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8" r:id="rId3"/>
    <p:sldId id="302" r:id="rId4"/>
    <p:sldId id="268" r:id="rId5"/>
    <p:sldId id="258" r:id="rId6"/>
    <p:sldId id="259" r:id="rId7"/>
    <p:sldId id="303" r:id="rId8"/>
    <p:sldId id="289" r:id="rId9"/>
    <p:sldId id="304" r:id="rId10"/>
    <p:sldId id="290" r:id="rId11"/>
    <p:sldId id="324" r:id="rId12"/>
    <p:sldId id="325" r:id="rId13"/>
    <p:sldId id="326" r:id="rId14"/>
    <p:sldId id="312" r:id="rId15"/>
    <p:sldId id="273" r:id="rId16"/>
    <p:sldId id="313" r:id="rId17"/>
    <p:sldId id="278" r:id="rId18"/>
    <p:sldId id="311" r:id="rId19"/>
    <p:sldId id="297" r:id="rId20"/>
    <p:sldId id="306" r:id="rId21"/>
    <p:sldId id="307" r:id="rId22"/>
    <p:sldId id="308" r:id="rId23"/>
    <p:sldId id="309" r:id="rId24"/>
    <p:sldId id="317" r:id="rId25"/>
    <p:sldId id="318" r:id="rId26"/>
    <p:sldId id="319" r:id="rId27"/>
    <p:sldId id="320" r:id="rId28"/>
    <p:sldId id="321" r:id="rId29"/>
    <p:sldId id="322" r:id="rId30"/>
    <p:sldId id="323" r:id="rId3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6B3C15-D1E6-4285-A73B-D40F43C1B94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142743A-F4DF-4930-851E-CF831AD535E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Add landscaping – Completed </a:t>
          </a:r>
        </a:p>
      </dgm:t>
    </dgm:pt>
    <dgm:pt modelId="{1A23536B-99D1-45B3-AC8C-6AB97EB0C00F}" type="parTrans" cxnId="{75ED7156-F4D3-4BC9-BBD8-205F92AA9967}">
      <dgm:prSet/>
      <dgm:spPr/>
      <dgm:t>
        <a:bodyPr/>
        <a:lstStyle/>
        <a:p>
          <a:endParaRPr lang="en-US"/>
        </a:p>
      </dgm:t>
    </dgm:pt>
    <dgm:pt modelId="{0A564693-FECC-4D28-8615-30BAE83950ED}" type="sibTrans" cxnId="{75ED7156-F4D3-4BC9-BBD8-205F92AA9967}">
      <dgm:prSet/>
      <dgm:spPr/>
      <dgm:t>
        <a:bodyPr/>
        <a:lstStyle/>
        <a:p>
          <a:endParaRPr lang="en-US"/>
        </a:p>
      </dgm:t>
    </dgm:pt>
    <dgm:pt modelId="{015FD1FF-D1CA-4B20-885C-346D8798466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Add benches/tables – Completed</a:t>
          </a:r>
        </a:p>
      </dgm:t>
    </dgm:pt>
    <dgm:pt modelId="{F34DDCEB-496D-45D9-9AC3-C9ECB52EDDA3}" type="parTrans" cxnId="{EDD44E25-6F5B-43F6-9511-233906D5DDBB}">
      <dgm:prSet/>
      <dgm:spPr/>
      <dgm:t>
        <a:bodyPr/>
        <a:lstStyle/>
        <a:p>
          <a:endParaRPr lang="en-US"/>
        </a:p>
      </dgm:t>
    </dgm:pt>
    <dgm:pt modelId="{18397216-AF8A-41D7-A6C1-688ACDFE40C4}" type="sibTrans" cxnId="{EDD44E25-6F5B-43F6-9511-233906D5DDBB}">
      <dgm:prSet/>
      <dgm:spPr/>
      <dgm:t>
        <a:bodyPr/>
        <a:lstStyle/>
        <a:p>
          <a:endParaRPr lang="en-US"/>
        </a:p>
      </dgm:t>
    </dgm:pt>
    <dgm:pt modelId="{72B8446C-9A4A-4DDA-BF37-7AA4903E597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Rail Trail Grand Opening – June 15, 2021</a:t>
          </a:r>
        </a:p>
      </dgm:t>
    </dgm:pt>
    <dgm:pt modelId="{1CAA2AA9-834F-4A36-A520-2DED895C4862}" type="parTrans" cxnId="{E73C94E8-244B-44F7-BA21-91E65262389E}">
      <dgm:prSet/>
      <dgm:spPr/>
      <dgm:t>
        <a:bodyPr/>
        <a:lstStyle/>
        <a:p>
          <a:endParaRPr lang="en-US"/>
        </a:p>
      </dgm:t>
    </dgm:pt>
    <dgm:pt modelId="{D3B823B0-4E92-43CF-9EA5-0E3CAFBF89C2}" type="sibTrans" cxnId="{E73C94E8-244B-44F7-BA21-91E65262389E}">
      <dgm:prSet/>
      <dgm:spPr/>
      <dgm:t>
        <a:bodyPr/>
        <a:lstStyle/>
        <a:p>
          <a:endParaRPr lang="en-US"/>
        </a:p>
      </dgm:t>
    </dgm:pt>
    <dgm:pt modelId="{B31B4BEF-0987-4CC9-9076-2A9FB2345CD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Install Small Fishing Dock – July 2021</a:t>
          </a:r>
        </a:p>
      </dgm:t>
    </dgm:pt>
    <dgm:pt modelId="{8B87FB6A-D9A6-491D-BCC0-BF64780E7B5E}" type="parTrans" cxnId="{ABA62942-736F-4628-BDF5-D42B3B4C5EFA}">
      <dgm:prSet/>
      <dgm:spPr/>
      <dgm:t>
        <a:bodyPr/>
        <a:lstStyle/>
        <a:p>
          <a:endParaRPr lang="en-US"/>
        </a:p>
      </dgm:t>
    </dgm:pt>
    <dgm:pt modelId="{F969652E-E411-46A4-BEE5-4FC8CA1966EA}" type="sibTrans" cxnId="{ABA62942-736F-4628-BDF5-D42B3B4C5EFA}">
      <dgm:prSet/>
      <dgm:spPr/>
      <dgm:t>
        <a:bodyPr/>
        <a:lstStyle/>
        <a:p>
          <a:endParaRPr lang="en-US"/>
        </a:p>
      </dgm:t>
    </dgm:pt>
    <dgm:pt modelId="{83635BC4-83E8-4682-BA0C-63B79D53845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Install New Backboards – Fall 2021</a:t>
          </a:r>
        </a:p>
      </dgm:t>
    </dgm:pt>
    <dgm:pt modelId="{6390BD7A-2DA1-4212-A19C-E4CF9CF26FB7}" type="parTrans" cxnId="{6699FEE3-4757-489E-9093-4815EC5B3B9F}">
      <dgm:prSet/>
      <dgm:spPr/>
      <dgm:t>
        <a:bodyPr/>
        <a:lstStyle/>
        <a:p>
          <a:endParaRPr lang="en-US"/>
        </a:p>
      </dgm:t>
    </dgm:pt>
    <dgm:pt modelId="{53B04519-0ACF-46CE-AAC2-68B74F2169FD}" type="sibTrans" cxnId="{6699FEE3-4757-489E-9093-4815EC5B3B9F}">
      <dgm:prSet/>
      <dgm:spPr/>
      <dgm:t>
        <a:bodyPr/>
        <a:lstStyle/>
        <a:p>
          <a:endParaRPr lang="en-US"/>
        </a:p>
      </dgm:t>
    </dgm:pt>
    <dgm:pt modelId="{C60C44C7-E484-4617-A18B-7BBD509363D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Repaint Hockey Boards – Fall 2021</a:t>
          </a:r>
        </a:p>
      </dgm:t>
    </dgm:pt>
    <dgm:pt modelId="{2132E1AD-8BA4-4C88-81C2-8F4D4A522703}" type="parTrans" cxnId="{83F52AEC-59CD-4164-8844-0DF071509D0C}">
      <dgm:prSet/>
      <dgm:spPr/>
      <dgm:t>
        <a:bodyPr/>
        <a:lstStyle/>
        <a:p>
          <a:endParaRPr lang="en-US"/>
        </a:p>
      </dgm:t>
    </dgm:pt>
    <dgm:pt modelId="{5E0803EB-9335-4AF3-A798-E794D0FDFA1F}" type="sibTrans" cxnId="{83F52AEC-59CD-4164-8844-0DF071509D0C}">
      <dgm:prSet/>
      <dgm:spPr/>
      <dgm:t>
        <a:bodyPr/>
        <a:lstStyle/>
        <a:p>
          <a:endParaRPr lang="en-US"/>
        </a:p>
      </dgm:t>
    </dgm:pt>
    <dgm:pt modelId="{8E1B5DEB-59F6-4366-8A00-0894673BA784}" type="pres">
      <dgm:prSet presAssocID="{386B3C15-D1E6-4285-A73B-D40F43C1B94E}" presName="root" presStyleCnt="0">
        <dgm:presLayoutVars>
          <dgm:dir/>
          <dgm:resizeHandles val="exact"/>
        </dgm:presLayoutVars>
      </dgm:prSet>
      <dgm:spPr/>
    </dgm:pt>
    <dgm:pt modelId="{B833BE9F-4AA7-4A7D-BEA0-96266237C3AD}" type="pres">
      <dgm:prSet presAssocID="{5142743A-F4DF-4930-851E-CF831AD535EC}" presName="compNode" presStyleCnt="0"/>
      <dgm:spPr/>
    </dgm:pt>
    <dgm:pt modelId="{4C660E47-68B6-41F5-B566-AA5441B00440}" type="pres">
      <dgm:prSet presAssocID="{5142743A-F4DF-4930-851E-CF831AD535EC}" presName="bgRect" presStyleLbl="bgShp" presStyleIdx="0" presStyleCnt="6"/>
      <dgm:spPr/>
    </dgm:pt>
    <dgm:pt modelId="{DEF84B47-A484-4354-927A-73DA1AFA8A2F}" type="pres">
      <dgm:prSet presAssocID="{5142743A-F4DF-4930-851E-CF831AD535EC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989D339C-4A01-49C1-8DC3-DD1D22604172}" type="pres">
      <dgm:prSet presAssocID="{5142743A-F4DF-4930-851E-CF831AD535EC}" presName="spaceRect" presStyleCnt="0"/>
      <dgm:spPr/>
    </dgm:pt>
    <dgm:pt modelId="{D3F5E416-FBB1-496C-9022-744CD47529D5}" type="pres">
      <dgm:prSet presAssocID="{5142743A-F4DF-4930-851E-CF831AD535EC}" presName="parTx" presStyleLbl="revTx" presStyleIdx="0" presStyleCnt="6">
        <dgm:presLayoutVars>
          <dgm:chMax val="0"/>
          <dgm:chPref val="0"/>
        </dgm:presLayoutVars>
      </dgm:prSet>
      <dgm:spPr/>
    </dgm:pt>
    <dgm:pt modelId="{DE43BE40-D1D4-41CA-84B0-7C01DB272437}" type="pres">
      <dgm:prSet presAssocID="{0A564693-FECC-4D28-8615-30BAE83950ED}" presName="sibTrans" presStyleCnt="0"/>
      <dgm:spPr/>
    </dgm:pt>
    <dgm:pt modelId="{57C16C85-E27A-48E3-ACFE-1779379D973A}" type="pres">
      <dgm:prSet presAssocID="{015FD1FF-D1CA-4B20-885C-346D8798466C}" presName="compNode" presStyleCnt="0"/>
      <dgm:spPr/>
    </dgm:pt>
    <dgm:pt modelId="{7E464B3F-E882-4D72-BA7E-D2CD944E9294}" type="pres">
      <dgm:prSet presAssocID="{015FD1FF-D1CA-4B20-885C-346D8798466C}" presName="bgRect" presStyleLbl="bgShp" presStyleIdx="1" presStyleCnt="6"/>
      <dgm:spPr/>
    </dgm:pt>
    <dgm:pt modelId="{F84FD579-1200-4A4C-8381-D47501303618}" type="pres">
      <dgm:prSet presAssocID="{015FD1FF-D1CA-4B20-885C-346D8798466C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rk scene"/>
        </a:ext>
      </dgm:extLst>
    </dgm:pt>
    <dgm:pt modelId="{92AC62C5-62DD-4945-8B58-9467869689DA}" type="pres">
      <dgm:prSet presAssocID="{015FD1FF-D1CA-4B20-885C-346D8798466C}" presName="spaceRect" presStyleCnt="0"/>
      <dgm:spPr/>
    </dgm:pt>
    <dgm:pt modelId="{D1206D47-A861-4D28-8212-C6EBBF07B742}" type="pres">
      <dgm:prSet presAssocID="{015FD1FF-D1CA-4B20-885C-346D8798466C}" presName="parTx" presStyleLbl="revTx" presStyleIdx="1" presStyleCnt="6">
        <dgm:presLayoutVars>
          <dgm:chMax val="0"/>
          <dgm:chPref val="0"/>
        </dgm:presLayoutVars>
      </dgm:prSet>
      <dgm:spPr/>
    </dgm:pt>
    <dgm:pt modelId="{11D99D34-1487-4F2A-A001-EF8F291B11FB}" type="pres">
      <dgm:prSet presAssocID="{18397216-AF8A-41D7-A6C1-688ACDFE40C4}" presName="sibTrans" presStyleCnt="0"/>
      <dgm:spPr/>
    </dgm:pt>
    <dgm:pt modelId="{90234900-56D7-4FD0-B6F1-BDD4DF76905B}" type="pres">
      <dgm:prSet presAssocID="{72B8446C-9A4A-4DDA-BF37-7AA4903E5974}" presName="compNode" presStyleCnt="0"/>
      <dgm:spPr/>
    </dgm:pt>
    <dgm:pt modelId="{E090E404-233D-4816-85E1-1AF756F7835E}" type="pres">
      <dgm:prSet presAssocID="{72B8446C-9A4A-4DDA-BF37-7AA4903E5974}" presName="bgRect" presStyleLbl="bgShp" presStyleIdx="2" presStyleCnt="6"/>
      <dgm:spPr/>
    </dgm:pt>
    <dgm:pt modelId="{622D97ED-97F9-47C3-8655-A86FDD914E69}" type="pres">
      <dgm:prSet presAssocID="{72B8446C-9A4A-4DDA-BF37-7AA4903E5974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ycling with solid fill"/>
        </a:ext>
      </dgm:extLst>
    </dgm:pt>
    <dgm:pt modelId="{FAFB21FE-3335-4A38-9175-ACE71CFBBA93}" type="pres">
      <dgm:prSet presAssocID="{72B8446C-9A4A-4DDA-BF37-7AA4903E5974}" presName="spaceRect" presStyleCnt="0"/>
      <dgm:spPr/>
    </dgm:pt>
    <dgm:pt modelId="{C4EA678B-4D26-4FBB-B6FB-52F7D42FAB5D}" type="pres">
      <dgm:prSet presAssocID="{72B8446C-9A4A-4DDA-BF37-7AA4903E5974}" presName="parTx" presStyleLbl="revTx" presStyleIdx="2" presStyleCnt="6">
        <dgm:presLayoutVars>
          <dgm:chMax val="0"/>
          <dgm:chPref val="0"/>
        </dgm:presLayoutVars>
      </dgm:prSet>
      <dgm:spPr/>
    </dgm:pt>
    <dgm:pt modelId="{91BEA712-1015-478A-B7EC-C9ACB217FF0C}" type="pres">
      <dgm:prSet presAssocID="{D3B823B0-4E92-43CF-9EA5-0E3CAFBF89C2}" presName="sibTrans" presStyleCnt="0"/>
      <dgm:spPr/>
    </dgm:pt>
    <dgm:pt modelId="{78450EFB-2398-4157-90F0-593F358C9839}" type="pres">
      <dgm:prSet presAssocID="{B31B4BEF-0987-4CC9-9076-2A9FB2345CDD}" presName="compNode" presStyleCnt="0"/>
      <dgm:spPr/>
    </dgm:pt>
    <dgm:pt modelId="{0A303CD0-052C-4300-B461-CDA8F7393059}" type="pres">
      <dgm:prSet presAssocID="{B31B4BEF-0987-4CC9-9076-2A9FB2345CDD}" presName="bgRect" presStyleLbl="bgShp" presStyleIdx="3" presStyleCnt="6"/>
      <dgm:spPr/>
    </dgm:pt>
    <dgm:pt modelId="{8D9FE308-BCA6-4592-9132-8B2952C73161}" type="pres">
      <dgm:prSet presAssocID="{B31B4BEF-0987-4CC9-9076-2A9FB2345CDD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shing"/>
        </a:ext>
      </dgm:extLst>
    </dgm:pt>
    <dgm:pt modelId="{E6E13CF9-3B35-447E-B879-0E4520EDEC10}" type="pres">
      <dgm:prSet presAssocID="{B31B4BEF-0987-4CC9-9076-2A9FB2345CDD}" presName="spaceRect" presStyleCnt="0"/>
      <dgm:spPr/>
    </dgm:pt>
    <dgm:pt modelId="{05063743-0587-4C13-8D6F-B9047689C600}" type="pres">
      <dgm:prSet presAssocID="{B31B4BEF-0987-4CC9-9076-2A9FB2345CDD}" presName="parTx" presStyleLbl="revTx" presStyleIdx="3" presStyleCnt="6">
        <dgm:presLayoutVars>
          <dgm:chMax val="0"/>
          <dgm:chPref val="0"/>
        </dgm:presLayoutVars>
      </dgm:prSet>
      <dgm:spPr/>
    </dgm:pt>
    <dgm:pt modelId="{6232D4FC-3475-42F6-9802-C11FABE7614D}" type="pres">
      <dgm:prSet presAssocID="{F969652E-E411-46A4-BEE5-4FC8CA1966EA}" presName="sibTrans" presStyleCnt="0"/>
      <dgm:spPr/>
    </dgm:pt>
    <dgm:pt modelId="{A8F48804-2BC3-4054-BD10-895FCED8FE1E}" type="pres">
      <dgm:prSet presAssocID="{83635BC4-83E8-4682-BA0C-63B79D538458}" presName="compNode" presStyleCnt="0"/>
      <dgm:spPr/>
    </dgm:pt>
    <dgm:pt modelId="{82E50BDB-2FF8-4D42-B7DC-91E75D132835}" type="pres">
      <dgm:prSet presAssocID="{83635BC4-83E8-4682-BA0C-63B79D538458}" presName="bgRect" presStyleLbl="bgShp" presStyleIdx="4" presStyleCnt="6"/>
      <dgm:spPr/>
    </dgm:pt>
    <dgm:pt modelId="{B53D76FC-EEA3-4A1E-B886-C8BAB7F54041}" type="pres">
      <dgm:prSet presAssocID="{83635BC4-83E8-4682-BA0C-63B79D538458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sketball with solid fill"/>
        </a:ext>
      </dgm:extLst>
    </dgm:pt>
    <dgm:pt modelId="{4306727C-98CD-42EE-818D-3CB12082D97C}" type="pres">
      <dgm:prSet presAssocID="{83635BC4-83E8-4682-BA0C-63B79D538458}" presName="spaceRect" presStyleCnt="0"/>
      <dgm:spPr/>
    </dgm:pt>
    <dgm:pt modelId="{D5477171-82D4-40D6-9A28-00AD3BEE5880}" type="pres">
      <dgm:prSet presAssocID="{83635BC4-83E8-4682-BA0C-63B79D538458}" presName="parTx" presStyleLbl="revTx" presStyleIdx="4" presStyleCnt="6">
        <dgm:presLayoutVars>
          <dgm:chMax val="0"/>
          <dgm:chPref val="0"/>
        </dgm:presLayoutVars>
      </dgm:prSet>
      <dgm:spPr/>
    </dgm:pt>
    <dgm:pt modelId="{7A3AAEF3-A944-4AEA-A404-B2A5C633AF7F}" type="pres">
      <dgm:prSet presAssocID="{53B04519-0ACF-46CE-AAC2-68B74F2169FD}" presName="sibTrans" presStyleCnt="0"/>
      <dgm:spPr/>
    </dgm:pt>
    <dgm:pt modelId="{91C55B4E-3445-4995-BB90-46D380C88D56}" type="pres">
      <dgm:prSet presAssocID="{C60C44C7-E484-4617-A18B-7BBD509363D4}" presName="compNode" presStyleCnt="0"/>
      <dgm:spPr/>
    </dgm:pt>
    <dgm:pt modelId="{A1BFE0A8-E184-4064-855D-22134E0B7BD9}" type="pres">
      <dgm:prSet presAssocID="{C60C44C7-E484-4617-A18B-7BBD509363D4}" presName="bgRect" presStyleLbl="bgShp" presStyleIdx="5" presStyleCnt="6"/>
      <dgm:spPr/>
    </dgm:pt>
    <dgm:pt modelId="{9E046D85-4996-4162-BBB8-BEBC304980E5}" type="pres">
      <dgm:prSet presAssocID="{C60C44C7-E484-4617-A18B-7BBD509363D4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ce hockey"/>
        </a:ext>
      </dgm:extLst>
    </dgm:pt>
    <dgm:pt modelId="{716C36B6-31FA-456D-8596-F437788CD1FB}" type="pres">
      <dgm:prSet presAssocID="{C60C44C7-E484-4617-A18B-7BBD509363D4}" presName="spaceRect" presStyleCnt="0"/>
      <dgm:spPr/>
    </dgm:pt>
    <dgm:pt modelId="{0DBF4FBD-B73B-422D-BD64-E70AD798F433}" type="pres">
      <dgm:prSet presAssocID="{C60C44C7-E484-4617-A18B-7BBD509363D4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EDD44E25-6F5B-43F6-9511-233906D5DDBB}" srcId="{386B3C15-D1E6-4285-A73B-D40F43C1B94E}" destId="{015FD1FF-D1CA-4B20-885C-346D8798466C}" srcOrd="1" destOrd="0" parTransId="{F34DDCEB-496D-45D9-9AC3-C9ECB52EDDA3}" sibTransId="{18397216-AF8A-41D7-A6C1-688ACDFE40C4}"/>
    <dgm:cxn modelId="{DCE8373A-3BF8-427D-9F3A-02B8C3246463}" type="presOf" srcId="{015FD1FF-D1CA-4B20-885C-346D8798466C}" destId="{D1206D47-A861-4D28-8212-C6EBBF07B742}" srcOrd="0" destOrd="0" presId="urn:microsoft.com/office/officeart/2018/2/layout/IconVerticalSolidList"/>
    <dgm:cxn modelId="{ABA62942-736F-4628-BDF5-D42B3B4C5EFA}" srcId="{386B3C15-D1E6-4285-A73B-D40F43C1B94E}" destId="{B31B4BEF-0987-4CC9-9076-2A9FB2345CDD}" srcOrd="3" destOrd="0" parTransId="{8B87FB6A-D9A6-491D-BCC0-BF64780E7B5E}" sibTransId="{F969652E-E411-46A4-BEE5-4FC8CA1966EA}"/>
    <dgm:cxn modelId="{B73AE446-15A1-438D-94B5-E899FD9A96C0}" type="presOf" srcId="{386B3C15-D1E6-4285-A73B-D40F43C1B94E}" destId="{8E1B5DEB-59F6-4366-8A00-0894673BA784}" srcOrd="0" destOrd="0" presId="urn:microsoft.com/office/officeart/2018/2/layout/IconVerticalSolidList"/>
    <dgm:cxn modelId="{94EA3C47-5962-4717-9AA2-41825AD880A3}" type="presOf" srcId="{B31B4BEF-0987-4CC9-9076-2A9FB2345CDD}" destId="{05063743-0587-4C13-8D6F-B9047689C600}" srcOrd="0" destOrd="0" presId="urn:microsoft.com/office/officeart/2018/2/layout/IconVerticalSolidList"/>
    <dgm:cxn modelId="{4AE2F349-86D3-4C5E-A4EC-91F6DA5BE881}" type="presOf" srcId="{83635BC4-83E8-4682-BA0C-63B79D538458}" destId="{D5477171-82D4-40D6-9A28-00AD3BEE5880}" srcOrd="0" destOrd="0" presId="urn:microsoft.com/office/officeart/2018/2/layout/IconVerticalSolidList"/>
    <dgm:cxn modelId="{75ED7156-F4D3-4BC9-BBD8-205F92AA9967}" srcId="{386B3C15-D1E6-4285-A73B-D40F43C1B94E}" destId="{5142743A-F4DF-4930-851E-CF831AD535EC}" srcOrd="0" destOrd="0" parTransId="{1A23536B-99D1-45B3-AC8C-6AB97EB0C00F}" sibTransId="{0A564693-FECC-4D28-8615-30BAE83950ED}"/>
    <dgm:cxn modelId="{D29BBD99-EEA7-43E2-8860-BD838260BD78}" type="presOf" srcId="{72B8446C-9A4A-4DDA-BF37-7AA4903E5974}" destId="{C4EA678B-4D26-4FBB-B6FB-52F7D42FAB5D}" srcOrd="0" destOrd="0" presId="urn:microsoft.com/office/officeart/2018/2/layout/IconVerticalSolidList"/>
    <dgm:cxn modelId="{DE1E8CBC-E5B7-4153-8097-08EF4C845543}" type="presOf" srcId="{C60C44C7-E484-4617-A18B-7BBD509363D4}" destId="{0DBF4FBD-B73B-422D-BD64-E70AD798F433}" srcOrd="0" destOrd="0" presId="urn:microsoft.com/office/officeart/2018/2/layout/IconVerticalSolidList"/>
    <dgm:cxn modelId="{1ABBEBC6-56D6-4A02-92E6-6E16AA9776AF}" type="presOf" srcId="{5142743A-F4DF-4930-851E-CF831AD535EC}" destId="{D3F5E416-FBB1-496C-9022-744CD47529D5}" srcOrd="0" destOrd="0" presId="urn:microsoft.com/office/officeart/2018/2/layout/IconVerticalSolidList"/>
    <dgm:cxn modelId="{6699FEE3-4757-489E-9093-4815EC5B3B9F}" srcId="{386B3C15-D1E6-4285-A73B-D40F43C1B94E}" destId="{83635BC4-83E8-4682-BA0C-63B79D538458}" srcOrd="4" destOrd="0" parTransId="{6390BD7A-2DA1-4212-A19C-E4CF9CF26FB7}" sibTransId="{53B04519-0ACF-46CE-AAC2-68B74F2169FD}"/>
    <dgm:cxn modelId="{E73C94E8-244B-44F7-BA21-91E65262389E}" srcId="{386B3C15-D1E6-4285-A73B-D40F43C1B94E}" destId="{72B8446C-9A4A-4DDA-BF37-7AA4903E5974}" srcOrd="2" destOrd="0" parTransId="{1CAA2AA9-834F-4A36-A520-2DED895C4862}" sibTransId="{D3B823B0-4E92-43CF-9EA5-0E3CAFBF89C2}"/>
    <dgm:cxn modelId="{83F52AEC-59CD-4164-8844-0DF071509D0C}" srcId="{386B3C15-D1E6-4285-A73B-D40F43C1B94E}" destId="{C60C44C7-E484-4617-A18B-7BBD509363D4}" srcOrd="5" destOrd="0" parTransId="{2132E1AD-8BA4-4C88-81C2-8F4D4A522703}" sibTransId="{5E0803EB-9335-4AF3-A798-E794D0FDFA1F}"/>
    <dgm:cxn modelId="{9FE4EE83-0C4A-4E40-9F27-9BDA90D0278B}" type="presParOf" srcId="{8E1B5DEB-59F6-4366-8A00-0894673BA784}" destId="{B833BE9F-4AA7-4A7D-BEA0-96266237C3AD}" srcOrd="0" destOrd="0" presId="urn:microsoft.com/office/officeart/2018/2/layout/IconVerticalSolidList"/>
    <dgm:cxn modelId="{70B87540-C435-4A27-8F19-EA6EF389A844}" type="presParOf" srcId="{B833BE9F-4AA7-4A7D-BEA0-96266237C3AD}" destId="{4C660E47-68B6-41F5-B566-AA5441B00440}" srcOrd="0" destOrd="0" presId="urn:microsoft.com/office/officeart/2018/2/layout/IconVerticalSolidList"/>
    <dgm:cxn modelId="{AB0C1E7D-F512-4B52-8882-1E71CFF8C091}" type="presParOf" srcId="{B833BE9F-4AA7-4A7D-BEA0-96266237C3AD}" destId="{DEF84B47-A484-4354-927A-73DA1AFA8A2F}" srcOrd="1" destOrd="0" presId="urn:microsoft.com/office/officeart/2018/2/layout/IconVerticalSolidList"/>
    <dgm:cxn modelId="{987628A9-A1CE-406D-8C6B-FB1FFEED5B05}" type="presParOf" srcId="{B833BE9F-4AA7-4A7D-BEA0-96266237C3AD}" destId="{989D339C-4A01-49C1-8DC3-DD1D22604172}" srcOrd="2" destOrd="0" presId="urn:microsoft.com/office/officeart/2018/2/layout/IconVerticalSolidList"/>
    <dgm:cxn modelId="{5C2EA9FB-1A22-4C07-8E3A-3EBDDF6F7553}" type="presParOf" srcId="{B833BE9F-4AA7-4A7D-BEA0-96266237C3AD}" destId="{D3F5E416-FBB1-496C-9022-744CD47529D5}" srcOrd="3" destOrd="0" presId="urn:microsoft.com/office/officeart/2018/2/layout/IconVerticalSolidList"/>
    <dgm:cxn modelId="{0CB44C5A-8E51-4628-9E9A-DFBC97E19EEE}" type="presParOf" srcId="{8E1B5DEB-59F6-4366-8A00-0894673BA784}" destId="{DE43BE40-D1D4-41CA-84B0-7C01DB272437}" srcOrd="1" destOrd="0" presId="urn:microsoft.com/office/officeart/2018/2/layout/IconVerticalSolidList"/>
    <dgm:cxn modelId="{2F326651-C29F-4E9D-901D-B8FFB3A1314D}" type="presParOf" srcId="{8E1B5DEB-59F6-4366-8A00-0894673BA784}" destId="{57C16C85-E27A-48E3-ACFE-1779379D973A}" srcOrd="2" destOrd="0" presId="urn:microsoft.com/office/officeart/2018/2/layout/IconVerticalSolidList"/>
    <dgm:cxn modelId="{BC3FB4B0-C454-442D-8A95-A4CADC59F674}" type="presParOf" srcId="{57C16C85-E27A-48E3-ACFE-1779379D973A}" destId="{7E464B3F-E882-4D72-BA7E-D2CD944E9294}" srcOrd="0" destOrd="0" presId="urn:microsoft.com/office/officeart/2018/2/layout/IconVerticalSolidList"/>
    <dgm:cxn modelId="{48F618D7-F8CC-4020-BCE1-3CB7F7065ABB}" type="presParOf" srcId="{57C16C85-E27A-48E3-ACFE-1779379D973A}" destId="{F84FD579-1200-4A4C-8381-D47501303618}" srcOrd="1" destOrd="0" presId="urn:microsoft.com/office/officeart/2018/2/layout/IconVerticalSolidList"/>
    <dgm:cxn modelId="{82B1FD66-02CE-4690-A764-C7FAC1DE9575}" type="presParOf" srcId="{57C16C85-E27A-48E3-ACFE-1779379D973A}" destId="{92AC62C5-62DD-4945-8B58-9467869689DA}" srcOrd="2" destOrd="0" presId="urn:microsoft.com/office/officeart/2018/2/layout/IconVerticalSolidList"/>
    <dgm:cxn modelId="{A3FC4401-3F18-4657-B087-09F238D83B8E}" type="presParOf" srcId="{57C16C85-E27A-48E3-ACFE-1779379D973A}" destId="{D1206D47-A861-4D28-8212-C6EBBF07B742}" srcOrd="3" destOrd="0" presId="urn:microsoft.com/office/officeart/2018/2/layout/IconVerticalSolidList"/>
    <dgm:cxn modelId="{F3E4CDC5-ACB2-4946-B09B-8CFAC4AD9C39}" type="presParOf" srcId="{8E1B5DEB-59F6-4366-8A00-0894673BA784}" destId="{11D99D34-1487-4F2A-A001-EF8F291B11FB}" srcOrd="3" destOrd="0" presId="urn:microsoft.com/office/officeart/2018/2/layout/IconVerticalSolidList"/>
    <dgm:cxn modelId="{FBA04CF4-0ACB-4573-ADA2-A6CA4778A585}" type="presParOf" srcId="{8E1B5DEB-59F6-4366-8A00-0894673BA784}" destId="{90234900-56D7-4FD0-B6F1-BDD4DF76905B}" srcOrd="4" destOrd="0" presId="urn:microsoft.com/office/officeart/2018/2/layout/IconVerticalSolidList"/>
    <dgm:cxn modelId="{3626B1B6-1BAC-400A-A6FC-F6A10015175E}" type="presParOf" srcId="{90234900-56D7-4FD0-B6F1-BDD4DF76905B}" destId="{E090E404-233D-4816-85E1-1AF756F7835E}" srcOrd="0" destOrd="0" presId="urn:microsoft.com/office/officeart/2018/2/layout/IconVerticalSolidList"/>
    <dgm:cxn modelId="{D6C0DED5-F29F-4F82-B473-53337194CDEF}" type="presParOf" srcId="{90234900-56D7-4FD0-B6F1-BDD4DF76905B}" destId="{622D97ED-97F9-47C3-8655-A86FDD914E69}" srcOrd="1" destOrd="0" presId="urn:microsoft.com/office/officeart/2018/2/layout/IconVerticalSolidList"/>
    <dgm:cxn modelId="{E42DD4D8-5433-40AD-8E30-6151E7105599}" type="presParOf" srcId="{90234900-56D7-4FD0-B6F1-BDD4DF76905B}" destId="{FAFB21FE-3335-4A38-9175-ACE71CFBBA93}" srcOrd="2" destOrd="0" presId="urn:microsoft.com/office/officeart/2018/2/layout/IconVerticalSolidList"/>
    <dgm:cxn modelId="{ED53702F-626D-4DA9-AFFB-963A27DDB906}" type="presParOf" srcId="{90234900-56D7-4FD0-B6F1-BDD4DF76905B}" destId="{C4EA678B-4D26-4FBB-B6FB-52F7D42FAB5D}" srcOrd="3" destOrd="0" presId="urn:microsoft.com/office/officeart/2018/2/layout/IconVerticalSolidList"/>
    <dgm:cxn modelId="{D486BC10-E467-42C6-AA98-7E42466654B1}" type="presParOf" srcId="{8E1B5DEB-59F6-4366-8A00-0894673BA784}" destId="{91BEA712-1015-478A-B7EC-C9ACB217FF0C}" srcOrd="5" destOrd="0" presId="urn:microsoft.com/office/officeart/2018/2/layout/IconVerticalSolidList"/>
    <dgm:cxn modelId="{C753C88E-9AC6-4B21-91BE-E83DDC5CCC43}" type="presParOf" srcId="{8E1B5DEB-59F6-4366-8A00-0894673BA784}" destId="{78450EFB-2398-4157-90F0-593F358C9839}" srcOrd="6" destOrd="0" presId="urn:microsoft.com/office/officeart/2018/2/layout/IconVerticalSolidList"/>
    <dgm:cxn modelId="{65D18AB1-C9C4-43A4-A41E-7F5768737A1D}" type="presParOf" srcId="{78450EFB-2398-4157-90F0-593F358C9839}" destId="{0A303CD0-052C-4300-B461-CDA8F7393059}" srcOrd="0" destOrd="0" presId="urn:microsoft.com/office/officeart/2018/2/layout/IconVerticalSolidList"/>
    <dgm:cxn modelId="{BAD645D7-EBBE-4449-BF98-A27056D05D07}" type="presParOf" srcId="{78450EFB-2398-4157-90F0-593F358C9839}" destId="{8D9FE308-BCA6-4592-9132-8B2952C73161}" srcOrd="1" destOrd="0" presId="urn:microsoft.com/office/officeart/2018/2/layout/IconVerticalSolidList"/>
    <dgm:cxn modelId="{FC330D65-DEA3-4A35-BAD1-49DF57FF2FD8}" type="presParOf" srcId="{78450EFB-2398-4157-90F0-593F358C9839}" destId="{E6E13CF9-3B35-447E-B879-0E4520EDEC10}" srcOrd="2" destOrd="0" presId="urn:microsoft.com/office/officeart/2018/2/layout/IconVerticalSolidList"/>
    <dgm:cxn modelId="{3CBF12AE-FA47-46E2-81AE-3AE961EF84DD}" type="presParOf" srcId="{78450EFB-2398-4157-90F0-593F358C9839}" destId="{05063743-0587-4C13-8D6F-B9047689C600}" srcOrd="3" destOrd="0" presId="urn:microsoft.com/office/officeart/2018/2/layout/IconVerticalSolidList"/>
    <dgm:cxn modelId="{A1C811B7-B28E-40E3-AF84-5D5D16190D47}" type="presParOf" srcId="{8E1B5DEB-59F6-4366-8A00-0894673BA784}" destId="{6232D4FC-3475-42F6-9802-C11FABE7614D}" srcOrd="7" destOrd="0" presId="urn:microsoft.com/office/officeart/2018/2/layout/IconVerticalSolidList"/>
    <dgm:cxn modelId="{3BD8DE1A-0420-465D-81FC-B2657EF74B0A}" type="presParOf" srcId="{8E1B5DEB-59F6-4366-8A00-0894673BA784}" destId="{A8F48804-2BC3-4054-BD10-895FCED8FE1E}" srcOrd="8" destOrd="0" presId="urn:microsoft.com/office/officeart/2018/2/layout/IconVerticalSolidList"/>
    <dgm:cxn modelId="{EDF8440C-8FE0-490B-B5A7-3FFFB04E4AD7}" type="presParOf" srcId="{A8F48804-2BC3-4054-BD10-895FCED8FE1E}" destId="{82E50BDB-2FF8-4D42-B7DC-91E75D132835}" srcOrd="0" destOrd="0" presId="urn:microsoft.com/office/officeart/2018/2/layout/IconVerticalSolidList"/>
    <dgm:cxn modelId="{4C904FE6-8BAD-41D5-BDB1-119F4641140F}" type="presParOf" srcId="{A8F48804-2BC3-4054-BD10-895FCED8FE1E}" destId="{B53D76FC-EEA3-4A1E-B886-C8BAB7F54041}" srcOrd="1" destOrd="0" presId="urn:microsoft.com/office/officeart/2018/2/layout/IconVerticalSolidList"/>
    <dgm:cxn modelId="{3C10BA25-651C-4FB8-A866-7E3C297CB6F3}" type="presParOf" srcId="{A8F48804-2BC3-4054-BD10-895FCED8FE1E}" destId="{4306727C-98CD-42EE-818D-3CB12082D97C}" srcOrd="2" destOrd="0" presId="urn:microsoft.com/office/officeart/2018/2/layout/IconVerticalSolidList"/>
    <dgm:cxn modelId="{588964A7-86ED-44A4-9951-70B6544E279C}" type="presParOf" srcId="{A8F48804-2BC3-4054-BD10-895FCED8FE1E}" destId="{D5477171-82D4-40D6-9A28-00AD3BEE5880}" srcOrd="3" destOrd="0" presId="urn:microsoft.com/office/officeart/2018/2/layout/IconVerticalSolidList"/>
    <dgm:cxn modelId="{486A9E06-7A8E-4BC4-88C6-E55A98BFA02B}" type="presParOf" srcId="{8E1B5DEB-59F6-4366-8A00-0894673BA784}" destId="{7A3AAEF3-A944-4AEA-A404-B2A5C633AF7F}" srcOrd="9" destOrd="0" presId="urn:microsoft.com/office/officeart/2018/2/layout/IconVerticalSolidList"/>
    <dgm:cxn modelId="{CCE77218-9874-432A-960B-7DA5897C2DCB}" type="presParOf" srcId="{8E1B5DEB-59F6-4366-8A00-0894673BA784}" destId="{91C55B4E-3445-4995-BB90-46D380C88D56}" srcOrd="10" destOrd="0" presId="urn:microsoft.com/office/officeart/2018/2/layout/IconVerticalSolidList"/>
    <dgm:cxn modelId="{88A28E0E-BD10-4A36-B331-8BE745AFED54}" type="presParOf" srcId="{91C55B4E-3445-4995-BB90-46D380C88D56}" destId="{A1BFE0A8-E184-4064-855D-22134E0B7BD9}" srcOrd="0" destOrd="0" presId="urn:microsoft.com/office/officeart/2018/2/layout/IconVerticalSolidList"/>
    <dgm:cxn modelId="{898DCED2-308C-4370-B5BE-ADF869BEEF94}" type="presParOf" srcId="{91C55B4E-3445-4995-BB90-46D380C88D56}" destId="{9E046D85-4996-4162-BBB8-BEBC304980E5}" srcOrd="1" destOrd="0" presId="urn:microsoft.com/office/officeart/2018/2/layout/IconVerticalSolidList"/>
    <dgm:cxn modelId="{071F34B6-ABA0-4BC3-83FF-138307594AAF}" type="presParOf" srcId="{91C55B4E-3445-4995-BB90-46D380C88D56}" destId="{716C36B6-31FA-456D-8596-F437788CD1FB}" srcOrd="2" destOrd="0" presId="urn:microsoft.com/office/officeart/2018/2/layout/IconVerticalSolidList"/>
    <dgm:cxn modelId="{3A1A336E-8257-49C8-961F-403DEF33F2D1}" type="presParOf" srcId="{91C55B4E-3445-4995-BB90-46D380C88D56}" destId="{0DBF4FBD-B73B-422D-BD64-E70AD798F43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6B3C15-D1E6-4285-A73B-D40F43C1B94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142743A-F4DF-4930-851E-CF831AD535EC}">
      <dgm:prSet/>
      <dgm:spPr/>
      <dgm:t>
        <a:bodyPr/>
        <a:lstStyle/>
        <a:p>
          <a:r>
            <a:rPr lang="en-US" dirty="0"/>
            <a:t>Install New Netting – Fall 2021</a:t>
          </a:r>
        </a:p>
      </dgm:t>
    </dgm:pt>
    <dgm:pt modelId="{1A23536B-99D1-45B3-AC8C-6AB97EB0C00F}" type="parTrans" cxnId="{75ED7156-F4D3-4BC9-BBD8-205F92AA9967}">
      <dgm:prSet/>
      <dgm:spPr/>
      <dgm:t>
        <a:bodyPr/>
        <a:lstStyle/>
        <a:p>
          <a:endParaRPr lang="en-US"/>
        </a:p>
      </dgm:t>
    </dgm:pt>
    <dgm:pt modelId="{0A564693-FECC-4D28-8615-30BAE83950ED}" type="sibTrans" cxnId="{75ED7156-F4D3-4BC9-BBD8-205F92AA9967}">
      <dgm:prSet/>
      <dgm:spPr/>
      <dgm:t>
        <a:bodyPr/>
        <a:lstStyle/>
        <a:p>
          <a:endParaRPr lang="en-US"/>
        </a:p>
      </dgm:t>
    </dgm:pt>
    <dgm:pt modelId="{015FD1FF-D1CA-4B20-885C-346D8798466C}">
      <dgm:prSet/>
      <dgm:spPr/>
      <dgm:t>
        <a:bodyPr/>
        <a:lstStyle/>
        <a:p>
          <a:r>
            <a:rPr lang="en-US" dirty="0"/>
            <a:t>Paint Bridge to trail area – Fall 2021</a:t>
          </a:r>
        </a:p>
      </dgm:t>
    </dgm:pt>
    <dgm:pt modelId="{F34DDCEB-496D-45D9-9AC3-C9ECB52EDDA3}" type="parTrans" cxnId="{EDD44E25-6F5B-43F6-9511-233906D5DDBB}">
      <dgm:prSet/>
      <dgm:spPr/>
      <dgm:t>
        <a:bodyPr/>
        <a:lstStyle/>
        <a:p>
          <a:endParaRPr lang="en-US"/>
        </a:p>
      </dgm:t>
    </dgm:pt>
    <dgm:pt modelId="{18397216-AF8A-41D7-A6C1-688ACDFE40C4}" type="sibTrans" cxnId="{EDD44E25-6F5B-43F6-9511-233906D5DDBB}">
      <dgm:prSet/>
      <dgm:spPr/>
      <dgm:t>
        <a:bodyPr/>
        <a:lstStyle/>
        <a:p>
          <a:endParaRPr lang="en-US"/>
        </a:p>
      </dgm:t>
    </dgm:pt>
    <dgm:pt modelId="{72B8446C-9A4A-4DDA-BF37-7AA4903E5974}">
      <dgm:prSet/>
      <dgm:spPr/>
      <dgm:t>
        <a:bodyPr/>
        <a:lstStyle/>
        <a:p>
          <a:r>
            <a:rPr lang="en-US" dirty="0"/>
            <a:t>Install New Fountain – Fall 2021</a:t>
          </a:r>
        </a:p>
      </dgm:t>
    </dgm:pt>
    <dgm:pt modelId="{1CAA2AA9-834F-4A36-A520-2DED895C4862}" type="parTrans" cxnId="{E73C94E8-244B-44F7-BA21-91E65262389E}">
      <dgm:prSet/>
      <dgm:spPr/>
      <dgm:t>
        <a:bodyPr/>
        <a:lstStyle/>
        <a:p>
          <a:endParaRPr lang="en-US"/>
        </a:p>
      </dgm:t>
    </dgm:pt>
    <dgm:pt modelId="{D3B823B0-4E92-43CF-9EA5-0E3CAFBF89C2}" type="sibTrans" cxnId="{E73C94E8-244B-44F7-BA21-91E65262389E}">
      <dgm:prSet/>
      <dgm:spPr/>
      <dgm:t>
        <a:bodyPr/>
        <a:lstStyle/>
        <a:p>
          <a:endParaRPr lang="en-US"/>
        </a:p>
      </dgm:t>
    </dgm:pt>
    <dgm:pt modelId="{B31B4BEF-0987-4CC9-9076-2A9FB2345CDD}">
      <dgm:prSet/>
      <dgm:spPr/>
      <dgm:t>
        <a:bodyPr/>
        <a:lstStyle/>
        <a:p>
          <a:r>
            <a:rPr lang="en-US" dirty="0"/>
            <a:t>Initiate Design for pickleball court – Winter 2021</a:t>
          </a:r>
        </a:p>
      </dgm:t>
    </dgm:pt>
    <dgm:pt modelId="{8B87FB6A-D9A6-491D-BCC0-BF64780E7B5E}" type="parTrans" cxnId="{ABA62942-736F-4628-BDF5-D42B3B4C5EFA}">
      <dgm:prSet/>
      <dgm:spPr/>
      <dgm:t>
        <a:bodyPr/>
        <a:lstStyle/>
        <a:p>
          <a:endParaRPr lang="en-US"/>
        </a:p>
      </dgm:t>
    </dgm:pt>
    <dgm:pt modelId="{F969652E-E411-46A4-BEE5-4FC8CA1966EA}" type="sibTrans" cxnId="{ABA62942-736F-4628-BDF5-D42B3B4C5EFA}">
      <dgm:prSet/>
      <dgm:spPr/>
      <dgm:t>
        <a:bodyPr/>
        <a:lstStyle/>
        <a:p>
          <a:endParaRPr lang="en-US"/>
        </a:p>
      </dgm:t>
    </dgm:pt>
    <dgm:pt modelId="{83635BC4-83E8-4682-BA0C-63B79D538458}">
      <dgm:prSet/>
      <dgm:spPr/>
      <dgm:t>
        <a:bodyPr/>
        <a:lstStyle/>
        <a:p>
          <a:r>
            <a:rPr lang="en-US" dirty="0"/>
            <a:t>Initiate Design for Playground – Winter 2021</a:t>
          </a:r>
        </a:p>
      </dgm:t>
    </dgm:pt>
    <dgm:pt modelId="{6390BD7A-2DA1-4212-A19C-E4CF9CF26FB7}" type="parTrans" cxnId="{6699FEE3-4757-489E-9093-4815EC5B3B9F}">
      <dgm:prSet/>
      <dgm:spPr/>
      <dgm:t>
        <a:bodyPr/>
        <a:lstStyle/>
        <a:p>
          <a:endParaRPr lang="en-US"/>
        </a:p>
      </dgm:t>
    </dgm:pt>
    <dgm:pt modelId="{53B04519-0ACF-46CE-AAC2-68B74F2169FD}" type="sibTrans" cxnId="{6699FEE3-4757-489E-9093-4815EC5B3B9F}">
      <dgm:prSet/>
      <dgm:spPr/>
      <dgm:t>
        <a:bodyPr/>
        <a:lstStyle/>
        <a:p>
          <a:endParaRPr lang="en-US"/>
        </a:p>
      </dgm:t>
    </dgm:pt>
    <dgm:pt modelId="{C60C44C7-E484-4617-A18B-7BBD509363D4}">
      <dgm:prSet/>
      <dgm:spPr/>
      <dgm:t>
        <a:bodyPr/>
        <a:lstStyle/>
        <a:p>
          <a:r>
            <a:rPr lang="en-US" dirty="0"/>
            <a:t>Initiate Design for Splashpad – Winter 2021</a:t>
          </a:r>
        </a:p>
      </dgm:t>
    </dgm:pt>
    <dgm:pt modelId="{2132E1AD-8BA4-4C88-81C2-8F4D4A522703}" type="parTrans" cxnId="{83F52AEC-59CD-4164-8844-0DF071509D0C}">
      <dgm:prSet/>
      <dgm:spPr/>
      <dgm:t>
        <a:bodyPr/>
        <a:lstStyle/>
        <a:p>
          <a:endParaRPr lang="en-US"/>
        </a:p>
      </dgm:t>
    </dgm:pt>
    <dgm:pt modelId="{5E0803EB-9335-4AF3-A798-E794D0FDFA1F}" type="sibTrans" cxnId="{83F52AEC-59CD-4164-8844-0DF071509D0C}">
      <dgm:prSet/>
      <dgm:spPr/>
      <dgm:t>
        <a:bodyPr/>
        <a:lstStyle/>
        <a:p>
          <a:endParaRPr lang="en-US"/>
        </a:p>
      </dgm:t>
    </dgm:pt>
    <dgm:pt modelId="{8E1B5DEB-59F6-4366-8A00-0894673BA784}" type="pres">
      <dgm:prSet presAssocID="{386B3C15-D1E6-4285-A73B-D40F43C1B94E}" presName="root" presStyleCnt="0">
        <dgm:presLayoutVars>
          <dgm:dir/>
          <dgm:resizeHandles val="exact"/>
        </dgm:presLayoutVars>
      </dgm:prSet>
      <dgm:spPr/>
    </dgm:pt>
    <dgm:pt modelId="{B833BE9F-4AA7-4A7D-BEA0-96266237C3AD}" type="pres">
      <dgm:prSet presAssocID="{5142743A-F4DF-4930-851E-CF831AD535EC}" presName="compNode" presStyleCnt="0"/>
      <dgm:spPr/>
    </dgm:pt>
    <dgm:pt modelId="{4C660E47-68B6-41F5-B566-AA5441B00440}" type="pres">
      <dgm:prSet presAssocID="{5142743A-F4DF-4930-851E-CF831AD535EC}" presName="bgRect" presStyleLbl="bgShp" presStyleIdx="0" presStyleCnt="6"/>
      <dgm:spPr/>
    </dgm:pt>
    <dgm:pt modelId="{DEF84B47-A484-4354-927A-73DA1AFA8A2F}" type="pres">
      <dgm:prSet presAssocID="{5142743A-F4DF-4930-851E-CF831AD535EC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sketball with solid fill"/>
        </a:ext>
      </dgm:extLst>
    </dgm:pt>
    <dgm:pt modelId="{989D339C-4A01-49C1-8DC3-DD1D22604172}" type="pres">
      <dgm:prSet presAssocID="{5142743A-F4DF-4930-851E-CF831AD535EC}" presName="spaceRect" presStyleCnt="0"/>
      <dgm:spPr/>
    </dgm:pt>
    <dgm:pt modelId="{D3F5E416-FBB1-496C-9022-744CD47529D5}" type="pres">
      <dgm:prSet presAssocID="{5142743A-F4DF-4930-851E-CF831AD535EC}" presName="parTx" presStyleLbl="revTx" presStyleIdx="0" presStyleCnt="6">
        <dgm:presLayoutVars>
          <dgm:chMax val="0"/>
          <dgm:chPref val="0"/>
        </dgm:presLayoutVars>
      </dgm:prSet>
      <dgm:spPr/>
    </dgm:pt>
    <dgm:pt modelId="{DE43BE40-D1D4-41CA-84B0-7C01DB272437}" type="pres">
      <dgm:prSet presAssocID="{0A564693-FECC-4D28-8615-30BAE83950ED}" presName="sibTrans" presStyleCnt="0"/>
      <dgm:spPr/>
    </dgm:pt>
    <dgm:pt modelId="{57C16C85-E27A-48E3-ACFE-1779379D973A}" type="pres">
      <dgm:prSet presAssocID="{015FD1FF-D1CA-4B20-885C-346D8798466C}" presName="compNode" presStyleCnt="0"/>
      <dgm:spPr/>
    </dgm:pt>
    <dgm:pt modelId="{7E464B3F-E882-4D72-BA7E-D2CD944E9294}" type="pres">
      <dgm:prSet presAssocID="{015FD1FF-D1CA-4B20-885C-346D8798466C}" presName="bgRect" presStyleLbl="bgShp" presStyleIdx="1" presStyleCnt="6"/>
      <dgm:spPr/>
    </dgm:pt>
    <dgm:pt modelId="{F84FD579-1200-4A4C-8381-D47501303618}" type="pres">
      <dgm:prSet presAssocID="{015FD1FF-D1CA-4B20-885C-346D8798466C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ad with solid fill"/>
        </a:ext>
      </dgm:extLst>
    </dgm:pt>
    <dgm:pt modelId="{92AC62C5-62DD-4945-8B58-9467869689DA}" type="pres">
      <dgm:prSet presAssocID="{015FD1FF-D1CA-4B20-885C-346D8798466C}" presName="spaceRect" presStyleCnt="0"/>
      <dgm:spPr/>
    </dgm:pt>
    <dgm:pt modelId="{D1206D47-A861-4D28-8212-C6EBBF07B742}" type="pres">
      <dgm:prSet presAssocID="{015FD1FF-D1CA-4B20-885C-346D8798466C}" presName="parTx" presStyleLbl="revTx" presStyleIdx="1" presStyleCnt="6">
        <dgm:presLayoutVars>
          <dgm:chMax val="0"/>
          <dgm:chPref val="0"/>
        </dgm:presLayoutVars>
      </dgm:prSet>
      <dgm:spPr/>
    </dgm:pt>
    <dgm:pt modelId="{11D99D34-1487-4F2A-A001-EF8F291B11FB}" type="pres">
      <dgm:prSet presAssocID="{18397216-AF8A-41D7-A6C1-688ACDFE40C4}" presName="sibTrans" presStyleCnt="0"/>
      <dgm:spPr/>
    </dgm:pt>
    <dgm:pt modelId="{90234900-56D7-4FD0-B6F1-BDD4DF76905B}" type="pres">
      <dgm:prSet presAssocID="{72B8446C-9A4A-4DDA-BF37-7AA4903E5974}" presName="compNode" presStyleCnt="0"/>
      <dgm:spPr/>
    </dgm:pt>
    <dgm:pt modelId="{E090E404-233D-4816-85E1-1AF756F7835E}" type="pres">
      <dgm:prSet presAssocID="{72B8446C-9A4A-4DDA-BF37-7AA4903E5974}" presName="bgRect" presStyleLbl="bgShp" presStyleIdx="2" presStyleCnt="6"/>
      <dgm:spPr/>
    </dgm:pt>
    <dgm:pt modelId="{622D97ED-97F9-47C3-8655-A86FDD914E69}" type="pres">
      <dgm:prSet presAssocID="{72B8446C-9A4A-4DDA-BF37-7AA4903E5974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 Fountain with solid fill"/>
        </a:ext>
      </dgm:extLst>
    </dgm:pt>
    <dgm:pt modelId="{FAFB21FE-3335-4A38-9175-ACE71CFBBA93}" type="pres">
      <dgm:prSet presAssocID="{72B8446C-9A4A-4DDA-BF37-7AA4903E5974}" presName="spaceRect" presStyleCnt="0"/>
      <dgm:spPr/>
    </dgm:pt>
    <dgm:pt modelId="{C4EA678B-4D26-4FBB-B6FB-52F7D42FAB5D}" type="pres">
      <dgm:prSet presAssocID="{72B8446C-9A4A-4DDA-BF37-7AA4903E5974}" presName="parTx" presStyleLbl="revTx" presStyleIdx="2" presStyleCnt="6">
        <dgm:presLayoutVars>
          <dgm:chMax val="0"/>
          <dgm:chPref val="0"/>
        </dgm:presLayoutVars>
      </dgm:prSet>
      <dgm:spPr/>
    </dgm:pt>
    <dgm:pt modelId="{91BEA712-1015-478A-B7EC-C9ACB217FF0C}" type="pres">
      <dgm:prSet presAssocID="{D3B823B0-4E92-43CF-9EA5-0E3CAFBF89C2}" presName="sibTrans" presStyleCnt="0"/>
      <dgm:spPr/>
    </dgm:pt>
    <dgm:pt modelId="{78450EFB-2398-4157-90F0-593F358C9839}" type="pres">
      <dgm:prSet presAssocID="{B31B4BEF-0987-4CC9-9076-2A9FB2345CDD}" presName="compNode" presStyleCnt="0"/>
      <dgm:spPr/>
    </dgm:pt>
    <dgm:pt modelId="{0A303CD0-052C-4300-B461-CDA8F7393059}" type="pres">
      <dgm:prSet presAssocID="{B31B4BEF-0987-4CC9-9076-2A9FB2345CDD}" presName="bgRect" presStyleLbl="bgShp" presStyleIdx="3" presStyleCnt="6"/>
      <dgm:spPr/>
    </dgm:pt>
    <dgm:pt modelId="{8D9FE308-BCA6-4592-9132-8B2952C73161}" type="pres">
      <dgm:prSet presAssocID="{B31B4BEF-0987-4CC9-9076-2A9FB2345CDD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nnis racket and ball with solid fill"/>
        </a:ext>
      </dgm:extLst>
    </dgm:pt>
    <dgm:pt modelId="{E6E13CF9-3B35-447E-B879-0E4520EDEC10}" type="pres">
      <dgm:prSet presAssocID="{B31B4BEF-0987-4CC9-9076-2A9FB2345CDD}" presName="spaceRect" presStyleCnt="0"/>
      <dgm:spPr/>
    </dgm:pt>
    <dgm:pt modelId="{05063743-0587-4C13-8D6F-B9047689C600}" type="pres">
      <dgm:prSet presAssocID="{B31B4BEF-0987-4CC9-9076-2A9FB2345CDD}" presName="parTx" presStyleLbl="revTx" presStyleIdx="3" presStyleCnt="6">
        <dgm:presLayoutVars>
          <dgm:chMax val="0"/>
          <dgm:chPref val="0"/>
        </dgm:presLayoutVars>
      </dgm:prSet>
      <dgm:spPr/>
    </dgm:pt>
    <dgm:pt modelId="{6232D4FC-3475-42F6-9802-C11FABE7614D}" type="pres">
      <dgm:prSet presAssocID="{F969652E-E411-46A4-BEE5-4FC8CA1966EA}" presName="sibTrans" presStyleCnt="0"/>
      <dgm:spPr/>
    </dgm:pt>
    <dgm:pt modelId="{A8F48804-2BC3-4054-BD10-895FCED8FE1E}" type="pres">
      <dgm:prSet presAssocID="{83635BC4-83E8-4682-BA0C-63B79D538458}" presName="compNode" presStyleCnt="0"/>
      <dgm:spPr/>
    </dgm:pt>
    <dgm:pt modelId="{82E50BDB-2FF8-4D42-B7DC-91E75D132835}" type="pres">
      <dgm:prSet presAssocID="{83635BC4-83E8-4682-BA0C-63B79D538458}" presName="bgRect" presStyleLbl="bgShp" presStyleIdx="4" presStyleCnt="6"/>
      <dgm:spPr/>
    </dgm:pt>
    <dgm:pt modelId="{B53D76FC-EEA3-4A1E-B886-C8BAB7F54041}" type="pres">
      <dgm:prSet presAssocID="{83635BC4-83E8-4682-BA0C-63B79D538458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ground with solid fill"/>
        </a:ext>
      </dgm:extLst>
    </dgm:pt>
    <dgm:pt modelId="{4306727C-98CD-42EE-818D-3CB12082D97C}" type="pres">
      <dgm:prSet presAssocID="{83635BC4-83E8-4682-BA0C-63B79D538458}" presName="spaceRect" presStyleCnt="0"/>
      <dgm:spPr/>
    </dgm:pt>
    <dgm:pt modelId="{D5477171-82D4-40D6-9A28-00AD3BEE5880}" type="pres">
      <dgm:prSet presAssocID="{83635BC4-83E8-4682-BA0C-63B79D538458}" presName="parTx" presStyleLbl="revTx" presStyleIdx="4" presStyleCnt="6">
        <dgm:presLayoutVars>
          <dgm:chMax val="0"/>
          <dgm:chPref val="0"/>
        </dgm:presLayoutVars>
      </dgm:prSet>
      <dgm:spPr/>
    </dgm:pt>
    <dgm:pt modelId="{7A3AAEF3-A944-4AEA-A404-B2A5C633AF7F}" type="pres">
      <dgm:prSet presAssocID="{53B04519-0ACF-46CE-AAC2-68B74F2169FD}" presName="sibTrans" presStyleCnt="0"/>
      <dgm:spPr/>
    </dgm:pt>
    <dgm:pt modelId="{91C55B4E-3445-4995-BB90-46D380C88D56}" type="pres">
      <dgm:prSet presAssocID="{C60C44C7-E484-4617-A18B-7BBD509363D4}" presName="compNode" presStyleCnt="0"/>
      <dgm:spPr/>
    </dgm:pt>
    <dgm:pt modelId="{A1BFE0A8-E184-4064-855D-22134E0B7BD9}" type="pres">
      <dgm:prSet presAssocID="{C60C44C7-E484-4617-A18B-7BBD509363D4}" presName="bgRect" presStyleLbl="bgShp" presStyleIdx="5" presStyleCnt="6"/>
      <dgm:spPr/>
    </dgm:pt>
    <dgm:pt modelId="{9E046D85-4996-4162-BBB8-BEBC304980E5}" type="pres">
      <dgm:prSet presAssocID="{C60C44C7-E484-4617-A18B-7BBD509363D4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ving with solid fill"/>
        </a:ext>
      </dgm:extLst>
    </dgm:pt>
    <dgm:pt modelId="{716C36B6-31FA-456D-8596-F437788CD1FB}" type="pres">
      <dgm:prSet presAssocID="{C60C44C7-E484-4617-A18B-7BBD509363D4}" presName="spaceRect" presStyleCnt="0"/>
      <dgm:spPr/>
    </dgm:pt>
    <dgm:pt modelId="{0DBF4FBD-B73B-422D-BD64-E70AD798F433}" type="pres">
      <dgm:prSet presAssocID="{C60C44C7-E484-4617-A18B-7BBD509363D4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EDD44E25-6F5B-43F6-9511-233906D5DDBB}" srcId="{386B3C15-D1E6-4285-A73B-D40F43C1B94E}" destId="{015FD1FF-D1CA-4B20-885C-346D8798466C}" srcOrd="1" destOrd="0" parTransId="{F34DDCEB-496D-45D9-9AC3-C9ECB52EDDA3}" sibTransId="{18397216-AF8A-41D7-A6C1-688ACDFE40C4}"/>
    <dgm:cxn modelId="{DCE8373A-3BF8-427D-9F3A-02B8C3246463}" type="presOf" srcId="{015FD1FF-D1CA-4B20-885C-346D8798466C}" destId="{D1206D47-A861-4D28-8212-C6EBBF07B742}" srcOrd="0" destOrd="0" presId="urn:microsoft.com/office/officeart/2018/2/layout/IconVerticalSolidList"/>
    <dgm:cxn modelId="{ABA62942-736F-4628-BDF5-D42B3B4C5EFA}" srcId="{386B3C15-D1E6-4285-A73B-D40F43C1B94E}" destId="{B31B4BEF-0987-4CC9-9076-2A9FB2345CDD}" srcOrd="3" destOrd="0" parTransId="{8B87FB6A-D9A6-491D-BCC0-BF64780E7B5E}" sibTransId="{F969652E-E411-46A4-BEE5-4FC8CA1966EA}"/>
    <dgm:cxn modelId="{B73AE446-15A1-438D-94B5-E899FD9A96C0}" type="presOf" srcId="{386B3C15-D1E6-4285-A73B-D40F43C1B94E}" destId="{8E1B5DEB-59F6-4366-8A00-0894673BA784}" srcOrd="0" destOrd="0" presId="urn:microsoft.com/office/officeart/2018/2/layout/IconVerticalSolidList"/>
    <dgm:cxn modelId="{94EA3C47-5962-4717-9AA2-41825AD880A3}" type="presOf" srcId="{B31B4BEF-0987-4CC9-9076-2A9FB2345CDD}" destId="{05063743-0587-4C13-8D6F-B9047689C600}" srcOrd="0" destOrd="0" presId="urn:microsoft.com/office/officeart/2018/2/layout/IconVerticalSolidList"/>
    <dgm:cxn modelId="{4AE2F349-86D3-4C5E-A4EC-91F6DA5BE881}" type="presOf" srcId="{83635BC4-83E8-4682-BA0C-63B79D538458}" destId="{D5477171-82D4-40D6-9A28-00AD3BEE5880}" srcOrd="0" destOrd="0" presId="urn:microsoft.com/office/officeart/2018/2/layout/IconVerticalSolidList"/>
    <dgm:cxn modelId="{75ED7156-F4D3-4BC9-BBD8-205F92AA9967}" srcId="{386B3C15-D1E6-4285-A73B-D40F43C1B94E}" destId="{5142743A-F4DF-4930-851E-CF831AD535EC}" srcOrd="0" destOrd="0" parTransId="{1A23536B-99D1-45B3-AC8C-6AB97EB0C00F}" sibTransId="{0A564693-FECC-4D28-8615-30BAE83950ED}"/>
    <dgm:cxn modelId="{D29BBD99-EEA7-43E2-8860-BD838260BD78}" type="presOf" srcId="{72B8446C-9A4A-4DDA-BF37-7AA4903E5974}" destId="{C4EA678B-4D26-4FBB-B6FB-52F7D42FAB5D}" srcOrd="0" destOrd="0" presId="urn:microsoft.com/office/officeart/2018/2/layout/IconVerticalSolidList"/>
    <dgm:cxn modelId="{DE1E8CBC-E5B7-4153-8097-08EF4C845543}" type="presOf" srcId="{C60C44C7-E484-4617-A18B-7BBD509363D4}" destId="{0DBF4FBD-B73B-422D-BD64-E70AD798F433}" srcOrd="0" destOrd="0" presId="urn:microsoft.com/office/officeart/2018/2/layout/IconVerticalSolidList"/>
    <dgm:cxn modelId="{1ABBEBC6-56D6-4A02-92E6-6E16AA9776AF}" type="presOf" srcId="{5142743A-F4DF-4930-851E-CF831AD535EC}" destId="{D3F5E416-FBB1-496C-9022-744CD47529D5}" srcOrd="0" destOrd="0" presId="urn:microsoft.com/office/officeart/2018/2/layout/IconVerticalSolidList"/>
    <dgm:cxn modelId="{6699FEE3-4757-489E-9093-4815EC5B3B9F}" srcId="{386B3C15-D1E6-4285-A73B-D40F43C1B94E}" destId="{83635BC4-83E8-4682-BA0C-63B79D538458}" srcOrd="4" destOrd="0" parTransId="{6390BD7A-2DA1-4212-A19C-E4CF9CF26FB7}" sibTransId="{53B04519-0ACF-46CE-AAC2-68B74F2169FD}"/>
    <dgm:cxn modelId="{E73C94E8-244B-44F7-BA21-91E65262389E}" srcId="{386B3C15-D1E6-4285-A73B-D40F43C1B94E}" destId="{72B8446C-9A4A-4DDA-BF37-7AA4903E5974}" srcOrd="2" destOrd="0" parTransId="{1CAA2AA9-834F-4A36-A520-2DED895C4862}" sibTransId="{D3B823B0-4E92-43CF-9EA5-0E3CAFBF89C2}"/>
    <dgm:cxn modelId="{83F52AEC-59CD-4164-8844-0DF071509D0C}" srcId="{386B3C15-D1E6-4285-A73B-D40F43C1B94E}" destId="{C60C44C7-E484-4617-A18B-7BBD509363D4}" srcOrd="5" destOrd="0" parTransId="{2132E1AD-8BA4-4C88-81C2-8F4D4A522703}" sibTransId="{5E0803EB-9335-4AF3-A798-E794D0FDFA1F}"/>
    <dgm:cxn modelId="{9FE4EE83-0C4A-4E40-9F27-9BDA90D0278B}" type="presParOf" srcId="{8E1B5DEB-59F6-4366-8A00-0894673BA784}" destId="{B833BE9F-4AA7-4A7D-BEA0-96266237C3AD}" srcOrd="0" destOrd="0" presId="urn:microsoft.com/office/officeart/2018/2/layout/IconVerticalSolidList"/>
    <dgm:cxn modelId="{70B87540-C435-4A27-8F19-EA6EF389A844}" type="presParOf" srcId="{B833BE9F-4AA7-4A7D-BEA0-96266237C3AD}" destId="{4C660E47-68B6-41F5-B566-AA5441B00440}" srcOrd="0" destOrd="0" presId="urn:microsoft.com/office/officeart/2018/2/layout/IconVerticalSolidList"/>
    <dgm:cxn modelId="{AB0C1E7D-F512-4B52-8882-1E71CFF8C091}" type="presParOf" srcId="{B833BE9F-4AA7-4A7D-BEA0-96266237C3AD}" destId="{DEF84B47-A484-4354-927A-73DA1AFA8A2F}" srcOrd="1" destOrd="0" presId="urn:microsoft.com/office/officeart/2018/2/layout/IconVerticalSolidList"/>
    <dgm:cxn modelId="{987628A9-A1CE-406D-8C6B-FB1FFEED5B05}" type="presParOf" srcId="{B833BE9F-4AA7-4A7D-BEA0-96266237C3AD}" destId="{989D339C-4A01-49C1-8DC3-DD1D22604172}" srcOrd="2" destOrd="0" presId="urn:microsoft.com/office/officeart/2018/2/layout/IconVerticalSolidList"/>
    <dgm:cxn modelId="{5C2EA9FB-1A22-4C07-8E3A-3EBDDF6F7553}" type="presParOf" srcId="{B833BE9F-4AA7-4A7D-BEA0-96266237C3AD}" destId="{D3F5E416-FBB1-496C-9022-744CD47529D5}" srcOrd="3" destOrd="0" presId="urn:microsoft.com/office/officeart/2018/2/layout/IconVerticalSolidList"/>
    <dgm:cxn modelId="{0CB44C5A-8E51-4628-9E9A-DFBC97E19EEE}" type="presParOf" srcId="{8E1B5DEB-59F6-4366-8A00-0894673BA784}" destId="{DE43BE40-D1D4-41CA-84B0-7C01DB272437}" srcOrd="1" destOrd="0" presId="urn:microsoft.com/office/officeart/2018/2/layout/IconVerticalSolidList"/>
    <dgm:cxn modelId="{2F326651-C29F-4E9D-901D-B8FFB3A1314D}" type="presParOf" srcId="{8E1B5DEB-59F6-4366-8A00-0894673BA784}" destId="{57C16C85-E27A-48E3-ACFE-1779379D973A}" srcOrd="2" destOrd="0" presId="urn:microsoft.com/office/officeart/2018/2/layout/IconVerticalSolidList"/>
    <dgm:cxn modelId="{BC3FB4B0-C454-442D-8A95-A4CADC59F674}" type="presParOf" srcId="{57C16C85-E27A-48E3-ACFE-1779379D973A}" destId="{7E464B3F-E882-4D72-BA7E-D2CD944E9294}" srcOrd="0" destOrd="0" presId="urn:microsoft.com/office/officeart/2018/2/layout/IconVerticalSolidList"/>
    <dgm:cxn modelId="{48F618D7-F8CC-4020-BCE1-3CB7F7065ABB}" type="presParOf" srcId="{57C16C85-E27A-48E3-ACFE-1779379D973A}" destId="{F84FD579-1200-4A4C-8381-D47501303618}" srcOrd="1" destOrd="0" presId="urn:microsoft.com/office/officeart/2018/2/layout/IconVerticalSolidList"/>
    <dgm:cxn modelId="{82B1FD66-02CE-4690-A764-C7FAC1DE9575}" type="presParOf" srcId="{57C16C85-E27A-48E3-ACFE-1779379D973A}" destId="{92AC62C5-62DD-4945-8B58-9467869689DA}" srcOrd="2" destOrd="0" presId="urn:microsoft.com/office/officeart/2018/2/layout/IconVerticalSolidList"/>
    <dgm:cxn modelId="{A3FC4401-3F18-4657-B087-09F238D83B8E}" type="presParOf" srcId="{57C16C85-E27A-48E3-ACFE-1779379D973A}" destId="{D1206D47-A861-4D28-8212-C6EBBF07B742}" srcOrd="3" destOrd="0" presId="urn:microsoft.com/office/officeart/2018/2/layout/IconVerticalSolidList"/>
    <dgm:cxn modelId="{F3E4CDC5-ACB2-4946-B09B-8CFAC4AD9C39}" type="presParOf" srcId="{8E1B5DEB-59F6-4366-8A00-0894673BA784}" destId="{11D99D34-1487-4F2A-A001-EF8F291B11FB}" srcOrd="3" destOrd="0" presId="urn:microsoft.com/office/officeart/2018/2/layout/IconVerticalSolidList"/>
    <dgm:cxn modelId="{FBA04CF4-0ACB-4573-ADA2-A6CA4778A585}" type="presParOf" srcId="{8E1B5DEB-59F6-4366-8A00-0894673BA784}" destId="{90234900-56D7-4FD0-B6F1-BDD4DF76905B}" srcOrd="4" destOrd="0" presId="urn:microsoft.com/office/officeart/2018/2/layout/IconVerticalSolidList"/>
    <dgm:cxn modelId="{3626B1B6-1BAC-400A-A6FC-F6A10015175E}" type="presParOf" srcId="{90234900-56D7-4FD0-B6F1-BDD4DF76905B}" destId="{E090E404-233D-4816-85E1-1AF756F7835E}" srcOrd="0" destOrd="0" presId="urn:microsoft.com/office/officeart/2018/2/layout/IconVerticalSolidList"/>
    <dgm:cxn modelId="{D6C0DED5-F29F-4F82-B473-53337194CDEF}" type="presParOf" srcId="{90234900-56D7-4FD0-B6F1-BDD4DF76905B}" destId="{622D97ED-97F9-47C3-8655-A86FDD914E69}" srcOrd="1" destOrd="0" presId="urn:microsoft.com/office/officeart/2018/2/layout/IconVerticalSolidList"/>
    <dgm:cxn modelId="{E42DD4D8-5433-40AD-8E30-6151E7105599}" type="presParOf" srcId="{90234900-56D7-4FD0-B6F1-BDD4DF76905B}" destId="{FAFB21FE-3335-4A38-9175-ACE71CFBBA93}" srcOrd="2" destOrd="0" presId="urn:microsoft.com/office/officeart/2018/2/layout/IconVerticalSolidList"/>
    <dgm:cxn modelId="{ED53702F-626D-4DA9-AFFB-963A27DDB906}" type="presParOf" srcId="{90234900-56D7-4FD0-B6F1-BDD4DF76905B}" destId="{C4EA678B-4D26-4FBB-B6FB-52F7D42FAB5D}" srcOrd="3" destOrd="0" presId="urn:microsoft.com/office/officeart/2018/2/layout/IconVerticalSolidList"/>
    <dgm:cxn modelId="{D486BC10-E467-42C6-AA98-7E42466654B1}" type="presParOf" srcId="{8E1B5DEB-59F6-4366-8A00-0894673BA784}" destId="{91BEA712-1015-478A-B7EC-C9ACB217FF0C}" srcOrd="5" destOrd="0" presId="urn:microsoft.com/office/officeart/2018/2/layout/IconVerticalSolidList"/>
    <dgm:cxn modelId="{C753C88E-9AC6-4B21-91BE-E83DDC5CCC43}" type="presParOf" srcId="{8E1B5DEB-59F6-4366-8A00-0894673BA784}" destId="{78450EFB-2398-4157-90F0-593F358C9839}" srcOrd="6" destOrd="0" presId="urn:microsoft.com/office/officeart/2018/2/layout/IconVerticalSolidList"/>
    <dgm:cxn modelId="{65D18AB1-C9C4-43A4-A41E-7F5768737A1D}" type="presParOf" srcId="{78450EFB-2398-4157-90F0-593F358C9839}" destId="{0A303CD0-052C-4300-B461-CDA8F7393059}" srcOrd="0" destOrd="0" presId="urn:microsoft.com/office/officeart/2018/2/layout/IconVerticalSolidList"/>
    <dgm:cxn modelId="{BAD645D7-EBBE-4449-BF98-A27056D05D07}" type="presParOf" srcId="{78450EFB-2398-4157-90F0-593F358C9839}" destId="{8D9FE308-BCA6-4592-9132-8B2952C73161}" srcOrd="1" destOrd="0" presId="urn:microsoft.com/office/officeart/2018/2/layout/IconVerticalSolidList"/>
    <dgm:cxn modelId="{FC330D65-DEA3-4A35-BAD1-49DF57FF2FD8}" type="presParOf" srcId="{78450EFB-2398-4157-90F0-593F358C9839}" destId="{E6E13CF9-3B35-447E-B879-0E4520EDEC10}" srcOrd="2" destOrd="0" presId="urn:microsoft.com/office/officeart/2018/2/layout/IconVerticalSolidList"/>
    <dgm:cxn modelId="{3CBF12AE-FA47-46E2-81AE-3AE961EF84DD}" type="presParOf" srcId="{78450EFB-2398-4157-90F0-593F358C9839}" destId="{05063743-0587-4C13-8D6F-B9047689C600}" srcOrd="3" destOrd="0" presId="urn:microsoft.com/office/officeart/2018/2/layout/IconVerticalSolidList"/>
    <dgm:cxn modelId="{A1C811B7-B28E-40E3-AF84-5D5D16190D47}" type="presParOf" srcId="{8E1B5DEB-59F6-4366-8A00-0894673BA784}" destId="{6232D4FC-3475-42F6-9802-C11FABE7614D}" srcOrd="7" destOrd="0" presId="urn:microsoft.com/office/officeart/2018/2/layout/IconVerticalSolidList"/>
    <dgm:cxn modelId="{3BD8DE1A-0420-465D-81FC-B2657EF74B0A}" type="presParOf" srcId="{8E1B5DEB-59F6-4366-8A00-0894673BA784}" destId="{A8F48804-2BC3-4054-BD10-895FCED8FE1E}" srcOrd="8" destOrd="0" presId="urn:microsoft.com/office/officeart/2018/2/layout/IconVerticalSolidList"/>
    <dgm:cxn modelId="{EDF8440C-8FE0-490B-B5A7-3FFFB04E4AD7}" type="presParOf" srcId="{A8F48804-2BC3-4054-BD10-895FCED8FE1E}" destId="{82E50BDB-2FF8-4D42-B7DC-91E75D132835}" srcOrd="0" destOrd="0" presId="urn:microsoft.com/office/officeart/2018/2/layout/IconVerticalSolidList"/>
    <dgm:cxn modelId="{4C904FE6-8BAD-41D5-BDB1-119F4641140F}" type="presParOf" srcId="{A8F48804-2BC3-4054-BD10-895FCED8FE1E}" destId="{B53D76FC-EEA3-4A1E-B886-C8BAB7F54041}" srcOrd="1" destOrd="0" presId="urn:microsoft.com/office/officeart/2018/2/layout/IconVerticalSolidList"/>
    <dgm:cxn modelId="{3C10BA25-651C-4FB8-A866-7E3C297CB6F3}" type="presParOf" srcId="{A8F48804-2BC3-4054-BD10-895FCED8FE1E}" destId="{4306727C-98CD-42EE-818D-3CB12082D97C}" srcOrd="2" destOrd="0" presId="urn:microsoft.com/office/officeart/2018/2/layout/IconVerticalSolidList"/>
    <dgm:cxn modelId="{588964A7-86ED-44A4-9951-70B6544E279C}" type="presParOf" srcId="{A8F48804-2BC3-4054-BD10-895FCED8FE1E}" destId="{D5477171-82D4-40D6-9A28-00AD3BEE5880}" srcOrd="3" destOrd="0" presId="urn:microsoft.com/office/officeart/2018/2/layout/IconVerticalSolidList"/>
    <dgm:cxn modelId="{486A9E06-7A8E-4BC4-88C6-E55A98BFA02B}" type="presParOf" srcId="{8E1B5DEB-59F6-4366-8A00-0894673BA784}" destId="{7A3AAEF3-A944-4AEA-A404-B2A5C633AF7F}" srcOrd="9" destOrd="0" presId="urn:microsoft.com/office/officeart/2018/2/layout/IconVerticalSolidList"/>
    <dgm:cxn modelId="{CCE77218-9874-432A-960B-7DA5897C2DCB}" type="presParOf" srcId="{8E1B5DEB-59F6-4366-8A00-0894673BA784}" destId="{91C55B4E-3445-4995-BB90-46D380C88D56}" srcOrd="10" destOrd="0" presId="urn:microsoft.com/office/officeart/2018/2/layout/IconVerticalSolidList"/>
    <dgm:cxn modelId="{88A28E0E-BD10-4A36-B331-8BE745AFED54}" type="presParOf" srcId="{91C55B4E-3445-4995-BB90-46D380C88D56}" destId="{A1BFE0A8-E184-4064-855D-22134E0B7BD9}" srcOrd="0" destOrd="0" presId="urn:microsoft.com/office/officeart/2018/2/layout/IconVerticalSolidList"/>
    <dgm:cxn modelId="{898DCED2-308C-4370-B5BE-ADF869BEEF94}" type="presParOf" srcId="{91C55B4E-3445-4995-BB90-46D380C88D56}" destId="{9E046D85-4996-4162-BBB8-BEBC304980E5}" srcOrd="1" destOrd="0" presId="urn:microsoft.com/office/officeart/2018/2/layout/IconVerticalSolidList"/>
    <dgm:cxn modelId="{071F34B6-ABA0-4BC3-83FF-138307594AAF}" type="presParOf" srcId="{91C55B4E-3445-4995-BB90-46D380C88D56}" destId="{716C36B6-31FA-456D-8596-F437788CD1FB}" srcOrd="2" destOrd="0" presId="urn:microsoft.com/office/officeart/2018/2/layout/IconVerticalSolidList"/>
    <dgm:cxn modelId="{3A1A336E-8257-49C8-961F-403DEF33F2D1}" type="presParOf" srcId="{91C55B4E-3445-4995-BB90-46D380C88D56}" destId="{0DBF4FBD-B73B-422D-BD64-E70AD798F43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86B3C15-D1E6-4285-A73B-D40F43C1B94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142743A-F4DF-4930-851E-CF831AD535EC}">
      <dgm:prSet/>
      <dgm:spPr/>
      <dgm:t>
        <a:bodyPr/>
        <a:lstStyle/>
        <a:p>
          <a:r>
            <a:rPr lang="en-US"/>
            <a:t>Engage PA for Trail Improvements– Fall 2021</a:t>
          </a:r>
        </a:p>
      </dgm:t>
    </dgm:pt>
    <dgm:pt modelId="{1A23536B-99D1-45B3-AC8C-6AB97EB0C00F}" type="parTrans" cxnId="{75ED7156-F4D3-4BC9-BBD8-205F92AA9967}">
      <dgm:prSet/>
      <dgm:spPr/>
      <dgm:t>
        <a:bodyPr/>
        <a:lstStyle/>
        <a:p>
          <a:endParaRPr lang="en-US"/>
        </a:p>
      </dgm:t>
    </dgm:pt>
    <dgm:pt modelId="{0A564693-FECC-4D28-8615-30BAE83950ED}" type="sibTrans" cxnId="{75ED7156-F4D3-4BC9-BBD8-205F92AA9967}">
      <dgm:prSet/>
      <dgm:spPr/>
      <dgm:t>
        <a:bodyPr/>
        <a:lstStyle/>
        <a:p>
          <a:endParaRPr lang="en-US"/>
        </a:p>
      </dgm:t>
    </dgm:pt>
    <dgm:pt modelId="{015FD1FF-D1CA-4B20-885C-346D8798466C}">
      <dgm:prSet/>
      <dgm:spPr/>
      <dgm:t>
        <a:bodyPr/>
        <a:lstStyle/>
        <a:p>
          <a:r>
            <a:rPr lang="en-US" dirty="0"/>
            <a:t>Build Trail Improvements – Summer 2022</a:t>
          </a:r>
        </a:p>
      </dgm:t>
    </dgm:pt>
    <dgm:pt modelId="{F34DDCEB-496D-45D9-9AC3-C9ECB52EDDA3}" type="parTrans" cxnId="{EDD44E25-6F5B-43F6-9511-233906D5DDBB}">
      <dgm:prSet/>
      <dgm:spPr/>
      <dgm:t>
        <a:bodyPr/>
        <a:lstStyle/>
        <a:p>
          <a:endParaRPr lang="en-US"/>
        </a:p>
      </dgm:t>
    </dgm:pt>
    <dgm:pt modelId="{18397216-AF8A-41D7-A6C1-688ACDFE40C4}" type="sibTrans" cxnId="{EDD44E25-6F5B-43F6-9511-233906D5DDBB}">
      <dgm:prSet/>
      <dgm:spPr/>
      <dgm:t>
        <a:bodyPr/>
        <a:lstStyle/>
        <a:p>
          <a:endParaRPr lang="en-US"/>
        </a:p>
      </dgm:t>
    </dgm:pt>
    <dgm:pt modelId="{72B8446C-9A4A-4DDA-BF37-7AA4903E5974}">
      <dgm:prSet/>
      <dgm:spPr/>
      <dgm:t>
        <a:bodyPr/>
        <a:lstStyle/>
        <a:p>
          <a:r>
            <a:rPr lang="en-US" dirty="0"/>
            <a:t>Lighting and CCTV  – Summer 2022</a:t>
          </a:r>
        </a:p>
      </dgm:t>
    </dgm:pt>
    <dgm:pt modelId="{1CAA2AA9-834F-4A36-A520-2DED895C4862}" type="parTrans" cxnId="{E73C94E8-244B-44F7-BA21-91E65262389E}">
      <dgm:prSet/>
      <dgm:spPr/>
      <dgm:t>
        <a:bodyPr/>
        <a:lstStyle/>
        <a:p>
          <a:endParaRPr lang="en-US"/>
        </a:p>
      </dgm:t>
    </dgm:pt>
    <dgm:pt modelId="{D3B823B0-4E92-43CF-9EA5-0E3CAFBF89C2}" type="sibTrans" cxnId="{E73C94E8-244B-44F7-BA21-91E65262389E}">
      <dgm:prSet/>
      <dgm:spPr/>
      <dgm:t>
        <a:bodyPr/>
        <a:lstStyle/>
        <a:p>
          <a:endParaRPr lang="en-US"/>
        </a:p>
      </dgm:t>
    </dgm:pt>
    <dgm:pt modelId="{B31B4BEF-0987-4CC9-9076-2A9FB2345CDD}">
      <dgm:prSet/>
      <dgm:spPr/>
      <dgm:t>
        <a:bodyPr/>
        <a:lstStyle/>
        <a:p>
          <a:r>
            <a:rPr lang="en-US" dirty="0"/>
            <a:t>Construct pickleball court – Fall 2022/Spring 2023</a:t>
          </a:r>
        </a:p>
      </dgm:t>
    </dgm:pt>
    <dgm:pt modelId="{8B87FB6A-D9A6-491D-BCC0-BF64780E7B5E}" type="parTrans" cxnId="{ABA62942-736F-4628-BDF5-D42B3B4C5EFA}">
      <dgm:prSet/>
      <dgm:spPr/>
      <dgm:t>
        <a:bodyPr/>
        <a:lstStyle/>
        <a:p>
          <a:endParaRPr lang="en-US"/>
        </a:p>
      </dgm:t>
    </dgm:pt>
    <dgm:pt modelId="{F969652E-E411-46A4-BEE5-4FC8CA1966EA}" type="sibTrans" cxnId="{ABA62942-736F-4628-BDF5-D42B3B4C5EFA}">
      <dgm:prSet/>
      <dgm:spPr/>
      <dgm:t>
        <a:bodyPr/>
        <a:lstStyle/>
        <a:p>
          <a:endParaRPr lang="en-US"/>
        </a:p>
      </dgm:t>
    </dgm:pt>
    <dgm:pt modelId="{83635BC4-83E8-4682-BA0C-63B79D538458}">
      <dgm:prSet/>
      <dgm:spPr/>
      <dgm:t>
        <a:bodyPr/>
        <a:lstStyle/>
        <a:p>
          <a:r>
            <a:rPr lang="en-US" dirty="0"/>
            <a:t>Construct Playground – Fall 2022/Spring 2023</a:t>
          </a:r>
        </a:p>
      </dgm:t>
    </dgm:pt>
    <dgm:pt modelId="{6390BD7A-2DA1-4212-A19C-E4CF9CF26FB7}" type="parTrans" cxnId="{6699FEE3-4757-489E-9093-4815EC5B3B9F}">
      <dgm:prSet/>
      <dgm:spPr/>
      <dgm:t>
        <a:bodyPr/>
        <a:lstStyle/>
        <a:p>
          <a:endParaRPr lang="en-US"/>
        </a:p>
      </dgm:t>
    </dgm:pt>
    <dgm:pt modelId="{53B04519-0ACF-46CE-AAC2-68B74F2169FD}" type="sibTrans" cxnId="{6699FEE3-4757-489E-9093-4815EC5B3B9F}">
      <dgm:prSet/>
      <dgm:spPr/>
      <dgm:t>
        <a:bodyPr/>
        <a:lstStyle/>
        <a:p>
          <a:endParaRPr lang="en-US"/>
        </a:p>
      </dgm:t>
    </dgm:pt>
    <dgm:pt modelId="{C60C44C7-E484-4617-A18B-7BBD509363D4}">
      <dgm:prSet/>
      <dgm:spPr/>
      <dgm:t>
        <a:bodyPr/>
        <a:lstStyle/>
        <a:p>
          <a:r>
            <a:rPr lang="en-US" dirty="0"/>
            <a:t>Construct Splashpad – Fall 2022/Spring 2023</a:t>
          </a:r>
        </a:p>
      </dgm:t>
    </dgm:pt>
    <dgm:pt modelId="{2132E1AD-8BA4-4C88-81C2-8F4D4A522703}" type="parTrans" cxnId="{83F52AEC-59CD-4164-8844-0DF071509D0C}">
      <dgm:prSet/>
      <dgm:spPr/>
      <dgm:t>
        <a:bodyPr/>
        <a:lstStyle/>
        <a:p>
          <a:endParaRPr lang="en-US"/>
        </a:p>
      </dgm:t>
    </dgm:pt>
    <dgm:pt modelId="{5E0803EB-9335-4AF3-A798-E794D0FDFA1F}" type="sibTrans" cxnId="{83F52AEC-59CD-4164-8844-0DF071509D0C}">
      <dgm:prSet/>
      <dgm:spPr/>
      <dgm:t>
        <a:bodyPr/>
        <a:lstStyle/>
        <a:p>
          <a:endParaRPr lang="en-US"/>
        </a:p>
      </dgm:t>
    </dgm:pt>
    <dgm:pt modelId="{8E1B5DEB-59F6-4366-8A00-0894673BA784}" type="pres">
      <dgm:prSet presAssocID="{386B3C15-D1E6-4285-A73B-D40F43C1B94E}" presName="root" presStyleCnt="0">
        <dgm:presLayoutVars>
          <dgm:dir/>
          <dgm:resizeHandles val="exact"/>
        </dgm:presLayoutVars>
      </dgm:prSet>
      <dgm:spPr/>
    </dgm:pt>
    <dgm:pt modelId="{B833BE9F-4AA7-4A7D-BEA0-96266237C3AD}" type="pres">
      <dgm:prSet presAssocID="{5142743A-F4DF-4930-851E-CF831AD535EC}" presName="compNode" presStyleCnt="0"/>
      <dgm:spPr/>
    </dgm:pt>
    <dgm:pt modelId="{4C660E47-68B6-41F5-B566-AA5441B00440}" type="pres">
      <dgm:prSet presAssocID="{5142743A-F4DF-4930-851E-CF831AD535EC}" presName="bgRect" presStyleLbl="bgShp" presStyleIdx="0" presStyleCnt="6"/>
      <dgm:spPr/>
    </dgm:pt>
    <dgm:pt modelId="{DEF84B47-A484-4354-927A-73DA1AFA8A2F}" type="pres">
      <dgm:prSet presAssocID="{5142743A-F4DF-4930-851E-CF831AD535EC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ke"/>
        </a:ext>
      </dgm:extLst>
    </dgm:pt>
    <dgm:pt modelId="{989D339C-4A01-49C1-8DC3-DD1D22604172}" type="pres">
      <dgm:prSet presAssocID="{5142743A-F4DF-4930-851E-CF831AD535EC}" presName="spaceRect" presStyleCnt="0"/>
      <dgm:spPr/>
    </dgm:pt>
    <dgm:pt modelId="{D3F5E416-FBB1-496C-9022-744CD47529D5}" type="pres">
      <dgm:prSet presAssocID="{5142743A-F4DF-4930-851E-CF831AD535EC}" presName="parTx" presStyleLbl="revTx" presStyleIdx="0" presStyleCnt="6">
        <dgm:presLayoutVars>
          <dgm:chMax val="0"/>
          <dgm:chPref val="0"/>
        </dgm:presLayoutVars>
      </dgm:prSet>
      <dgm:spPr/>
    </dgm:pt>
    <dgm:pt modelId="{DE43BE40-D1D4-41CA-84B0-7C01DB272437}" type="pres">
      <dgm:prSet presAssocID="{0A564693-FECC-4D28-8615-30BAE83950ED}" presName="sibTrans" presStyleCnt="0"/>
      <dgm:spPr/>
    </dgm:pt>
    <dgm:pt modelId="{57C16C85-E27A-48E3-ACFE-1779379D973A}" type="pres">
      <dgm:prSet presAssocID="{015FD1FF-D1CA-4B20-885C-346D8798466C}" presName="compNode" presStyleCnt="0"/>
      <dgm:spPr/>
    </dgm:pt>
    <dgm:pt modelId="{7E464B3F-E882-4D72-BA7E-D2CD944E9294}" type="pres">
      <dgm:prSet presAssocID="{015FD1FF-D1CA-4B20-885C-346D8798466C}" presName="bgRect" presStyleLbl="bgShp" presStyleIdx="1" presStyleCnt="6"/>
      <dgm:spPr/>
    </dgm:pt>
    <dgm:pt modelId="{F84FD579-1200-4A4C-8381-D47501303618}" type="pres">
      <dgm:prSet presAssocID="{015FD1FF-D1CA-4B20-885C-346D8798466C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ad with solid fill"/>
        </a:ext>
      </dgm:extLst>
    </dgm:pt>
    <dgm:pt modelId="{92AC62C5-62DD-4945-8B58-9467869689DA}" type="pres">
      <dgm:prSet presAssocID="{015FD1FF-D1CA-4B20-885C-346D8798466C}" presName="spaceRect" presStyleCnt="0"/>
      <dgm:spPr/>
    </dgm:pt>
    <dgm:pt modelId="{D1206D47-A861-4D28-8212-C6EBBF07B742}" type="pres">
      <dgm:prSet presAssocID="{015FD1FF-D1CA-4B20-885C-346D8798466C}" presName="parTx" presStyleLbl="revTx" presStyleIdx="1" presStyleCnt="6">
        <dgm:presLayoutVars>
          <dgm:chMax val="0"/>
          <dgm:chPref val="0"/>
        </dgm:presLayoutVars>
      </dgm:prSet>
      <dgm:spPr/>
    </dgm:pt>
    <dgm:pt modelId="{11D99D34-1487-4F2A-A001-EF8F291B11FB}" type="pres">
      <dgm:prSet presAssocID="{18397216-AF8A-41D7-A6C1-688ACDFE40C4}" presName="sibTrans" presStyleCnt="0"/>
      <dgm:spPr/>
    </dgm:pt>
    <dgm:pt modelId="{90234900-56D7-4FD0-B6F1-BDD4DF76905B}" type="pres">
      <dgm:prSet presAssocID="{72B8446C-9A4A-4DDA-BF37-7AA4903E5974}" presName="compNode" presStyleCnt="0"/>
      <dgm:spPr/>
    </dgm:pt>
    <dgm:pt modelId="{E090E404-233D-4816-85E1-1AF756F7835E}" type="pres">
      <dgm:prSet presAssocID="{72B8446C-9A4A-4DDA-BF37-7AA4903E5974}" presName="bgRect" presStyleLbl="bgShp" presStyleIdx="2" presStyleCnt="6"/>
      <dgm:spPr/>
    </dgm:pt>
    <dgm:pt modelId="{622D97ED-97F9-47C3-8655-A86FDD914E69}" type="pres">
      <dgm:prSet presAssocID="{72B8446C-9A4A-4DDA-BF37-7AA4903E5974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 Fountain with solid fill"/>
        </a:ext>
      </dgm:extLst>
    </dgm:pt>
    <dgm:pt modelId="{FAFB21FE-3335-4A38-9175-ACE71CFBBA93}" type="pres">
      <dgm:prSet presAssocID="{72B8446C-9A4A-4DDA-BF37-7AA4903E5974}" presName="spaceRect" presStyleCnt="0"/>
      <dgm:spPr/>
    </dgm:pt>
    <dgm:pt modelId="{C4EA678B-4D26-4FBB-B6FB-52F7D42FAB5D}" type="pres">
      <dgm:prSet presAssocID="{72B8446C-9A4A-4DDA-BF37-7AA4903E5974}" presName="parTx" presStyleLbl="revTx" presStyleIdx="2" presStyleCnt="6">
        <dgm:presLayoutVars>
          <dgm:chMax val="0"/>
          <dgm:chPref val="0"/>
        </dgm:presLayoutVars>
      </dgm:prSet>
      <dgm:spPr/>
    </dgm:pt>
    <dgm:pt modelId="{91BEA712-1015-478A-B7EC-C9ACB217FF0C}" type="pres">
      <dgm:prSet presAssocID="{D3B823B0-4E92-43CF-9EA5-0E3CAFBF89C2}" presName="sibTrans" presStyleCnt="0"/>
      <dgm:spPr/>
    </dgm:pt>
    <dgm:pt modelId="{78450EFB-2398-4157-90F0-593F358C9839}" type="pres">
      <dgm:prSet presAssocID="{B31B4BEF-0987-4CC9-9076-2A9FB2345CDD}" presName="compNode" presStyleCnt="0"/>
      <dgm:spPr/>
    </dgm:pt>
    <dgm:pt modelId="{0A303CD0-052C-4300-B461-CDA8F7393059}" type="pres">
      <dgm:prSet presAssocID="{B31B4BEF-0987-4CC9-9076-2A9FB2345CDD}" presName="bgRect" presStyleLbl="bgShp" presStyleIdx="3" presStyleCnt="6"/>
      <dgm:spPr/>
    </dgm:pt>
    <dgm:pt modelId="{8D9FE308-BCA6-4592-9132-8B2952C73161}" type="pres">
      <dgm:prSet presAssocID="{B31B4BEF-0987-4CC9-9076-2A9FB2345CDD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nnis racket and ball with solid fill"/>
        </a:ext>
      </dgm:extLst>
    </dgm:pt>
    <dgm:pt modelId="{E6E13CF9-3B35-447E-B879-0E4520EDEC10}" type="pres">
      <dgm:prSet presAssocID="{B31B4BEF-0987-4CC9-9076-2A9FB2345CDD}" presName="spaceRect" presStyleCnt="0"/>
      <dgm:spPr/>
    </dgm:pt>
    <dgm:pt modelId="{05063743-0587-4C13-8D6F-B9047689C600}" type="pres">
      <dgm:prSet presAssocID="{B31B4BEF-0987-4CC9-9076-2A9FB2345CDD}" presName="parTx" presStyleLbl="revTx" presStyleIdx="3" presStyleCnt="6">
        <dgm:presLayoutVars>
          <dgm:chMax val="0"/>
          <dgm:chPref val="0"/>
        </dgm:presLayoutVars>
      </dgm:prSet>
      <dgm:spPr/>
    </dgm:pt>
    <dgm:pt modelId="{6232D4FC-3475-42F6-9802-C11FABE7614D}" type="pres">
      <dgm:prSet presAssocID="{F969652E-E411-46A4-BEE5-4FC8CA1966EA}" presName="sibTrans" presStyleCnt="0"/>
      <dgm:spPr/>
    </dgm:pt>
    <dgm:pt modelId="{A8F48804-2BC3-4054-BD10-895FCED8FE1E}" type="pres">
      <dgm:prSet presAssocID="{83635BC4-83E8-4682-BA0C-63B79D538458}" presName="compNode" presStyleCnt="0"/>
      <dgm:spPr/>
    </dgm:pt>
    <dgm:pt modelId="{82E50BDB-2FF8-4D42-B7DC-91E75D132835}" type="pres">
      <dgm:prSet presAssocID="{83635BC4-83E8-4682-BA0C-63B79D538458}" presName="bgRect" presStyleLbl="bgShp" presStyleIdx="4" presStyleCnt="6"/>
      <dgm:spPr/>
    </dgm:pt>
    <dgm:pt modelId="{B53D76FC-EEA3-4A1E-B886-C8BAB7F54041}" type="pres">
      <dgm:prSet presAssocID="{83635BC4-83E8-4682-BA0C-63B79D538458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ground with solid fill"/>
        </a:ext>
      </dgm:extLst>
    </dgm:pt>
    <dgm:pt modelId="{4306727C-98CD-42EE-818D-3CB12082D97C}" type="pres">
      <dgm:prSet presAssocID="{83635BC4-83E8-4682-BA0C-63B79D538458}" presName="spaceRect" presStyleCnt="0"/>
      <dgm:spPr/>
    </dgm:pt>
    <dgm:pt modelId="{D5477171-82D4-40D6-9A28-00AD3BEE5880}" type="pres">
      <dgm:prSet presAssocID="{83635BC4-83E8-4682-BA0C-63B79D538458}" presName="parTx" presStyleLbl="revTx" presStyleIdx="4" presStyleCnt="6">
        <dgm:presLayoutVars>
          <dgm:chMax val="0"/>
          <dgm:chPref val="0"/>
        </dgm:presLayoutVars>
      </dgm:prSet>
      <dgm:spPr/>
    </dgm:pt>
    <dgm:pt modelId="{7A3AAEF3-A944-4AEA-A404-B2A5C633AF7F}" type="pres">
      <dgm:prSet presAssocID="{53B04519-0ACF-46CE-AAC2-68B74F2169FD}" presName="sibTrans" presStyleCnt="0"/>
      <dgm:spPr/>
    </dgm:pt>
    <dgm:pt modelId="{91C55B4E-3445-4995-BB90-46D380C88D56}" type="pres">
      <dgm:prSet presAssocID="{C60C44C7-E484-4617-A18B-7BBD509363D4}" presName="compNode" presStyleCnt="0"/>
      <dgm:spPr/>
    </dgm:pt>
    <dgm:pt modelId="{A1BFE0A8-E184-4064-855D-22134E0B7BD9}" type="pres">
      <dgm:prSet presAssocID="{C60C44C7-E484-4617-A18B-7BBD509363D4}" presName="bgRect" presStyleLbl="bgShp" presStyleIdx="5" presStyleCnt="6"/>
      <dgm:spPr/>
    </dgm:pt>
    <dgm:pt modelId="{9E046D85-4996-4162-BBB8-BEBC304980E5}" type="pres">
      <dgm:prSet presAssocID="{C60C44C7-E484-4617-A18B-7BBD509363D4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ving with solid fill"/>
        </a:ext>
      </dgm:extLst>
    </dgm:pt>
    <dgm:pt modelId="{716C36B6-31FA-456D-8596-F437788CD1FB}" type="pres">
      <dgm:prSet presAssocID="{C60C44C7-E484-4617-A18B-7BBD509363D4}" presName="spaceRect" presStyleCnt="0"/>
      <dgm:spPr/>
    </dgm:pt>
    <dgm:pt modelId="{0DBF4FBD-B73B-422D-BD64-E70AD798F433}" type="pres">
      <dgm:prSet presAssocID="{C60C44C7-E484-4617-A18B-7BBD509363D4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EDD44E25-6F5B-43F6-9511-233906D5DDBB}" srcId="{386B3C15-D1E6-4285-A73B-D40F43C1B94E}" destId="{015FD1FF-D1CA-4B20-885C-346D8798466C}" srcOrd="1" destOrd="0" parTransId="{F34DDCEB-496D-45D9-9AC3-C9ECB52EDDA3}" sibTransId="{18397216-AF8A-41D7-A6C1-688ACDFE40C4}"/>
    <dgm:cxn modelId="{DCE8373A-3BF8-427D-9F3A-02B8C3246463}" type="presOf" srcId="{015FD1FF-D1CA-4B20-885C-346D8798466C}" destId="{D1206D47-A861-4D28-8212-C6EBBF07B742}" srcOrd="0" destOrd="0" presId="urn:microsoft.com/office/officeart/2018/2/layout/IconVerticalSolidList"/>
    <dgm:cxn modelId="{ABA62942-736F-4628-BDF5-D42B3B4C5EFA}" srcId="{386B3C15-D1E6-4285-A73B-D40F43C1B94E}" destId="{B31B4BEF-0987-4CC9-9076-2A9FB2345CDD}" srcOrd="3" destOrd="0" parTransId="{8B87FB6A-D9A6-491D-BCC0-BF64780E7B5E}" sibTransId="{F969652E-E411-46A4-BEE5-4FC8CA1966EA}"/>
    <dgm:cxn modelId="{B73AE446-15A1-438D-94B5-E899FD9A96C0}" type="presOf" srcId="{386B3C15-D1E6-4285-A73B-D40F43C1B94E}" destId="{8E1B5DEB-59F6-4366-8A00-0894673BA784}" srcOrd="0" destOrd="0" presId="urn:microsoft.com/office/officeart/2018/2/layout/IconVerticalSolidList"/>
    <dgm:cxn modelId="{94EA3C47-5962-4717-9AA2-41825AD880A3}" type="presOf" srcId="{B31B4BEF-0987-4CC9-9076-2A9FB2345CDD}" destId="{05063743-0587-4C13-8D6F-B9047689C600}" srcOrd="0" destOrd="0" presId="urn:microsoft.com/office/officeart/2018/2/layout/IconVerticalSolidList"/>
    <dgm:cxn modelId="{4AE2F349-86D3-4C5E-A4EC-91F6DA5BE881}" type="presOf" srcId="{83635BC4-83E8-4682-BA0C-63B79D538458}" destId="{D5477171-82D4-40D6-9A28-00AD3BEE5880}" srcOrd="0" destOrd="0" presId="urn:microsoft.com/office/officeart/2018/2/layout/IconVerticalSolidList"/>
    <dgm:cxn modelId="{75ED7156-F4D3-4BC9-BBD8-205F92AA9967}" srcId="{386B3C15-D1E6-4285-A73B-D40F43C1B94E}" destId="{5142743A-F4DF-4930-851E-CF831AD535EC}" srcOrd="0" destOrd="0" parTransId="{1A23536B-99D1-45B3-AC8C-6AB97EB0C00F}" sibTransId="{0A564693-FECC-4D28-8615-30BAE83950ED}"/>
    <dgm:cxn modelId="{D29BBD99-EEA7-43E2-8860-BD838260BD78}" type="presOf" srcId="{72B8446C-9A4A-4DDA-BF37-7AA4903E5974}" destId="{C4EA678B-4D26-4FBB-B6FB-52F7D42FAB5D}" srcOrd="0" destOrd="0" presId="urn:microsoft.com/office/officeart/2018/2/layout/IconVerticalSolidList"/>
    <dgm:cxn modelId="{DE1E8CBC-E5B7-4153-8097-08EF4C845543}" type="presOf" srcId="{C60C44C7-E484-4617-A18B-7BBD509363D4}" destId="{0DBF4FBD-B73B-422D-BD64-E70AD798F433}" srcOrd="0" destOrd="0" presId="urn:microsoft.com/office/officeart/2018/2/layout/IconVerticalSolidList"/>
    <dgm:cxn modelId="{1ABBEBC6-56D6-4A02-92E6-6E16AA9776AF}" type="presOf" srcId="{5142743A-F4DF-4930-851E-CF831AD535EC}" destId="{D3F5E416-FBB1-496C-9022-744CD47529D5}" srcOrd="0" destOrd="0" presId="urn:microsoft.com/office/officeart/2018/2/layout/IconVerticalSolidList"/>
    <dgm:cxn modelId="{6699FEE3-4757-489E-9093-4815EC5B3B9F}" srcId="{386B3C15-D1E6-4285-A73B-D40F43C1B94E}" destId="{83635BC4-83E8-4682-BA0C-63B79D538458}" srcOrd="4" destOrd="0" parTransId="{6390BD7A-2DA1-4212-A19C-E4CF9CF26FB7}" sibTransId="{53B04519-0ACF-46CE-AAC2-68B74F2169FD}"/>
    <dgm:cxn modelId="{E73C94E8-244B-44F7-BA21-91E65262389E}" srcId="{386B3C15-D1E6-4285-A73B-D40F43C1B94E}" destId="{72B8446C-9A4A-4DDA-BF37-7AA4903E5974}" srcOrd="2" destOrd="0" parTransId="{1CAA2AA9-834F-4A36-A520-2DED895C4862}" sibTransId="{D3B823B0-4E92-43CF-9EA5-0E3CAFBF89C2}"/>
    <dgm:cxn modelId="{83F52AEC-59CD-4164-8844-0DF071509D0C}" srcId="{386B3C15-D1E6-4285-A73B-D40F43C1B94E}" destId="{C60C44C7-E484-4617-A18B-7BBD509363D4}" srcOrd="5" destOrd="0" parTransId="{2132E1AD-8BA4-4C88-81C2-8F4D4A522703}" sibTransId="{5E0803EB-9335-4AF3-A798-E794D0FDFA1F}"/>
    <dgm:cxn modelId="{9FE4EE83-0C4A-4E40-9F27-9BDA90D0278B}" type="presParOf" srcId="{8E1B5DEB-59F6-4366-8A00-0894673BA784}" destId="{B833BE9F-4AA7-4A7D-BEA0-96266237C3AD}" srcOrd="0" destOrd="0" presId="urn:microsoft.com/office/officeart/2018/2/layout/IconVerticalSolidList"/>
    <dgm:cxn modelId="{70B87540-C435-4A27-8F19-EA6EF389A844}" type="presParOf" srcId="{B833BE9F-4AA7-4A7D-BEA0-96266237C3AD}" destId="{4C660E47-68B6-41F5-B566-AA5441B00440}" srcOrd="0" destOrd="0" presId="urn:microsoft.com/office/officeart/2018/2/layout/IconVerticalSolidList"/>
    <dgm:cxn modelId="{AB0C1E7D-F512-4B52-8882-1E71CFF8C091}" type="presParOf" srcId="{B833BE9F-4AA7-4A7D-BEA0-96266237C3AD}" destId="{DEF84B47-A484-4354-927A-73DA1AFA8A2F}" srcOrd="1" destOrd="0" presId="urn:microsoft.com/office/officeart/2018/2/layout/IconVerticalSolidList"/>
    <dgm:cxn modelId="{987628A9-A1CE-406D-8C6B-FB1FFEED5B05}" type="presParOf" srcId="{B833BE9F-4AA7-4A7D-BEA0-96266237C3AD}" destId="{989D339C-4A01-49C1-8DC3-DD1D22604172}" srcOrd="2" destOrd="0" presId="urn:microsoft.com/office/officeart/2018/2/layout/IconVerticalSolidList"/>
    <dgm:cxn modelId="{5C2EA9FB-1A22-4C07-8E3A-3EBDDF6F7553}" type="presParOf" srcId="{B833BE9F-4AA7-4A7D-BEA0-96266237C3AD}" destId="{D3F5E416-FBB1-496C-9022-744CD47529D5}" srcOrd="3" destOrd="0" presId="urn:microsoft.com/office/officeart/2018/2/layout/IconVerticalSolidList"/>
    <dgm:cxn modelId="{0CB44C5A-8E51-4628-9E9A-DFBC97E19EEE}" type="presParOf" srcId="{8E1B5DEB-59F6-4366-8A00-0894673BA784}" destId="{DE43BE40-D1D4-41CA-84B0-7C01DB272437}" srcOrd="1" destOrd="0" presId="urn:microsoft.com/office/officeart/2018/2/layout/IconVerticalSolidList"/>
    <dgm:cxn modelId="{2F326651-C29F-4E9D-901D-B8FFB3A1314D}" type="presParOf" srcId="{8E1B5DEB-59F6-4366-8A00-0894673BA784}" destId="{57C16C85-E27A-48E3-ACFE-1779379D973A}" srcOrd="2" destOrd="0" presId="urn:microsoft.com/office/officeart/2018/2/layout/IconVerticalSolidList"/>
    <dgm:cxn modelId="{BC3FB4B0-C454-442D-8A95-A4CADC59F674}" type="presParOf" srcId="{57C16C85-E27A-48E3-ACFE-1779379D973A}" destId="{7E464B3F-E882-4D72-BA7E-D2CD944E9294}" srcOrd="0" destOrd="0" presId="urn:microsoft.com/office/officeart/2018/2/layout/IconVerticalSolidList"/>
    <dgm:cxn modelId="{48F618D7-F8CC-4020-BCE1-3CB7F7065ABB}" type="presParOf" srcId="{57C16C85-E27A-48E3-ACFE-1779379D973A}" destId="{F84FD579-1200-4A4C-8381-D47501303618}" srcOrd="1" destOrd="0" presId="urn:microsoft.com/office/officeart/2018/2/layout/IconVerticalSolidList"/>
    <dgm:cxn modelId="{82B1FD66-02CE-4690-A764-C7FAC1DE9575}" type="presParOf" srcId="{57C16C85-E27A-48E3-ACFE-1779379D973A}" destId="{92AC62C5-62DD-4945-8B58-9467869689DA}" srcOrd="2" destOrd="0" presId="urn:microsoft.com/office/officeart/2018/2/layout/IconVerticalSolidList"/>
    <dgm:cxn modelId="{A3FC4401-3F18-4657-B087-09F238D83B8E}" type="presParOf" srcId="{57C16C85-E27A-48E3-ACFE-1779379D973A}" destId="{D1206D47-A861-4D28-8212-C6EBBF07B742}" srcOrd="3" destOrd="0" presId="urn:microsoft.com/office/officeart/2018/2/layout/IconVerticalSolidList"/>
    <dgm:cxn modelId="{F3E4CDC5-ACB2-4946-B09B-8CFAC4AD9C39}" type="presParOf" srcId="{8E1B5DEB-59F6-4366-8A00-0894673BA784}" destId="{11D99D34-1487-4F2A-A001-EF8F291B11FB}" srcOrd="3" destOrd="0" presId="urn:microsoft.com/office/officeart/2018/2/layout/IconVerticalSolidList"/>
    <dgm:cxn modelId="{FBA04CF4-0ACB-4573-ADA2-A6CA4778A585}" type="presParOf" srcId="{8E1B5DEB-59F6-4366-8A00-0894673BA784}" destId="{90234900-56D7-4FD0-B6F1-BDD4DF76905B}" srcOrd="4" destOrd="0" presId="urn:microsoft.com/office/officeart/2018/2/layout/IconVerticalSolidList"/>
    <dgm:cxn modelId="{3626B1B6-1BAC-400A-A6FC-F6A10015175E}" type="presParOf" srcId="{90234900-56D7-4FD0-B6F1-BDD4DF76905B}" destId="{E090E404-233D-4816-85E1-1AF756F7835E}" srcOrd="0" destOrd="0" presId="urn:microsoft.com/office/officeart/2018/2/layout/IconVerticalSolidList"/>
    <dgm:cxn modelId="{D6C0DED5-F29F-4F82-B473-53337194CDEF}" type="presParOf" srcId="{90234900-56D7-4FD0-B6F1-BDD4DF76905B}" destId="{622D97ED-97F9-47C3-8655-A86FDD914E69}" srcOrd="1" destOrd="0" presId="urn:microsoft.com/office/officeart/2018/2/layout/IconVerticalSolidList"/>
    <dgm:cxn modelId="{E42DD4D8-5433-40AD-8E30-6151E7105599}" type="presParOf" srcId="{90234900-56D7-4FD0-B6F1-BDD4DF76905B}" destId="{FAFB21FE-3335-4A38-9175-ACE71CFBBA93}" srcOrd="2" destOrd="0" presId="urn:microsoft.com/office/officeart/2018/2/layout/IconVerticalSolidList"/>
    <dgm:cxn modelId="{ED53702F-626D-4DA9-AFFB-963A27DDB906}" type="presParOf" srcId="{90234900-56D7-4FD0-B6F1-BDD4DF76905B}" destId="{C4EA678B-4D26-4FBB-B6FB-52F7D42FAB5D}" srcOrd="3" destOrd="0" presId="urn:microsoft.com/office/officeart/2018/2/layout/IconVerticalSolidList"/>
    <dgm:cxn modelId="{D486BC10-E467-42C6-AA98-7E42466654B1}" type="presParOf" srcId="{8E1B5DEB-59F6-4366-8A00-0894673BA784}" destId="{91BEA712-1015-478A-B7EC-C9ACB217FF0C}" srcOrd="5" destOrd="0" presId="urn:microsoft.com/office/officeart/2018/2/layout/IconVerticalSolidList"/>
    <dgm:cxn modelId="{C753C88E-9AC6-4B21-91BE-E83DDC5CCC43}" type="presParOf" srcId="{8E1B5DEB-59F6-4366-8A00-0894673BA784}" destId="{78450EFB-2398-4157-90F0-593F358C9839}" srcOrd="6" destOrd="0" presId="urn:microsoft.com/office/officeart/2018/2/layout/IconVerticalSolidList"/>
    <dgm:cxn modelId="{65D18AB1-C9C4-43A4-A41E-7F5768737A1D}" type="presParOf" srcId="{78450EFB-2398-4157-90F0-593F358C9839}" destId="{0A303CD0-052C-4300-B461-CDA8F7393059}" srcOrd="0" destOrd="0" presId="urn:microsoft.com/office/officeart/2018/2/layout/IconVerticalSolidList"/>
    <dgm:cxn modelId="{BAD645D7-EBBE-4449-BF98-A27056D05D07}" type="presParOf" srcId="{78450EFB-2398-4157-90F0-593F358C9839}" destId="{8D9FE308-BCA6-4592-9132-8B2952C73161}" srcOrd="1" destOrd="0" presId="urn:microsoft.com/office/officeart/2018/2/layout/IconVerticalSolidList"/>
    <dgm:cxn modelId="{FC330D65-DEA3-4A35-BAD1-49DF57FF2FD8}" type="presParOf" srcId="{78450EFB-2398-4157-90F0-593F358C9839}" destId="{E6E13CF9-3B35-447E-B879-0E4520EDEC10}" srcOrd="2" destOrd="0" presId="urn:microsoft.com/office/officeart/2018/2/layout/IconVerticalSolidList"/>
    <dgm:cxn modelId="{3CBF12AE-FA47-46E2-81AE-3AE961EF84DD}" type="presParOf" srcId="{78450EFB-2398-4157-90F0-593F358C9839}" destId="{05063743-0587-4C13-8D6F-B9047689C600}" srcOrd="3" destOrd="0" presId="urn:microsoft.com/office/officeart/2018/2/layout/IconVerticalSolidList"/>
    <dgm:cxn modelId="{A1C811B7-B28E-40E3-AF84-5D5D16190D47}" type="presParOf" srcId="{8E1B5DEB-59F6-4366-8A00-0894673BA784}" destId="{6232D4FC-3475-42F6-9802-C11FABE7614D}" srcOrd="7" destOrd="0" presId="urn:microsoft.com/office/officeart/2018/2/layout/IconVerticalSolidList"/>
    <dgm:cxn modelId="{3BD8DE1A-0420-465D-81FC-B2657EF74B0A}" type="presParOf" srcId="{8E1B5DEB-59F6-4366-8A00-0894673BA784}" destId="{A8F48804-2BC3-4054-BD10-895FCED8FE1E}" srcOrd="8" destOrd="0" presId="urn:microsoft.com/office/officeart/2018/2/layout/IconVerticalSolidList"/>
    <dgm:cxn modelId="{EDF8440C-8FE0-490B-B5A7-3FFFB04E4AD7}" type="presParOf" srcId="{A8F48804-2BC3-4054-BD10-895FCED8FE1E}" destId="{82E50BDB-2FF8-4D42-B7DC-91E75D132835}" srcOrd="0" destOrd="0" presId="urn:microsoft.com/office/officeart/2018/2/layout/IconVerticalSolidList"/>
    <dgm:cxn modelId="{4C904FE6-8BAD-41D5-BDB1-119F4641140F}" type="presParOf" srcId="{A8F48804-2BC3-4054-BD10-895FCED8FE1E}" destId="{B53D76FC-EEA3-4A1E-B886-C8BAB7F54041}" srcOrd="1" destOrd="0" presId="urn:microsoft.com/office/officeart/2018/2/layout/IconVerticalSolidList"/>
    <dgm:cxn modelId="{3C10BA25-651C-4FB8-A866-7E3C297CB6F3}" type="presParOf" srcId="{A8F48804-2BC3-4054-BD10-895FCED8FE1E}" destId="{4306727C-98CD-42EE-818D-3CB12082D97C}" srcOrd="2" destOrd="0" presId="urn:microsoft.com/office/officeart/2018/2/layout/IconVerticalSolidList"/>
    <dgm:cxn modelId="{588964A7-86ED-44A4-9951-70B6544E279C}" type="presParOf" srcId="{A8F48804-2BC3-4054-BD10-895FCED8FE1E}" destId="{D5477171-82D4-40D6-9A28-00AD3BEE5880}" srcOrd="3" destOrd="0" presId="urn:microsoft.com/office/officeart/2018/2/layout/IconVerticalSolidList"/>
    <dgm:cxn modelId="{486A9E06-7A8E-4BC4-88C6-E55A98BFA02B}" type="presParOf" srcId="{8E1B5DEB-59F6-4366-8A00-0894673BA784}" destId="{7A3AAEF3-A944-4AEA-A404-B2A5C633AF7F}" srcOrd="9" destOrd="0" presId="urn:microsoft.com/office/officeart/2018/2/layout/IconVerticalSolidList"/>
    <dgm:cxn modelId="{CCE77218-9874-432A-960B-7DA5897C2DCB}" type="presParOf" srcId="{8E1B5DEB-59F6-4366-8A00-0894673BA784}" destId="{91C55B4E-3445-4995-BB90-46D380C88D56}" srcOrd="10" destOrd="0" presId="urn:microsoft.com/office/officeart/2018/2/layout/IconVerticalSolidList"/>
    <dgm:cxn modelId="{88A28E0E-BD10-4A36-B331-8BE745AFED54}" type="presParOf" srcId="{91C55B4E-3445-4995-BB90-46D380C88D56}" destId="{A1BFE0A8-E184-4064-855D-22134E0B7BD9}" srcOrd="0" destOrd="0" presId="urn:microsoft.com/office/officeart/2018/2/layout/IconVerticalSolidList"/>
    <dgm:cxn modelId="{898DCED2-308C-4370-B5BE-ADF869BEEF94}" type="presParOf" srcId="{91C55B4E-3445-4995-BB90-46D380C88D56}" destId="{9E046D85-4996-4162-BBB8-BEBC304980E5}" srcOrd="1" destOrd="0" presId="urn:microsoft.com/office/officeart/2018/2/layout/IconVerticalSolidList"/>
    <dgm:cxn modelId="{071F34B6-ABA0-4BC3-83FF-138307594AAF}" type="presParOf" srcId="{91C55B4E-3445-4995-BB90-46D380C88D56}" destId="{716C36B6-31FA-456D-8596-F437788CD1FB}" srcOrd="2" destOrd="0" presId="urn:microsoft.com/office/officeart/2018/2/layout/IconVerticalSolidList"/>
    <dgm:cxn modelId="{3A1A336E-8257-49C8-961F-403DEF33F2D1}" type="presParOf" srcId="{91C55B4E-3445-4995-BB90-46D380C88D56}" destId="{0DBF4FBD-B73B-422D-BD64-E70AD798F43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91C4AC-83C1-4D3A-BD65-82377888F6D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A136236-3B24-4AD0-994F-B7FB43D42738}">
      <dgm:prSet/>
      <dgm:spPr/>
      <dgm:t>
        <a:bodyPr/>
        <a:lstStyle/>
        <a:p>
          <a:r>
            <a:rPr lang="en-US" b="1"/>
            <a:t>Project			Est. Cost		Funding Sources</a:t>
          </a:r>
          <a:endParaRPr lang="en-US"/>
        </a:p>
      </dgm:t>
    </dgm:pt>
    <dgm:pt modelId="{97929A06-94A8-4D2C-8886-AA732276CA50}" type="parTrans" cxnId="{A980CAF6-403C-4C0D-A98B-E2679C7428B1}">
      <dgm:prSet/>
      <dgm:spPr/>
      <dgm:t>
        <a:bodyPr/>
        <a:lstStyle/>
        <a:p>
          <a:endParaRPr lang="en-US"/>
        </a:p>
      </dgm:t>
    </dgm:pt>
    <dgm:pt modelId="{D989C879-8A71-4A3D-8AA7-C7AEE8C0B509}" type="sibTrans" cxnId="{A980CAF6-403C-4C0D-A98B-E2679C7428B1}">
      <dgm:prSet/>
      <dgm:spPr/>
      <dgm:t>
        <a:bodyPr/>
        <a:lstStyle/>
        <a:p>
          <a:endParaRPr lang="en-US"/>
        </a:p>
      </dgm:t>
    </dgm:pt>
    <dgm:pt modelId="{0B6CA7A3-8F29-4E90-BC32-4069AD884381}">
      <dgm:prSet/>
      <dgm:spPr/>
      <dgm:t>
        <a:bodyPr/>
        <a:lstStyle/>
        <a:p>
          <a:r>
            <a:rPr lang="en-US" dirty="0"/>
            <a:t>Hood Park 		$500,000		Rec Bond; 							DCC TIF</a:t>
          </a:r>
        </a:p>
      </dgm:t>
    </dgm:pt>
    <dgm:pt modelId="{3E6E38B0-8503-4BB0-B33E-38CE9D8EE0BB}" type="parTrans" cxnId="{CF57EDD6-E4F2-4CDE-B878-9F671AD70ED3}">
      <dgm:prSet/>
      <dgm:spPr/>
      <dgm:t>
        <a:bodyPr/>
        <a:lstStyle/>
        <a:p>
          <a:endParaRPr lang="en-US"/>
        </a:p>
      </dgm:t>
    </dgm:pt>
    <dgm:pt modelId="{F7DE9C9E-ADD7-4BDA-9523-CD82E0579AD6}" type="sibTrans" cxnId="{CF57EDD6-E4F2-4CDE-B878-9F671AD70ED3}">
      <dgm:prSet/>
      <dgm:spPr/>
      <dgm:t>
        <a:bodyPr/>
        <a:lstStyle/>
        <a:p>
          <a:endParaRPr lang="en-US"/>
        </a:p>
      </dgm:t>
    </dgm:pt>
    <dgm:pt modelId="{E0DF811E-B789-46B3-B77B-9C651793D7F1}">
      <dgm:prSet/>
      <dgm:spPr/>
      <dgm:t>
        <a:bodyPr/>
        <a:lstStyle/>
        <a:p>
          <a:r>
            <a:rPr lang="en-US" dirty="0"/>
            <a:t>A-C Park improvements	$100,000		A-C Trust 							Proceeds</a:t>
          </a:r>
        </a:p>
      </dgm:t>
    </dgm:pt>
    <dgm:pt modelId="{4F1B669E-8197-4A53-B4A7-559C859BDDEE}" type="parTrans" cxnId="{12C04E74-7AE6-40BB-B15B-B0A9F119FE12}">
      <dgm:prSet/>
      <dgm:spPr/>
      <dgm:t>
        <a:bodyPr/>
        <a:lstStyle/>
        <a:p>
          <a:endParaRPr lang="en-US"/>
        </a:p>
      </dgm:t>
    </dgm:pt>
    <dgm:pt modelId="{83B2EEDA-36D1-48B3-8E73-8835BDEDA436}" type="sibTrans" cxnId="{12C04E74-7AE6-40BB-B15B-B0A9F119FE12}">
      <dgm:prSet/>
      <dgm:spPr/>
      <dgm:t>
        <a:bodyPr/>
        <a:lstStyle/>
        <a:p>
          <a:endParaRPr lang="en-US"/>
        </a:p>
      </dgm:t>
    </dgm:pt>
    <dgm:pt modelId="{D3730815-3740-4469-9D04-77308C2D4D3C}">
      <dgm:prSet/>
      <dgm:spPr/>
      <dgm:t>
        <a:bodyPr/>
        <a:lstStyle/>
        <a:p>
          <a:r>
            <a:rPr lang="en-US"/>
            <a:t>Rider Field Lighting	$200,000		Rec Bond</a:t>
          </a:r>
        </a:p>
      </dgm:t>
    </dgm:pt>
    <dgm:pt modelId="{5A06336B-0E5C-4500-922B-1CF0B3C285BC}" type="parTrans" cxnId="{F8EF89C0-6D50-4466-977E-B94BDE14ED07}">
      <dgm:prSet/>
      <dgm:spPr/>
      <dgm:t>
        <a:bodyPr/>
        <a:lstStyle/>
        <a:p>
          <a:endParaRPr lang="en-US"/>
        </a:p>
      </dgm:t>
    </dgm:pt>
    <dgm:pt modelId="{F2852CFC-B973-4919-B3C7-821C68AFED7D}" type="sibTrans" cxnId="{F8EF89C0-6D50-4466-977E-B94BDE14ED07}">
      <dgm:prSet/>
      <dgm:spPr/>
      <dgm:t>
        <a:bodyPr/>
        <a:lstStyle/>
        <a:p>
          <a:endParaRPr lang="en-US"/>
        </a:p>
      </dgm:t>
    </dgm:pt>
    <dgm:pt modelId="{F67117C8-6795-40D3-97A3-DFBE8238C550}">
      <dgm:prSet/>
      <dgm:spPr/>
      <dgm:t>
        <a:bodyPr/>
        <a:lstStyle/>
        <a:p>
          <a:r>
            <a:rPr lang="en-US" dirty="0"/>
            <a:t>WRB Field		$     2.4M		Rec Bond, 							Grants, Other	</a:t>
          </a:r>
        </a:p>
      </dgm:t>
    </dgm:pt>
    <dgm:pt modelId="{3EC2748A-001B-4B3F-B75F-5B525A254F87}" type="parTrans" cxnId="{BEB71CA8-09EE-4877-BA80-DD076A2B80D6}">
      <dgm:prSet/>
      <dgm:spPr/>
      <dgm:t>
        <a:bodyPr/>
        <a:lstStyle/>
        <a:p>
          <a:endParaRPr lang="en-US"/>
        </a:p>
      </dgm:t>
    </dgm:pt>
    <dgm:pt modelId="{2AE65056-BD82-42AC-9BD3-9AFB7D0D9B90}" type="sibTrans" cxnId="{BEB71CA8-09EE-4877-BA80-DD076A2B80D6}">
      <dgm:prSet/>
      <dgm:spPr/>
      <dgm:t>
        <a:bodyPr/>
        <a:lstStyle/>
        <a:p>
          <a:endParaRPr lang="en-US"/>
        </a:p>
      </dgm:t>
    </dgm:pt>
    <dgm:pt modelId="{E000F6FD-DFA3-44A7-A9DE-F7916F3B834A}">
      <dgm:prSet/>
      <dgm:spPr/>
      <dgm:t>
        <a:bodyPr/>
        <a:lstStyle/>
        <a:p>
          <a:r>
            <a:rPr lang="en-US"/>
            <a:t>Ball, Vet’s/O’Hara Lights	$150,000		Rec Bond</a:t>
          </a:r>
        </a:p>
      </dgm:t>
    </dgm:pt>
    <dgm:pt modelId="{65359FC5-6C9B-4A00-B51D-34970ED5E42E}" type="sibTrans" cxnId="{164CC24D-0583-4CED-9802-0558C9215794}">
      <dgm:prSet/>
      <dgm:spPr/>
      <dgm:t>
        <a:bodyPr/>
        <a:lstStyle/>
        <a:p>
          <a:endParaRPr lang="en-US"/>
        </a:p>
      </dgm:t>
    </dgm:pt>
    <dgm:pt modelId="{27873EDD-2AF3-4653-8393-86BF6977F41A}" type="parTrans" cxnId="{164CC24D-0583-4CED-9802-0558C9215794}">
      <dgm:prSet/>
      <dgm:spPr/>
      <dgm:t>
        <a:bodyPr/>
        <a:lstStyle/>
        <a:p>
          <a:endParaRPr lang="en-US"/>
        </a:p>
      </dgm:t>
    </dgm:pt>
    <dgm:pt modelId="{218B1DD3-6B06-405B-9D94-51A540C07A08}" type="pres">
      <dgm:prSet presAssocID="{1191C4AC-83C1-4D3A-BD65-82377888F6D5}" presName="linear" presStyleCnt="0">
        <dgm:presLayoutVars>
          <dgm:animLvl val="lvl"/>
          <dgm:resizeHandles val="exact"/>
        </dgm:presLayoutVars>
      </dgm:prSet>
      <dgm:spPr/>
    </dgm:pt>
    <dgm:pt modelId="{7847EC86-6B94-4E42-A1D2-946DA511D676}" type="pres">
      <dgm:prSet presAssocID="{EA136236-3B24-4AD0-994F-B7FB43D42738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2AD037C3-1CC2-4BC6-91B5-BDF58AD772CD}" type="pres">
      <dgm:prSet presAssocID="{D989C879-8A71-4A3D-8AA7-C7AEE8C0B509}" presName="spacer" presStyleCnt="0"/>
      <dgm:spPr/>
    </dgm:pt>
    <dgm:pt modelId="{5A6DD09B-1504-4ADE-8390-CB5F6DD0CEB9}" type="pres">
      <dgm:prSet presAssocID="{0B6CA7A3-8F29-4E90-BC32-4069AD884381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D3A0F57-7D47-4726-9DF6-4C275E3B4FDB}" type="pres">
      <dgm:prSet presAssocID="{F7DE9C9E-ADD7-4BDA-9523-CD82E0579AD6}" presName="spacer" presStyleCnt="0"/>
      <dgm:spPr/>
    </dgm:pt>
    <dgm:pt modelId="{E773E35C-D258-4593-911D-DCFDBD9A4C13}" type="pres">
      <dgm:prSet presAssocID="{E0DF811E-B789-46B3-B77B-9C651793D7F1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9223449D-496E-4F86-9E2D-135EA7D98694}" type="pres">
      <dgm:prSet presAssocID="{83B2EEDA-36D1-48B3-8E73-8835BDEDA436}" presName="spacer" presStyleCnt="0"/>
      <dgm:spPr/>
    </dgm:pt>
    <dgm:pt modelId="{76B3D3C7-6AC5-4C3D-B942-AE377C9A61FA}" type="pres">
      <dgm:prSet presAssocID="{D3730815-3740-4469-9D04-77308C2D4D3C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5BE8436F-99BF-42A5-83AD-C62A3E4B4004}" type="pres">
      <dgm:prSet presAssocID="{F2852CFC-B973-4919-B3C7-821C68AFED7D}" presName="spacer" presStyleCnt="0"/>
      <dgm:spPr/>
    </dgm:pt>
    <dgm:pt modelId="{DB736A9C-0D4A-4C00-A651-05ECBDAC7C6B}" type="pres">
      <dgm:prSet presAssocID="{E000F6FD-DFA3-44A7-A9DE-F7916F3B834A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CB34766-088D-49A3-82DF-E52DE2758AF7}" type="pres">
      <dgm:prSet presAssocID="{65359FC5-6C9B-4A00-B51D-34970ED5E42E}" presName="spacer" presStyleCnt="0"/>
      <dgm:spPr/>
    </dgm:pt>
    <dgm:pt modelId="{E4D2E349-B98E-4BC6-9DC0-F192ED9D2826}" type="pres">
      <dgm:prSet presAssocID="{F67117C8-6795-40D3-97A3-DFBE8238C550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A4896439-AA76-4D80-A60C-7478FBB2E611}" type="presOf" srcId="{E0DF811E-B789-46B3-B77B-9C651793D7F1}" destId="{E773E35C-D258-4593-911D-DCFDBD9A4C13}" srcOrd="0" destOrd="0" presId="urn:microsoft.com/office/officeart/2005/8/layout/vList2"/>
    <dgm:cxn modelId="{164CC24D-0583-4CED-9802-0558C9215794}" srcId="{1191C4AC-83C1-4D3A-BD65-82377888F6D5}" destId="{E000F6FD-DFA3-44A7-A9DE-F7916F3B834A}" srcOrd="4" destOrd="0" parTransId="{27873EDD-2AF3-4653-8393-86BF6977F41A}" sibTransId="{65359FC5-6C9B-4A00-B51D-34970ED5E42E}"/>
    <dgm:cxn modelId="{BCA2426F-60E5-4698-BDB8-82594840A1AE}" type="presOf" srcId="{1191C4AC-83C1-4D3A-BD65-82377888F6D5}" destId="{218B1DD3-6B06-405B-9D94-51A540C07A08}" srcOrd="0" destOrd="0" presId="urn:microsoft.com/office/officeart/2005/8/layout/vList2"/>
    <dgm:cxn modelId="{4C6A9771-EAEF-4152-AB76-4457211D502D}" type="presOf" srcId="{E000F6FD-DFA3-44A7-A9DE-F7916F3B834A}" destId="{DB736A9C-0D4A-4C00-A651-05ECBDAC7C6B}" srcOrd="0" destOrd="0" presId="urn:microsoft.com/office/officeart/2005/8/layout/vList2"/>
    <dgm:cxn modelId="{12C04E74-7AE6-40BB-B15B-B0A9F119FE12}" srcId="{1191C4AC-83C1-4D3A-BD65-82377888F6D5}" destId="{E0DF811E-B789-46B3-B77B-9C651793D7F1}" srcOrd="2" destOrd="0" parTransId="{4F1B669E-8197-4A53-B4A7-559C859BDDEE}" sibTransId="{83B2EEDA-36D1-48B3-8E73-8835BDEDA436}"/>
    <dgm:cxn modelId="{B74DE9A5-ACB5-40D2-9649-1F830E61320F}" type="presOf" srcId="{F67117C8-6795-40D3-97A3-DFBE8238C550}" destId="{E4D2E349-B98E-4BC6-9DC0-F192ED9D2826}" srcOrd="0" destOrd="0" presId="urn:microsoft.com/office/officeart/2005/8/layout/vList2"/>
    <dgm:cxn modelId="{600050A6-E9C9-4D79-80C3-9F00CC820025}" type="presOf" srcId="{EA136236-3B24-4AD0-994F-B7FB43D42738}" destId="{7847EC86-6B94-4E42-A1D2-946DA511D676}" srcOrd="0" destOrd="0" presId="urn:microsoft.com/office/officeart/2005/8/layout/vList2"/>
    <dgm:cxn modelId="{BEB71CA8-09EE-4877-BA80-DD076A2B80D6}" srcId="{1191C4AC-83C1-4D3A-BD65-82377888F6D5}" destId="{F67117C8-6795-40D3-97A3-DFBE8238C550}" srcOrd="5" destOrd="0" parTransId="{3EC2748A-001B-4B3F-B75F-5B525A254F87}" sibTransId="{2AE65056-BD82-42AC-9BD3-9AFB7D0D9B90}"/>
    <dgm:cxn modelId="{853060BE-5AE3-4F0D-9D6E-7FABE131C16C}" type="presOf" srcId="{0B6CA7A3-8F29-4E90-BC32-4069AD884381}" destId="{5A6DD09B-1504-4ADE-8390-CB5F6DD0CEB9}" srcOrd="0" destOrd="0" presId="urn:microsoft.com/office/officeart/2005/8/layout/vList2"/>
    <dgm:cxn modelId="{F8EF89C0-6D50-4466-977E-B94BDE14ED07}" srcId="{1191C4AC-83C1-4D3A-BD65-82377888F6D5}" destId="{D3730815-3740-4469-9D04-77308C2D4D3C}" srcOrd="3" destOrd="0" parTransId="{5A06336B-0E5C-4500-922B-1CF0B3C285BC}" sibTransId="{F2852CFC-B973-4919-B3C7-821C68AFED7D}"/>
    <dgm:cxn modelId="{CF57EDD6-E4F2-4CDE-B878-9F671AD70ED3}" srcId="{1191C4AC-83C1-4D3A-BD65-82377888F6D5}" destId="{0B6CA7A3-8F29-4E90-BC32-4069AD884381}" srcOrd="1" destOrd="0" parTransId="{3E6E38B0-8503-4BB0-B33E-38CE9D8EE0BB}" sibTransId="{F7DE9C9E-ADD7-4BDA-9523-CD82E0579AD6}"/>
    <dgm:cxn modelId="{115BA0D8-3DB4-4D1E-BB66-ADDB0141187B}" type="presOf" srcId="{D3730815-3740-4469-9D04-77308C2D4D3C}" destId="{76B3D3C7-6AC5-4C3D-B942-AE377C9A61FA}" srcOrd="0" destOrd="0" presId="urn:microsoft.com/office/officeart/2005/8/layout/vList2"/>
    <dgm:cxn modelId="{A980CAF6-403C-4C0D-A98B-E2679C7428B1}" srcId="{1191C4AC-83C1-4D3A-BD65-82377888F6D5}" destId="{EA136236-3B24-4AD0-994F-B7FB43D42738}" srcOrd="0" destOrd="0" parTransId="{97929A06-94A8-4D2C-8886-AA732276CA50}" sibTransId="{D989C879-8A71-4A3D-8AA7-C7AEE8C0B509}"/>
    <dgm:cxn modelId="{9BD5DE5F-FE0D-4E8C-8ABC-90B60B2E8BCF}" type="presParOf" srcId="{218B1DD3-6B06-405B-9D94-51A540C07A08}" destId="{7847EC86-6B94-4E42-A1D2-946DA511D676}" srcOrd="0" destOrd="0" presId="urn:microsoft.com/office/officeart/2005/8/layout/vList2"/>
    <dgm:cxn modelId="{EB8FD16D-B057-4E1E-91E4-B14BB11543AB}" type="presParOf" srcId="{218B1DD3-6B06-405B-9D94-51A540C07A08}" destId="{2AD037C3-1CC2-4BC6-91B5-BDF58AD772CD}" srcOrd="1" destOrd="0" presId="urn:microsoft.com/office/officeart/2005/8/layout/vList2"/>
    <dgm:cxn modelId="{25E45092-E093-4F5D-8B9F-17CA5D6C7DDD}" type="presParOf" srcId="{218B1DD3-6B06-405B-9D94-51A540C07A08}" destId="{5A6DD09B-1504-4ADE-8390-CB5F6DD0CEB9}" srcOrd="2" destOrd="0" presId="urn:microsoft.com/office/officeart/2005/8/layout/vList2"/>
    <dgm:cxn modelId="{DFFD84DE-561D-47EA-817B-37AD8FE01363}" type="presParOf" srcId="{218B1DD3-6B06-405B-9D94-51A540C07A08}" destId="{7D3A0F57-7D47-4726-9DF6-4C275E3B4FDB}" srcOrd="3" destOrd="0" presId="urn:microsoft.com/office/officeart/2005/8/layout/vList2"/>
    <dgm:cxn modelId="{17DC3695-F0D8-4769-884C-A59548EA3404}" type="presParOf" srcId="{218B1DD3-6B06-405B-9D94-51A540C07A08}" destId="{E773E35C-D258-4593-911D-DCFDBD9A4C13}" srcOrd="4" destOrd="0" presId="urn:microsoft.com/office/officeart/2005/8/layout/vList2"/>
    <dgm:cxn modelId="{387E1951-2BA4-457A-82D1-C42BF3C5E869}" type="presParOf" srcId="{218B1DD3-6B06-405B-9D94-51A540C07A08}" destId="{9223449D-496E-4F86-9E2D-135EA7D98694}" srcOrd="5" destOrd="0" presId="urn:microsoft.com/office/officeart/2005/8/layout/vList2"/>
    <dgm:cxn modelId="{5C05B588-5D1C-48A4-BA41-994FACF50ECF}" type="presParOf" srcId="{218B1DD3-6B06-405B-9D94-51A540C07A08}" destId="{76B3D3C7-6AC5-4C3D-B942-AE377C9A61FA}" srcOrd="6" destOrd="0" presId="urn:microsoft.com/office/officeart/2005/8/layout/vList2"/>
    <dgm:cxn modelId="{095EB6E0-025D-43AA-94E7-B4FB20493C7A}" type="presParOf" srcId="{218B1DD3-6B06-405B-9D94-51A540C07A08}" destId="{5BE8436F-99BF-42A5-83AD-C62A3E4B4004}" srcOrd="7" destOrd="0" presId="urn:microsoft.com/office/officeart/2005/8/layout/vList2"/>
    <dgm:cxn modelId="{C6C7D707-0FAB-499B-8359-0293733AF9E1}" type="presParOf" srcId="{218B1DD3-6B06-405B-9D94-51A540C07A08}" destId="{DB736A9C-0D4A-4C00-A651-05ECBDAC7C6B}" srcOrd="8" destOrd="0" presId="urn:microsoft.com/office/officeart/2005/8/layout/vList2"/>
    <dgm:cxn modelId="{E43A1FDC-1184-45B1-90A6-A49888044CFF}" type="presParOf" srcId="{218B1DD3-6B06-405B-9D94-51A540C07A08}" destId="{4CB34766-088D-49A3-82DF-E52DE2758AF7}" srcOrd="9" destOrd="0" presId="urn:microsoft.com/office/officeart/2005/8/layout/vList2"/>
    <dgm:cxn modelId="{7F316DC5-624B-42E8-9CDF-39C3200E0205}" type="presParOf" srcId="{218B1DD3-6B06-405B-9D94-51A540C07A08}" destId="{E4D2E349-B98E-4BC6-9DC0-F192ED9D2826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99C3917-8468-450E-B062-005CA7D7564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B3E1D78-6457-4F5D-9447-CD7222E81DA0}">
      <dgm:prSet/>
      <dgm:spPr/>
      <dgm:t>
        <a:bodyPr/>
        <a:lstStyle/>
        <a:p>
          <a:r>
            <a:rPr lang="en-US"/>
            <a:t>Allowable uses:</a:t>
          </a:r>
        </a:p>
      </dgm:t>
    </dgm:pt>
    <dgm:pt modelId="{3B39394D-4489-4AD2-83B3-F248CE801B49}" type="parTrans" cxnId="{A45323E0-53F4-40E7-BE1D-2BFA63982012}">
      <dgm:prSet/>
      <dgm:spPr/>
      <dgm:t>
        <a:bodyPr/>
        <a:lstStyle/>
        <a:p>
          <a:endParaRPr lang="en-US"/>
        </a:p>
      </dgm:t>
    </dgm:pt>
    <dgm:pt modelId="{3A1E7949-BFC4-4326-ABDF-9034BD700298}" type="sibTrans" cxnId="{A45323E0-53F4-40E7-BE1D-2BFA63982012}">
      <dgm:prSet/>
      <dgm:spPr/>
      <dgm:t>
        <a:bodyPr/>
        <a:lstStyle/>
        <a:p>
          <a:endParaRPr lang="en-US"/>
        </a:p>
      </dgm:t>
    </dgm:pt>
    <dgm:pt modelId="{32000F65-3269-47A2-AF79-ACDB00FE13BA}">
      <dgm:prSet/>
      <dgm:spPr/>
      <dgm:t>
        <a:bodyPr/>
        <a:lstStyle/>
        <a:p>
          <a:r>
            <a:rPr lang="en-US"/>
            <a:t>Respond to the health emergency and its negative economic impacts;</a:t>
          </a:r>
        </a:p>
      </dgm:t>
    </dgm:pt>
    <dgm:pt modelId="{B1AB560D-5A0E-4144-A13F-F1E8FD0834C7}" type="parTrans" cxnId="{7412598F-B9DB-414D-832F-A232479F6102}">
      <dgm:prSet/>
      <dgm:spPr/>
      <dgm:t>
        <a:bodyPr/>
        <a:lstStyle/>
        <a:p>
          <a:endParaRPr lang="en-US"/>
        </a:p>
      </dgm:t>
    </dgm:pt>
    <dgm:pt modelId="{8F1F2A21-2477-4A99-B321-26094FF1A431}" type="sibTrans" cxnId="{7412598F-B9DB-414D-832F-A232479F6102}">
      <dgm:prSet/>
      <dgm:spPr/>
      <dgm:t>
        <a:bodyPr/>
        <a:lstStyle/>
        <a:p>
          <a:endParaRPr lang="en-US"/>
        </a:p>
      </dgm:t>
    </dgm:pt>
    <dgm:pt modelId="{CCFFC228-1AE3-489D-9264-4AA0ACDB9755}">
      <dgm:prSet/>
      <dgm:spPr/>
      <dgm:t>
        <a:bodyPr/>
        <a:lstStyle/>
        <a:p>
          <a:r>
            <a:rPr lang="en-US"/>
            <a:t>Premium pay for essential workers;</a:t>
          </a:r>
        </a:p>
      </dgm:t>
    </dgm:pt>
    <dgm:pt modelId="{7D077285-4CFF-4998-B3D5-B95F0565F6AE}" type="parTrans" cxnId="{316B1417-EF3F-43FC-B1B5-E65B69E563CB}">
      <dgm:prSet/>
      <dgm:spPr/>
      <dgm:t>
        <a:bodyPr/>
        <a:lstStyle/>
        <a:p>
          <a:endParaRPr lang="en-US"/>
        </a:p>
      </dgm:t>
    </dgm:pt>
    <dgm:pt modelId="{F403E078-A68B-462E-89E2-386396E1341F}" type="sibTrans" cxnId="{316B1417-EF3F-43FC-B1B5-E65B69E563CB}">
      <dgm:prSet/>
      <dgm:spPr/>
      <dgm:t>
        <a:bodyPr/>
        <a:lstStyle/>
        <a:p>
          <a:endParaRPr lang="en-US"/>
        </a:p>
      </dgm:t>
    </dgm:pt>
    <dgm:pt modelId="{A88A0572-13AA-4A60-8AFD-F5B174D18F15}">
      <dgm:prSet/>
      <dgm:spPr/>
      <dgm:t>
        <a:bodyPr/>
        <a:lstStyle/>
        <a:p>
          <a:r>
            <a:rPr lang="en-US"/>
            <a:t>Continue government services by replenishing revenues;</a:t>
          </a:r>
        </a:p>
      </dgm:t>
    </dgm:pt>
    <dgm:pt modelId="{D660A1C7-7231-4A36-968E-D662215F0417}" type="parTrans" cxnId="{8A17B8B6-1B7E-4220-9398-974536EE2208}">
      <dgm:prSet/>
      <dgm:spPr/>
      <dgm:t>
        <a:bodyPr/>
        <a:lstStyle/>
        <a:p>
          <a:endParaRPr lang="en-US"/>
        </a:p>
      </dgm:t>
    </dgm:pt>
    <dgm:pt modelId="{7A23B3E6-D9F3-4C3E-87A6-9715BFE9429A}" type="sibTrans" cxnId="{8A17B8B6-1B7E-4220-9398-974536EE2208}">
      <dgm:prSet/>
      <dgm:spPr/>
      <dgm:t>
        <a:bodyPr/>
        <a:lstStyle/>
        <a:p>
          <a:endParaRPr lang="en-US"/>
        </a:p>
      </dgm:t>
    </dgm:pt>
    <dgm:pt modelId="{B62C5791-CA1A-412A-93A8-EAFF12EFA45A}">
      <dgm:prSet/>
      <dgm:spPr/>
      <dgm:t>
        <a:bodyPr/>
        <a:lstStyle/>
        <a:p>
          <a:r>
            <a:rPr lang="en-US"/>
            <a:t>Investments in water, sewer, broadband</a:t>
          </a:r>
        </a:p>
      </dgm:t>
    </dgm:pt>
    <dgm:pt modelId="{42F65C4E-3FED-4DDE-891E-075EEE8729FB}" type="parTrans" cxnId="{0B9DEDB3-5475-4454-BF67-9A9FEA656BE2}">
      <dgm:prSet/>
      <dgm:spPr/>
      <dgm:t>
        <a:bodyPr/>
        <a:lstStyle/>
        <a:p>
          <a:endParaRPr lang="en-US"/>
        </a:p>
      </dgm:t>
    </dgm:pt>
    <dgm:pt modelId="{714C4D0F-25E2-4C6D-96C6-D04A6E40C483}" type="sibTrans" cxnId="{0B9DEDB3-5475-4454-BF67-9A9FEA656BE2}">
      <dgm:prSet/>
      <dgm:spPr/>
      <dgm:t>
        <a:bodyPr/>
        <a:lstStyle/>
        <a:p>
          <a:endParaRPr lang="en-US"/>
        </a:p>
      </dgm:t>
    </dgm:pt>
    <dgm:pt modelId="{ADB070E3-B641-4782-BF64-72ABB3D06A6A}" type="pres">
      <dgm:prSet presAssocID="{E99C3917-8468-450E-B062-005CA7D75649}" presName="linear" presStyleCnt="0">
        <dgm:presLayoutVars>
          <dgm:animLvl val="lvl"/>
          <dgm:resizeHandles val="exact"/>
        </dgm:presLayoutVars>
      </dgm:prSet>
      <dgm:spPr/>
    </dgm:pt>
    <dgm:pt modelId="{A57218E0-9A46-441C-A64B-EAF45E309DE2}" type="pres">
      <dgm:prSet presAssocID="{6B3E1D78-6457-4F5D-9447-CD7222E81DA0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F95A1222-9FE0-4BBB-87F2-B4F22545D145}" type="pres">
      <dgm:prSet presAssocID="{6B3E1D78-6457-4F5D-9447-CD7222E81DA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CF041C04-9FA7-42A0-B88C-D61ECEB7ED64}" type="presOf" srcId="{6B3E1D78-6457-4F5D-9447-CD7222E81DA0}" destId="{A57218E0-9A46-441C-A64B-EAF45E309DE2}" srcOrd="0" destOrd="0" presId="urn:microsoft.com/office/officeart/2005/8/layout/vList2"/>
    <dgm:cxn modelId="{4D6E8704-0A7B-4B82-B7F5-9B4074BB97DE}" type="presOf" srcId="{A88A0572-13AA-4A60-8AFD-F5B174D18F15}" destId="{F95A1222-9FE0-4BBB-87F2-B4F22545D145}" srcOrd="0" destOrd="2" presId="urn:microsoft.com/office/officeart/2005/8/layout/vList2"/>
    <dgm:cxn modelId="{316B1417-EF3F-43FC-B1B5-E65B69E563CB}" srcId="{6B3E1D78-6457-4F5D-9447-CD7222E81DA0}" destId="{CCFFC228-1AE3-489D-9264-4AA0ACDB9755}" srcOrd="1" destOrd="0" parTransId="{7D077285-4CFF-4998-B3D5-B95F0565F6AE}" sibTransId="{F403E078-A68B-462E-89E2-386396E1341F}"/>
    <dgm:cxn modelId="{7631A55B-3C7B-4A5B-93EE-10E743CAE8D2}" type="presOf" srcId="{CCFFC228-1AE3-489D-9264-4AA0ACDB9755}" destId="{F95A1222-9FE0-4BBB-87F2-B4F22545D145}" srcOrd="0" destOrd="1" presId="urn:microsoft.com/office/officeart/2005/8/layout/vList2"/>
    <dgm:cxn modelId="{7412598F-B9DB-414D-832F-A232479F6102}" srcId="{6B3E1D78-6457-4F5D-9447-CD7222E81DA0}" destId="{32000F65-3269-47A2-AF79-ACDB00FE13BA}" srcOrd="0" destOrd="0" parTransId="{B1AB560D-5A0E-4144-A13F-F1E8FD0834C7}" sibTransId="{8F1F2A21-2477-4A99-B321-26094FF1A431}"/>
    <dgm:cxn modelId="{0B9DEDB3-5475-4454-BF67-9A9FEA656BE2}" srcId="{6B3E1D78-6457-4F5D-9447-CD7222E81DA0}" destId="{B62C5791-CA1A-412A-93A8-EAFF12EFA45A}" srcOrd="3" destOrd="0" parTransId="{42F65C4E-3FED-4DDE-891E-075EEE8729FB}" sibTransId="{714C4D0F-25E2-4C6D-96C6-D04A6E40C483}"/>
    <dgm:cxn modelId="{8A17B8B6-1B7E-4220-9398-974536EE2208}" srcId="{6B3E1D78-6457-4F5D-9447-CD7222E81DA0}" destId="{A88A0572-13AA-4A60-8AFD-F5B174D18F15}" srcOrd="2" destOrd="0" parTransId="{D660A1C7-7231-4A36-968E-D662215F0417}" sibTransId="{7A23B3E6-D9F3-4C3E-87A6-9715BFE9429A}"/>
    <dgm:cxn modelId="{EC0FEBC5-76DD-4AAC-A157-F73801F0B9AA}" type="presOf" srcId="{32000F65-3269-47A2-AF79-ACDB00FE13BA}" destId="{F95A1222-9FE0-4BBB-87F2-B4F22545D145}" srcOrd="0" destOrd="0" presId="urn:microsoft.com/office/officeart/2005/8/layout/vList2"/>
    <dgm:cxn modelId="{A45323E0-53F4-40E7-BE1D-2BFA63982012}" srcId="{E99C3917-8468-450E-B062-005CA7D75649}" destId="{6B3E1D78-6457-4F5D-9447-CD7222E81DA0}" srcOrd="0" destOrd="0" parTransId="{3B39394D-4489-4AD2-83B3-F248CE801B49}" sibTransId="{3A1E7949-BFC4-4326-ABDF-9034BD700298}"/>
    <dgm:cxn modelId="{67292BE6-D437-4BFA-9BA8-CFC0334DD22E}" type="presOf" srcId="{E99C3917-8468-450E-B062-005CA7D75649}" destId="{ADB070E3-B641-4782-BF64-72ABB3D06A6A}" srcOrd="0" destOrd="0" presId="urn:microsoft.com/office/officeart/2005/8/layout/vList2"/>
    <dgm:cxn modelId="{5FFC8FE6-C2E7-411C-87B0-F81FCC8A4127}" type="presOf" srcId="{B62C5791-CA1A-412A-93A8-EAFF12EFA45A}" destId="{F95A1222-9FE0-4BBB-87F2-B4F22545D145}" srcOrd="0" destOrd="3" presId="urn:microsoft.com/office/officeart/2005/8/layout/vList2"/>
    <dgm:cxn modelId="{F5DDFC8D-18C4-44AA-BAF2-5820396B7C27}" type="presParOf" srcId="{ADB070E3-B641-4782-BF64-72ABB3D06A6A}" destId="{A57218E0-9A46-441C-A64B-EAF45E309DE2}" srcOrd="0" destOrd="0" presId="urn:microsoft.com/office/officeart/2005/8/layout/vList2"/>
    <dgm:cxn modelId="{2431D37F-67D8-4359-A271-EFA387DE8E4E}" type="presParOf" srcId="{ADB070E3-B641-4782-BF64-72ABB3D06A6A}" destId="{F95A1222-9FE0-4BBB-87F2-B4F22545D145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AAB6D7C-0215-4FA7-AFA2-E6E22428BFA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417AFB4-243B-449A-818A-2B12D943D9FF}">
      <dgm:prSet/>
      <dgm:spPr/>
      <dgm:t>
        <a:bodyPr/>
        <a:lstStyle/>
        <a:p>
          <a:r>
            <a:rPr lang="en-US"/>
            <a:t>Each allowable use category has limitations and restrictions; funds identified as revenue replenishment are the most flexible, however:</a:t>
          </a:r>
        </a:p>
      </dgm:t>
    </dgm:pt>
    <dgm:pt modelId="{57C12B9C-E641-46E2-BA5E-67992BABAC23}" type="parTrans" cxnId="{8344CD62-30B5-4639-AC57-2F9EEEDE63CA}">
      <dgm:prSet/>
      <dgm:spPr/>
      <dgm:t>
        <a:bodyPr/>
        <a:lstStyle/>
        <a:p>
          <a:endParaRPr lang="en-US"/>
        </a:p>
      </dgm:t>
    </dgm:pt>
    <dgm:pt modelId="{92AB421A-8F91-4449-B398-6333C4885F58}" type="sibTrans" cxnId="{8344CD62-30B5-4639-AC57-2F9EEEDE63CA}">
      <dgm:prSet/>
      <dgm:spPr/>
      <dgm:t>
        <a:bodyPr/>
        <a:lstStyle/>
        <a:p>
          <a:endParaRPr lang="en-US"/>
        </a:p>
      </dgm:t>
    </dgm:pt>
    <dgm:pt modelId="{A0BF06CE-8482-4C88-860B-E7481EFA847D}">
      <dgm:prSet/>
      <dgm:spPr/>
      <dgm:t>
        <a:bodyPr/>
        <a:lstStyle/>
        <a:p>
          <a:r>
            <a:rPr lang="en-US"/>
            <a:t>Cannot prop up pension funds (n/a to Derry)</a:t>
          </a:r>
        </a:p>
      </dgm:t>
    </dgm:pt>
    <dgm:pt modelId="{1322186B-571B-45AC-8049-F2BAC853A07A}" type="parTrans" cxnId="{0080A915-F5D1-4419-A62B-3098F7506EC8}">
      <dgm:prSet/>
      <dgm:spPr/>
      <dgm:t>
        <a:bodyPr/>
        <a:lstStyle/>
        <a:p>
          <a:endParaRPr lang="en-US"/>
        </a:p>
      </dgm:t>
    </dgm:pt>
    <dgm:pt modelId="{C32FAE74-4E76-4958-8728-AA7CD95B40F2}" type="sibTrans" cxnId="{0080A915-F5D1-4419-A62B-3098F7506EC8}">
      <dgm:prSet/>
      <dgm:spPr/>
      <dgm:t>
        <a:bodyPr/>
        <a:lstStyle/>
        <a:p>
          <a:endParaRPr lang="en-US"/>
        </a:p>
      </dgm:t>
    </dgm:pt>
    <dgm:pt modelId="{923E3B04-4E0F-4C9B-9ABE-1ECA9A5F89C6}">
      <dgm:prSet/>
      <dgm:spPr/>
      <dgm:t>
        <a:bodyPr/>
        <a:lstStyle/>
        <a:p>
          <a:r>
            <a:rPr lang="en-US"/>
            <a:t>Cannot use funds to reduce taxes</a:t>
          </a:r>
        </a:p>
      </dgm:t>
    </dgm:pt>
    <dgm:pt modelId="{A0E1E797-7D6A-498E-9B80-944D79B3FFF1}" type="parTrans" cxnId="{89BBD381-725C-462A-AB40-3F5BAA1EE336}">
      <dgm:prSet/>
      <dgm:spPr/>
      <dgm:t>
        <a:bodyPr/>
        <a:lstStyle/>
        <a:p>
          <a:endParaRPr lang="en-US"/>
        </a:p>
      </dgm:t>
    </dgm:pt>
    <dgm:pt modelId="{0F0BB93C-43B3-4D1F-B64F-F0262852D7F3}" type="sibTrans" cxnId="{89BBD381-725C-462A-AB40-3F5BAA1EE336}">
      <dgm:prSet/>
      <dgm:spPr/>
      <dgm:t>
        <a:bodyPr/>
        <a:lstStyle/>
        <a:p>
          <a:endParaRPr lang="en-US"/>
        </a:p>
      </dgm:t>
    </dgm:pt>
    <dgm:pt modelId="{6FDD5FEC-70A1-46AD-98C9-7140076B2836}">
      <dgm:prSet/>
      <dgm:spPr/>
      <dgm:t>
        <a:bodyPr/>
        <a:lstStyle/>
        <a:p>
          <a:r>
            <a:rPr lang="en-US"/>
            <a:t>Must be obligated by 12/31/24 and expended by 12/31/26</a:t>
          </a:r>
        </a:p>
      </dgm:t>
    </dgm:pt>
    <dgm:pt modelId="{0759603C-2079-418C-85DF-387E11D1A59F}" type="parTrans" cxnId="{08FAF383-21BD-4D61-A935-5AFD90E765CC}">
      <dgm:prSet/>
      <dgm:spPr/>
      <dgm:t>
        <a:bodyPr/>
        <a:lstStyle/>
        <a:p>
          <a:endParaRPr lang="en-US"/>
        </a:p>
      </dgm:t>
    </dgm:pt>
    <dgm:pt modelId="{0C8B234B-C253-47C9-8458-F78AF1DF1961}" type="sibTrans" cxnId="{08FAF383-21BD-4D61-A935-5AFD90E765CC}">
      <dgm:prSet/>
      <dgm:spPr/>
      <dgm:t>
        <a:bodyPr/>
        <a:lstStyle/>
        <a:p>
          <a:endParaRPr lang="en-US"/>
        </a:p>
      </dgm:t>
    </dgm:pt>
    <dgm:pt modelId="{64A60A8C-FDB8-4CEA-BED9-1B08117C033F}">
      <dgm:prSet/>
      <dgm:spPr/>
      <dgm:t>
        <a:bodyPr/>
        <a:lstStyle/>
        <a:p>
          <a:r>
            <a:rPr lang="en-US"/>
            <a:t>Cannot be used to replenish rainy day funds, surpluses, etc.</a:t>
          </a:r>
        </a:p>
      </dgm:t>
    </dgm:pt>
    <dgm:pt modelId="{E16707E4-CCCD-432C-BA92-7F62DC4638C7}" type="parTrans" cxnId="{C1ED86B3-B430-4D5B-833B-F40C9C07E097}">
      <dgm:prSet/>
      <dgm:spPr/>
      <dgm:t>
        <a:bodyPr/>
        <a:lstStyle/>
        <a:p>
          <a:endParaRPr lang="en-US"/>
        </a:p>
      </dgm:t>
    </dgm:pt>
    <dgm:pt modelId="{008F66AE-EB8F-4E01-BD59-7BE9B015E459}" type="sibTrans" cxnId="{C1ED86B3-B430-4D5B-833B-F40C9C07E097}">
      <dgm:prSet/>
      <dgm:spPr/>
      <dgm:t>
        <a:bodyPr/>
        <a:lstStyle/>
        <a:p>
          <a:endParaRPr lang="en-US"/>
        </a:p>
      </dgm:t>
    </dgm:pt>
    <dgm:pt modelId="{8B001DE1-0BAF-4029-8758-2BFE24052946}">
      <dgm:prSet/>
      <dgm:spPr/>
      <dgm:t>
        <a:bodyPr/>
        <a:lstStyle/>
        <a:p>
          <a:r>
            <a:rPr lang="en-US"/>
            <a:t>Cannot be used for legal settlements</a:t>
          </a:r>
        </a:p>
      </dgm:t>
    </dgm:pt>
    <dgm:pt modelId="{CB81C028-A8C8-49F1-9D57-FBEDAB258721}" type="parTrans" cxnId="{22E8682C-D6C6-4B42-AF8D-73749A9BDAAD}">
      <dgm:prSet/>
      <dgm:spPr/>
      <dgm:t>
        <a:bodyPr/>
        <a:lstStyle/>
        <a:p>
          <a:endParaRPr lang="en-US"/>
        </a:p>
      </dgm:t>
    </dgm:pt>
    <dgm:pt modelId="{9AB34549-726B-4F31-A67D-46B140224BFF}" type="sibTrans" cxnId="{22E8682C-D6C6-4B42-AF8D-73749A9BDAAD}">
      <dgm:prSet/>
      <dgm:spPr/>
      <dgm:t>
        <a:bodyPr/>
        <a:lstStyle/>
        <a:p>
          <a:endParaRPr lang="en-US"/>
        </a:p>
      </dgm:t>
    </dgm:pt>
    <dgm:pt modelId="{D5A02700-F5A8-4E9E-ACCC-0EBD98091B53}" type="pres">
      <dgm:prSet presAssocID="{AAAB6D7C-0215-4FA7-AFA2-E6E22428BFA8}" presName="linear" presStyleCnt="0">
        <dgm:presLayoutVars>
          <dgm:animLvl val="lvl"/>
          <dgm:resizeHandles val="exact"/>
        </dgm:presLayoutVars>
      </dgm:prSet>
      <dgm:spPr/>
    </dgm:pt>
    <dgm:pt modelId="{0A703DF8-5701-4D4B-AEAE-03B14B7EE2FA}" type="pres">
      <dgm:prSet presAssocID="{A417AFB4-243B-449A-818A-2B12D943D9FF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5FDF62A7-E791-4506-A976-CF3618A1AE47}" type="pres">
      <dgm:prSet presAssocID="{A417AFB4-243B-449A-818A-2B12D943D9FF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0080A915-F5D1-4419-A62B-3098F7506EC8}" srcId="{A417AFB4-243B-449A-818A-2B12D943D9FF}" destId="{A0BF06CE-8482-4C88-860B-E7481EFA847D}" srcOrd="0" destOrd="0" parTransId="{1322186B-571B-45AC-8049-F2BAC853A07A}" sibTransId="{C32FAE74-4E76-4958-8728-AA7CD95B40F2}"/>
    <dgm:cxn modelId="{AE873B21-7B6F-4E3D-A58E-C1FE0BCB3C3F}" type="presOf" srcId="{A417AFB4-243B-449A-818A-2B12D943D9FF}" destId="{0A703DF8-5701-4D4B-AEAE-03B14B7EE2FA}" srcOrd="0" destOrd="0" presId="urn:microsoft.com/office/officeart/2005/8/layout/vList2"/>
    <dgm:cxn modelId="{22E8682C-D6C6-4B42-AF8D-73749A9BDAAD}" srcId="{A417AFB4-243B-449A-818A-2B12D943D9FF}" destId="{8B001DE1-0BAF-4029-8758-2BFE24052946}" srcOrd="4" destOrd="0" parTransId="{CB81C028-A8C8-49F1-9D57-FBEDAB258721}" sibTransId="{9AB34549-726B-4F31-A67D-46B140224BFF}"/>
    <dgm:cxn modelId="{8344CD62-30B5-4639-AC57-2F9EEEDE63CA}" srcId="{AAAB6D7C-0215-4FA7-AFA2-E6E22428BFA8}" destId="{A417AFB4-243B-449A-818A-2B12D943D9FF}" srcOrd="0" destOrd="0" parTransId="{57C12B9C-E641-46E2-BA5E-67992BABAC23}" sibTransId="{92AB421A-8F91-4449-B398-6333C4885F58}"/>
    <dgm:cxn modelId="{9104096A-C9CD-4EDA-A7D1-1F4008712D99}" type="presOf" srcId="{923E3B04-4E0F-4C9B-9ABE-1ECA9A5F89C6}" destId="{5FDF62A7-E791-4506-A976-CF3618A1AE47}" srcOrd="0" destOrd="1" presId="urn:microsoft.com/office/officeart/2005/8/layout/vList2"/>
    <dgm:cxn modelId="{6DC09D6C-CF9C-49E6-8CF5-8927BB5D1DF6}" type="presOf" srcId="{64A60A8C-FDB8-4CEA-BED9-1B08117C033F}" destId="{5FDF62A7-E791-4506-A976-CF3618A1AE47}" srcOrd="0" destOrd="3" presId="urn:microsoft.com/office/officeart/2005/8/layout/vList2"/>
    <dgm:cxn modelId="{3EFBFA78-3128-4A0E-AA27-F4CAFCC5BE27}" type="presOf" srcId="{8B001DE1-0BAF-4029-8758-2BFE24052946}" destId="{5FDF62A7-E791-4506-A976-CF3618A1AE47}" srcOrd="0" destOrd="4" presId="urn:microsoft.com/office/officeart/2005/8/layout/vList2"/>
    <dgm:cxn modelId="{89BBD381-725C-462A-AB40-3F5BAA1EE336}" srcId="{A417AFB4-243B-449A-818A-2B12D943D9FF}" destId="{923E3B04-4E0F-4C9B-9ABE-1ECA9A5F89C6}" srcOrd="1" destOrd="0" parTransId="{A0E1E797-7D6A-498E-9B80-944D79B3FFF1}" sibTransId="{0F0BB93C-43B3-4D1F-B64F-F0262852D7F3}"/>
    <dgm:cxn modelId="{08FAF383-21BD-4D61-A935-5AFD90E765CC}" srcId="{A417AFB4-243B-449A-818A-2B12D943D9FF}" destId="{6FDD5FEC-70A1-46AD-98C9-7140076B2836}" srcOrd="2" destOrd="0" parTransId="{0759603C-2079-418C-85DF-387E11D1A59F}" sibTransId="{0C8B234B-C253-47C9-8458-F78AF1DF1961}"/>
    <dgm:cxn modelId="{C1ED86B3-B430-4D5B-833B-F40C9C07E097}" srcId="{A417AFB4-243B-449A-818A-2B12D943D9FF}" destId="{64A60A8C-FDB8-4CEA-BED9-1B08117C033F}" srcOrd="3" destOrd="0" parTransId="{E16707E4-CCCD-432C-BA92-7F62DC4638C7}" sibTransId="{008F66AE-EB8F-4E01-BD59-7BE9B015E459}"/>
    <dgm:cxn modelId="{8ABB2BC2-65C0-4FCA-BA03-23A5BD48C523}" type="presOf" srcId="{AAAB6D7C-0215-4FA7-AFA2-E6E22428BFA8}" destId="{D5A02700-F5A8-4E9E-ACCC-0EBD98091B53}" srcOrd="0" destOrd="0" presId="urn:microsoft.com/office/officeart/2005/8/layout/vList2"/>
    <dgm:cxn modelId="{F5DB52F7-16B6-411E-B1DB-188735241790}" type="presOf" srcId="{A0BF06CE-8482-4C88-860B-E7481EFA847D}" destId="{5FDF62A7-E791-4506-A976-CF3618A1AE47}" srcOrd="0" destOrd="0" presId="urn:microsoft.com/office/officeart/2005/8/layout/vList2"/>
    <dgm:cxn modelId="{C365B6F9-346C-4C31-88E9-531F466CB2B4}" type="presOf" srcId="{6FDD5FEC-70A1-46AD-98C9-7140076B2836}" destId="{5FDF62A7-E791-4506-A976-CF3618A1AE47}" srcOrd="0" destOrd="2" presId="urn:microsoft.com/office/officeart/2005/8/layout/vList2"/>
    <dgm:cxn modelId="{CB9A8981-A8BE-41AE-A008-617C5391BFF6}" type="presParOf" srcId="{D5A02700-F5A8-4E9E-ACCC-0EBD98091B53}" destId="{0A703DF8-5701-4D4B-AEAE-03B14B7EE2FA}" srcOrd="0" destOrd="0" presId="urn:microsoft.com/office/officeart/2005/8/layout/vList2"/>
    <dgm:cxn modelId="{B2C969DC-5529-4CC0-93F4-8921E8CECB10}" type="presParOf" srcId="{D5A02700-F5A8-4E9E-ACCC-0EBD98091B53}" destId="{5FDF62A7-E791-4506-A976-CF3618A1AE47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4C00E61-F626-4A99-9D01-7980BAAF778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828A769B-3E42-4499-AA01-3F8F2414359D}">
      <dgm:prSet/>
      <dgm:spPr/>
      <dgm:t>
        <a:bodyPr/>
        <a:lstStyle/>
        <a:p>
          <a:r>
            <a:rPr lang="en-US"/>
            <a:t>Calculations:</a:t>
          </a:r>
        </a:p>
      </dgm:t>
    </dgm:pt>
    <dgm:pt modelId="{677A3178-6985-40FB-9AA8-326CE0EF78B7}" type="parTrans" cxnId="{0E695187-B4E2-4A72-9148-BD2C6D9C6CEB}">
      <dgm:prSet/>
      <dgm:spPr/>
      <dgm:t>
        <a:bodyPr/>
        <a:lstStyle/>
        <a:p>
          <a:endParaRPr lang="en-US"/>
        </a:p>
      </dgm:t>
    </dgm:pt>
    <dgm:pt modelId="{B9B3FB13-70DE-4B1C-9C43-A5BF88C9816B}" type="sibTrans" cxnId="{0E695187-B4E2-4A72-9148-BD2C6D9C6CEB}">
      <dgm:prSet/>
      <dgm:spPr/>
      <dgm:t>
        <a:bodyPr/>
        <a:lstStyle/>
        <a:p>
          <a:endParaRPr lang="en-US"/>
        </a:p>
      </dgm:t>
    </dgm:pt>
    <dgm:pt modelId="{DC37C7B5-F2E6-4680-9B2B-DA216F6C1536}">
      <dgm:prSet/>
      <dgm:spPr/>
      <dgm:t>
        <a:bodyPr/>
        <a:lstStyle/>
        <a:p>
          <a:r>
            <a:rPr lang="en-US"/>
            <a:t>Calculate revenue from base year (FY19)</a:t>
          </a:r>
        </a:p>
      </dgm:t>
    </dgm:pt>
    <dgm:pt modelId="{CDE86466-AA5E-4EA0-95BC-144FECBE754C}" type="parTrans" cxnId="{1F61715F-F7DA-47C5-815A-0A02EACC1AF5}">
      <dgm:prSet/>
      <dgm:spPr/>
      <dgm:t>
        <a:bodyPr/>
        <a:lstStyle/>
        <a:p>
          <a:endParaRPr lang="en-US"/>
        </a:p>
      </dgm:t>
    </dgm:pt>
    <dgm:pt modelId="{A0CF4C26-F5A7-4CCD-B27E-6DBBEEC58B4D}" type="sibTrans" cxnId="{1F61715F-F7DA-47C5-815A-0A02EACC1AF5}">
      <dgm:prSet/>
      <dgm:spPr/>
      <dgm:t>
        <a:bodyPr/>
        <a:lstStyle/>
        <a:p>
          <a:endParaRPr lang="en-US"/>
        </a:p>
      </dgm:t>
    </dgm:pt>
    <dgm:pt modelId="{965BC962-B9A6-4D68-984F-49B703416A62}">
      <dgm:prSet/>
      <dgm:spPr/>
      <dgm:t>
        <a:bodyPr/>
        <a:lstStyle/>
        <a:p>
          <a:r>
            <a:rPr lang="en-US"/>
            <a:t>Revenue Derry’s revenue growth from FY16 – FY18 to establish trend (5% annually)</a:t>
          </a:r>
        </a:p>
      </dgm:t>
    </dgm:pt>
    <dgm:pt modelId="{4EC65217-C653-49DC-A614-73CAAE3D1006}" type="parTrans" cxnId="{8A6B854E-0DF6-4DDB-A62D-1A319370F04A}">
      <dgm:prSet/>
      <dgm:spPr/>
      <dgm:t>
        <a:bodyPr/>
        <a:lstStyle/>
        <a:p>
          <a:endParaRPr lang="en-US"/>
        </a:p>
      </dgm:t>
    </dgm:pt>
    <dgm:pt modelId="{3E1ED1E6-771F-4313-B379-670EB2143F20}" type="sibTrans" cxnId="{8A6B854E-0DF6-4DDB-A62D-1A319370F04A}">
      <dgm:prSet/>
      <dgm:spPr/>
      <dgm:t>
        <a:bodyPr/>
        <a:lstStyle/>
        <a:p>
          <a:endParaRPr lang="en-US"/>
        </a:p>
      </dgm:t>
    </dgm:pt>
    <dgm:pt modelId="{00E363DE-6EFD-4126-85FA-4761BB8BC98C}">
      <dgm:prSet/>
      <dgm:spPr/>
      <dgm:t>
        <a:bodyPr/>
        <a:lstStyle/>
        <a:p>
          <a:r>
            <a:rPr lang="en-US"/>
            <a:t>Calculate revenues on a calendar year basis for each year 2020-2024</a:t>
          </a:r>
        </a:p>
      </dgm:t>
    </dgm:pt>
    <dgm:pt modelId="{FBE259CF-DEC6-4D86-BAF2-3C6171373FBF}" type="parTrans" cxnId="{E05BE25C-421E-43C7-ACE4-499BE6AE4BC8}">
      <dgm:prSet/>
      <dgm:spPr/>
      <dgm:t>
        <a:bodyPr/>
        <a:lstStyle/>
        <a:p>
          <a:endParaRPr lang="en-US"/>
        </a:p>
      </dgm:t>
    </dgm:pt>
    <dgm:pt modelId="{26A30A50-F7C5-43DE-B54F-F7CDB2445C65}" type="sibTrans" cxnId="{E05BE25C-421E-43C7-ACE4-499BE6AE4BC8}">
      <dgm:prSet/>
      <dgm:spPr/>
      <dgm:t>
        <a:bodyPr/>
        <a:lstStyle/>
        <a:p>
          <a:endParaRPr lang="en-US"/>
        </a:p>
      </dgm:t>
    </dgm:pt>
    <dgm:pt modelId="{CBE95E1A-B666-4DAD-A33E-57EE7A8FFF54}">
      <dgm:prSet/>
      <dgm:spPr/>
      <dgm:t>
        <a:bodyPr/>
        <a:lstStyle/>
        <a:p>
          <a:r>
            <a:rPr lang="en-US"/>
            <a:t>Compare base year indexed at either 4.1% (law) or 5.0% (Derry) to determine anticipated revenues vs. actual revenues</a:t>
          </a:r>
        </a:p>
      </dgm:t>
    </dgm:pt>
    <dgm:pt modelId="{6B821FA9-8D8A-4B41-8D06-C54590E95712}" type="parTrans" cxnId="{313E4AF8-8B5B-46FF-83CF-56CDE3CC52F5}">
      <dgm:prSet/>
      <dgm:spPr/>
      <dgm:t>
        <a:bodyPr/>
        <a:lstStyle/>
        <a:p>
          <a:endParaRPr lang="en-US"/>
        </a:p>
      </dgm:t>
    </dgm:pt>
    <dgm:pt modelId="{EB0B5BF3-2C8E-4408-9C9B-FA710156A5EF}" type="sibTrans" cxnId="{313E4AF8-8B5B-46FF-83CF-56CDE3CC52F5}">
      <dgm:prSet/>
      <dgm:spPr/>
      <dgm:t>
        <a:bodyPr/>
        <a:lstStyle/>
        <a:p>
          <a:endParaRPr lang="en-US"/>
        </a:p>
      </dgm:t>
    </dgm:pt>
    <dgm:pt modelId="{196DDEE7-7150-4B1A-A296-D64359AC14EA}">
      <dgm:prSet/>
      <dgm:spPr/>
      <dgm:t>
        <a:bodyPr/>
        <a:lstStyle/>
        <a:p>
          <a:r>
            <a:rPr lang="en-US"/>
            <a:t>Difference is that allowed as revenue replenishment</a:t>
          </a:r>
        </a:p>
      </dgm:t>
    </dgm:pt>
    <dgm:pt modelId="{A90389F6-7EF3-4BA1-9859-5D0A17F7C561}" type="parTrans" cxnId="{5EC81232-738D-4A51-BFC6-66864192788F}">
      <dgm:prSet/>
      <dgm:spPr/>
      <dgm:t>
        <a:bodyPr/>
        <a:lstStyle/>
        <a:p>
          <a:endParaRPr lang="en-US"/>
        </a:p>
      </dgm:t>
    </dgm:pt>
    <dgm:pt modelId="{362D1BDC-7821-4C11-9AB9-703F63AB8DA0}" type="sibTrans" cxnId="{5EC81232-738D-4A51-BFC6-66864192788F}">
      <dgm:prSet/>
      <dgm:spPr/>
      <dgm:t>
        <a:bodyPr/>
        <a:lstStyle/>
        <a:p>
          <a:endParaRPr lang="en-US"/>
        </a:p>
      </dgm:t>
    </dgm:pt>
    <dgm:pt modelId="{AB1C06A8-3207-4679-BDB0-8BE15F234B0A}" type="pres">
      <dgm:prSet presAssocID="{34C00E61-F626-4A99-9D01-7980BAAF778D}" presName="linear" presStyleCnt="0">
        <dgm:presLayoutVars>
          <dgm:animLvl val="lvl"/>
          <dgm:resizeHandles val="exact"/>
        </dgm:presLayoutVars>
      </dgm:prSet>
      <dgm:spPr/>
    </dgm:pt>
    <dgm:pt modelId="{10607136-7CBA-410D-9F1C-49B1B99D1502}" type="pres">
      <dgm:prSet presAssocID="{828A769B-3E42-4499-AA01-3F8F2414359D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46F9752D-4D44-48D9-9C8C-44223B837C7B}" type="pres">
      <dgm:prSet presAssocID="{828A769B-3E42-4499-AA01-3F8F2414359D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CE20761C-89C3-4048-8B93-A8D5606625E6}" type="presOf" srcId="{CBE95E1A-B666-4DAD-A33E-57EE7A8FFF54}" destId="{46F9752D-4D44-48D9-9C8C-44223B837C7B}" srcOrd="0" destOrd="3" presId="urn:microsoft.com/office/officeart/2005/8/layout/vList2"/>
    <dgm:cxn modelId="{5EC81232-738D-4A51-BFC6-66864192788F}" srcId="{828A769B-3E42-4499-AA01-3F8F2414359D}" destId="{196DDEE7-7150-4B1A-A296-D64359AC14EA}" srcOrd="4" destOrd="0" parTransId="{A90389F6-7EF3-4BA1-9859-5D0A17F7C561}" sibTransId="{362D1BDC-7821-4C11-9AB9-703F63AB8DA0}"/>
    <dgm:cxn modelId="{E05BE25C-421E-43C7-ACE4-499BE6AE4BC8}" srcId="{828A769B-3E42-4499-AA01-3F8F2414359D}" destId="{00E363DE-6EFD-4126-85FA-4761BB8BC98C}" srcOrd="2" destOrd="0" parTransId="{FBE259CF-DEC6-4D86-BAF2-3C6171373FBF}" sibTransId="{26A30A50-F7C5-43DE-B54F-F7CDB2445C65}"/>
    <dgm:cxn modelId="{1F61715F-F7DA-47C5-815A-0A02EACC1AF5}" srcId="{828A769B-3E42-4499-AA01-3F8F2414359D}" destId="{DC37C7B5-F2E6-4680-9B2B-DA216F6C1536}" srcOrd="0" destOrd="0" parTransId="{CDE86466-AA5E-4EA0-95BC-144FECBE754C}" sibTransId="{A0CF4C26-F5A7-4CCD-B27E-6DBBEEC58B4D}"/>
    <dgm:cxn modelId="{F68C5941-F110-435D-9A40-F23C8CFBF530}" type="presOf" srcId="{828A769B-3E42-4499-AA01-3F8F2414359D}" destId="{10607136-7CBA-410D-9F1C-49B1B99D1502}" srcOrd="0" destOrd="0" presId="urn:microsoft.com/office/officeart/2005/8/layout/vList2"/>
    <dgm:cxn modelId="{8A6B854E-0DF6-4DDB-A62D-1A319370F04A}" srcId="{828A769B-3E42-4499-AA01-3F8F2414359D}" destId="{965BC962-B9A6-4D68-984F-49B703416A62}" srcOrd="1" destOrd="0" parTransId="{4EC65217-C653-49DC-A614-73CAAE3D1006}" sibTransId="{3E1ED1E6-771F-4313-B379-670EB2143F20}"/>
    <dgm:cxn modelId="{6690E55A-A7BF-4E33-AB93-0A58593887F4}" type="presOf" srcId="{00E363DE-6EFD-4126-85FA-4761BB8BC98C}" destId="{46F9752D-4D44-48D9-9C8C-44223B837C7B}" srcOrd="0" destOrd="2" presId="urn:microsoft.com/office/officeart/2005/8/layout/vList2"/>
    <dgm:cxn modelId="{0E695187-B4E2-4A72-9148-BD2C6D9C6CEB}" srcId="{34C00E61-F626-4A99-9D01-7980BAAF778D}" destId="{828A769B-3E42-4499-AA01-3F8F2414359D}" srcOrd="0" destOrd="0" parTransId="{677A3178-6985-40FB-9AA8-326CE0EF78B7}" sibTransId="{B9B3FB13-70DE-4B1C-9C43-A5BF88C9816B}"/>
    <dgm:cxn modelId="{1D53DEA6-8860-4690-8527-C9D24A9A9CBD}" type="presOf" srcId="{196DDEE7-7150-4B1A-A296-D64359AC14EA}" destId="{46F9752D-4D44-48D9-9C8C-44223B837C7B}" srcOrd="0" destOrd="4" presId="urn:microsoft.com/office/officeart/2005/8/layout/vList2"/>
    <dgm:cxn modelId="{CCB87CAA-9D93-4706-B6CF-20C7BEF62B13}" type="presOf" srcId="{DC37C7B5-F2E6-4680-9B2B-DA216F6C1536}" destId="{46F9752D-4D44-48D9-9C8C-44223B837C7B}" srcOrd="0" destOrd="0" presId="urn:microsoft.com/office/officeart/2005/8/layout/vList2"/>
    <dgm:cxn modelId="{A440AFC7-550A-4719-99C9-DAA69EB00270}" type="presOf" srcId="{965BC962-B9A6-4D68-984F-49B703416A62}" destId="{46F9752D-4D44-48D9-9C8C-44223B837C7B}" srcOrd="0" destOrd="1" presId="urn:microsoft.com/office/officeart/2005/8/layout/vList2"/>
    <dgm:cxn modelId="{CFDB30DB-5502-48FC-B704-3284AFD6D142}" type="presOf" srcId="{34C00E61-F626-4A99-9D01-7980BAAF778D}" destId="{AB1C06A8-3207-4679-BDB0-8BE15F234B0A}" srcOrd="0" destOrd="0" presId="urn:microsoft.com/office/officeart/2005/8/layout/vList2"/>
    <dgm:cxn modelId="{313E4AF8-8B5B-46FF-83CF-56CDE3CC52F5}" srcId="{828A769B-3E42-4499-AA01-3F8F2414359D}" destId="{CBE95E1A-B666-4DAD-A33E-57EE7A8FFF54}" srcOrd="3" destOrd="0" parTransId="{6B821FA9-8D8A-4B41-8D06-C54590E95712}" sibTransId="{EB0B5BF3-2C8E-4408-9C9B-FA710156A5EF}"/>
    <dgm:cxn modelId="{7826713A-2FC3-4947-A66D-5D011A4ED8AE}" type="presParOf" srcId="{AB1C06A8-3207-4679-BDB0-8BE15F234B0A}" destId="{10607136-7CBA-410D-9F1C-49B1B99D1502}" srcOrd="0" destOrd="0" presId="urn:microsoft.com/office/officeart/2005/8/layout/vList2"/>
    <dgm:cxn modelId="{83ACFC47-DCCF-4694-9C5B-FECB376D17EC}" type="presParOf" srcId="{AB1C06A8-3207-4679-BDB0-8BE15F234B0A}" destId="{46F9752D-4D44-48D9-9C8C-44223B837C7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660E47-68B6-41F5-B566-AA5441B00440}">
      <dsp:nvSpPr>
        <dsp:cNvPr id="0" name=""/>
        <dsp:cNvSpPr/>
      </dsp:nvSpPr>
      <dsp:spPr>
        <a:xfrm>
          <a:off x="0" y="1802"/>
          <a:ext cx="6269038" cy="76807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F84B47-A484-4354-927A-73DA1AFA8A2F}">
      <dsp:nvSpPr>
        <dsp:cNvPr id="0" name=""/>
        <dsp:cNvSpPr/>
      </dsp:nvSpPr>
      <dsp:spPr>
        <a:xfrm>
          <a:off x="232341" y="174618"/>
          <a:ext cx="422439" cy="4224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F5E416-FBB1-496C-9022-744CD47529D5}">
      <dsp:nvSpPr>
        <dsp:cNvPr id="0" name=""/>
        <dsp:cNvSpPr/>
      </dsp:nvSpPr>
      <dsp:spPr>
        <a:xfrm>
          <a:off x="887122" y="1802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Add landscaping – Completed </a:t>
          </a:r>
        </a:p>
      </dsp:txBody>
      <dsp:txXfrm>
        <a:off x="887122" y="1802"/>
        <a:ext cx="5381915" cy="768071"/>
      </dsp:txXfrm>
    </dsp:sp>
    <dsp:sp modelId="{7E464B3F-E882-4D72-BA7E-D2CD944E9294}">
      <dsp:nvSpPr>
        <dsp:cNvPr id="0" name=""/>
        <dsp:cNvSpPr/>
      </dsp:nvSpPr>
      <dsp:spPr>
        <a:xfrm>
          <a:off x="0" y="961892"/>
          <a:ext cx="6269038" cy="76807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4FD579-1200-4A4C-8381-D47501303618}">
      <dsp:nvSpPr>
        <dsp:cNvPr id="0" name=""/>
        <dsp:cNvSpPr/>
      </dsp:nvSpPr>
      <dsp:spPr>
        <a:xfrm>
          <a:off x="232341" y="1134708"/>
          <a:ext cx="422439" cy="4224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206D47-A861-4D28-8212-C6EBBF07B742}">
      <dsp:nvSpPr>
        <dsp:cNvPr id="0" name=""/>
        <dsp:cNvSpPr/>
      </dsp:nvSpPr>
      <dsp:spPr>
        <a:xfrm>
          <a:off x="887122" y="961892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Add benches/tables – Completed</a:t>
          </a:r>
        </a:p>
      </dsp:txBody>
      <dsp:txXfrm>
        <a:off x="887122" y="961892"/>
        <a:ext cx="5381915" cy="768071"/>
      </dsp:txXfrm>
    </dsp:sp>
    <dsp:sp modelId="{E090E404-233D-4816-85E1-1AF756F7835E}">
      <dsp:nvSpPr>
        <dsp:cNvPr id="0" name=""/>
        <dsp:cNvSpPr/>
      </dsp:nvSpPr>
      <dsp:spPr>
        <a:xfrm>
          <a:off x="0" y="1921981"/>
          <a:ext cx="6269038" cy="76807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2D97ED-97F9-47C3-8655-A86FDD914E69}">
      <dsp:nvSpPr>
        <dsp:cNvPr id="0" name=""/>
        <dsp:cNvSpPr/>
      </dsp:nvSpPr>
      <dsp:spPr>
        <a:xfrm>
          <a:off x="232341" y="2094797"/>
          <a:ext cx="422439" cy="4224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EA678B-4D26-4FBB-B6FB-52F7D42FAB5D}">
      <dsp:nvSpPr>
        <dsp:cNvPr id="0" name=""/>
        <dsp:cNvSpPr/>
      </dsp:nvSpPr>
      <dsp:spPr>
        <a:xfrm>
          <a:off x="887122" y="1921981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Rail Trail Grand Opening – June 15, 2021</a:t>
          </a:r>
        </a:p>
      </dsp:txBody>
      <dsp:txXfrm>
        <a:off x="887122" y="1921981"/>
        <a:ext cx="5381915" cy="768071"/>
      </dsp:txXfrm>
    </dsp:sp>
    <dsp:sp modelId="{0A303CD0-052C-4300-B461-CDA8F7393059}">
      <dsp:nvSpPr>
        <dsp:cNvPr id="0" name=""/>
        <dsp:cNvSpPr/>
      </dsp:nvSpPr>
      <dsp:spPr>
        <a:xfrm>
          <a:off x="0" y="2882071"/>
          <a:ext cx="6269038" cy="76807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FE308-BCA6-4592-9132-8B2952C73161}">
      <dsp:nvSpPr>
        <dsp:cNvPr id="0" name=""/>
        <dsp:cNvSpPr/>
      </dsp:nvSpPr>
      <dsp:spPr>
        <a:xfrm>
          <a:off x="232341" y="3054887"/>
          <a:ext cx="422439" cy="42243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063743-0587-4C13-8D6F-B9047689C600}">
      <dsp:nvSpPr>
        <dsp:cNvPr id="0" name=""/>
        <dsp:cNvSpPr/>
      </dsp:nvSpPr>
      <dsp:spPr>
        <a:xfrm>
          <a:off x="887122" y="2882071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Install Small Fishing Dock – July 2021</a:t>
          </a:r>
        </a:p>
      </dsp:txBody>
      <dsp:txXfrm>
        <a:off x="887122" y="2882071"/>
        <a:ext cx="5381915" cy="768071"/>
      </dsp:txXfrm>
    </dsp:sp>
    <dsp:sp modelId="{82E50BDB-2FF8-4D42-B7DC-91E75D132835}">
      <dsp:nvSpPr>
        <dsp:cNvPr id="0" name=""/>
        <dsp:cNvSpPr/>
      </dsp:nvSpPr>
      <dsp:spPr>
        <a:xfrm>
          <a:off x="0" y="3842161"/>
          <a:ext cx="6269038" cy="76807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3D76FC-EEA3-4A1E-B886-C8BAB7F54041}">
      <dsp:nvSpPr>
        <dsp:cNvPr id="0" name=""/>
        <dsp:cNvSpPr/>
      </dsp:nvSpPr>
      <dsp:spPr>
        <a:xfrm>
          <a:off x="232341" y="4014977"/>
          <a:ext cx="422439" cy="42243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77171-82D4-40D6-9A28-00AD3BEE5880}">
      <dsp:nvSpPr>
        <dsp:cNvPr id="0" name=""/>
        <dsp:cNvSpPr/>
      </dsp:nvSpPr>
      <dsp:spPr>
        <a:xfrm>
          <a:off x="887122" y="3842161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Install New Backboards – Fall 2021</a:t>
          </a:r>
        </a:p>
      </dsp:txBody>
      <dsp:txXfrm>
        <a:off x="887122" y="3842161"/>
        <a:ext cx="5381915" cy="768071"/>
      </dsp:txXfrm>
    </dsp:sp>
    <dsp:sp modelId="{A1BFE0A8-E184-4064-855D-22134E0B7BD9}">
      <dsp:nvSpPr>
        <dsp:cNvPr id="0" name=""/>
        <dsp:cNvSpPr/>
      </dsp:nvSpPr>
      <dsp:spPr>
        <a:xfrm>
          <a:off x="0" y="4802250"/>
          <a:ext cx="6269038" cy="76807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046D85-4996-4162-BBB8-BEBC304980E5}">
      <dsp:nvSpPr>
        <dsp:cNvPr id="0" name=""/>
        <dsp:cNvSpPr/>
      </dsp:nvSpPr>
      <dsp:spPr>
        <a:xfrm>
          <a:off x="232341" y="4975066"/>
          <a:ext cx="422439" cy="42243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BF4FBD-B73B-422D-BD64-E70AD798F433}">
      <dsp:nvSpPr>
        <dsp:cNvPr id="0" name=""/>
        <dsp:cNvSpPr/>
      </dsp:nvSpPr>
      <dsp:spPr>
        <a:xfrm>
          <a:off x="887122" y="4802250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Repaint Hockey Boards – Fall 2021</a:t>
          </a:r>
        </a:p>
      </dsp:txBody>
      <dsp:txXfrm>
        <a:off x="887122" y="4802250"/>
        <a:ext cx="5381915" cy="7680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660E47-68B6-41F5-B566-AA5441B00440}">
      <dsp:nvSpPr>
        <dsp:cNvPr id="0" name=""/>
        <dsp:cNvSpPr/>
      </dsp:nvSpPr>
      <dsp:spPr>
        <a:xfrm>
          <a:off x="0" y="1802"/>
          <a:ext cx="6269038" cy="7680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F84B47-A484-4354-927A-73DA1AFA8A2F}">
      <dsp:nvSpPr>
        <dsp:cNvPr id="0" name=""/>
        <dsp:cNvSpPr/>
      </dsp:nvSpPr>
      <dsp:spPr>
        <a:xfrm>
          <a:off x="232341" y="174618"/>
          <a:ext cx="422439" cy="4224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F5E416-FBB1-496C-9022-744CD47529D5}">
      <dsp:nvSpPr>
        <dsp:cNvPr id="0" name=""/>
        <dsp:cNvSpPr/>
      </dsp:nvSpPr>
      <dsp:spPr>
        <a:xfrm>
          <a:off x="887122" y="1802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Install New Netting – Fall 2021</a:t>
          </a:r>
        </a:p>
      </dsp:txBody>
      <dsp:txXfrm>
        <a:off x="887122" y="1802"/>
        <a:ext cx="5381915" cy="768071"/>
      </dsp:txXfrm>
    </dsp:sp>
    <dsp:sp modelId="{7E464B3F-E882-4D72-BA7E-D2CD944E9294}">
      <dsp:nvSpPr>
        <dsp:cNvPr id="0" name=""/>
        <dsp:cNvSpPr/>
      </dsp:nvSpPr>
      <dsp:spPr>
        <a:xfrm>
          <a:off x="0" y="961892"/>
          <a:ext cx="6269038" cy="7680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4FD579-1200-4A4C-8381-D47501303618}">
      <dsp:nvSpPr>
        <dsp:cNvPr id="0" name=""/>
        <dsp:cNvSpPr/>
      </dsp:nvSpPr>
      <dsp:spPr>
        <a:xfrm>
          <a:off x="232341" y="1134708"/>
          <a:ext cx="422439" cy="4224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206D47-A861-4D28-8212-C6EBBF07B742}">
      <dsp:nvSpPr>
        <dsp:cNvPr id="0" name=""/>
        <dsp:cNvSpPr/>
      </dsp:nvSpPr>
      <dsp:spPr>
        <a:xfrm>
          <a:off x="887122" y="961892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Paint Bridge to trail area – Fall 2021</a:t>
          </a:r>
        </a:p>
      </dsp:txBody>
      <dsp:txXfrm>
        <a:off x="887122" y="961892"/>
        <a:ext cx="5381915" cy="768071"/>
      </dsp:txXfrm>
    </dsp:sp>
    <dsp:sp modelId="{E090E404-233D-4816-85E1-1AF756F7835E}">
      <dsp:nvSpPr>
        <dsp:cNvPr id="0" name=""/>
        <dsp:cNvSpPr/>
      </dsp:nvSpPr>
      <dsp:spPr>
        <a:xfrm>
          <a:off x="0" y="1921981"/>
          <a:ext cx="6269038" cy="7680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2D97ED-97F9-47C3-8655-A86FDD914E69}">
      <dsp:nvSpPr>
        <dsp:cNvPr id="0" name=""/>
        <dsp:cNvSpPr/>
      </dsp:nvSpPr>
      <dsp:spPr>
        <a:xfrm>
          <a:off x="232341" y="2094797"/>
          <a:ext cx="422439" cy="4224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EA678B-4D26-4FBB-B6FB-52F7D42FAB5D}">
      <dsp:nvSpPr>
        <dsp:cNvPr id="0" name=""/>
        <dsp:cNvSpPr/>
      </dsp:nvSpPr>
      <dsp:spPr>
        <a:xfrm>
          <a:off x="887122" y="1921981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Install New Fountain – Fall 2021</a:t>
          </a:r>
        </a:p>
      </dsp:txBody>
      <dsp:txXfrm>
        <a:off x="887122" y="1921981"/>
        <a:ext cx="5381915" cy="768071"/>
      </dsp:txXfrm>
    </dsp:sp>
    <dsp:sp modelId="{0A303CD0-052C-4300-B461-CDA8F7393059}">
      <dsp:nvSpPr>
        <dsp:cNvPr id="0" name=""/>
        <dsp:cNvSpPr/>
      </dsp:nvSpPr>
      <dsp:spPr>
        <a:xfrm>
          <a:off x="0" y="2882071"/>
          <a:ext cx="6269038" cy="7680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FE308-BCA6-4592-9132-8B2952C73161}">
      <dsp:nvSpPr>
        <dsp:cNvPr id="0" name=""/>
        <dsp:cNvSpPr/>
      </dsp:nvSpPr>
      <dsp:spPr>
        <a:xfrm>
          <a:off x="232341" y="3054887"/>
          <a:ext cx="422439" cy="42243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063743-0587-4C13-8D6F-B9047689C600}">
      <dsp:nvSpPr>
        <dsp:cNvPr id="0" name=""/>
        <dsp:cNvSpPr/>
      </dsp:nvSpPr>
      <dsp:spPr>
        <a:xfrm>
          <a:off x="887122" y="2882071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Initiate Design for pickleball court – Winter 2021</a:t>
          </a:r>
        </a:p>
      </dsp:txBody>
      <dsp:txXfrm>
        <a:off x="887122" y="2882071"/>
        <a:ext cx="5381915" cy="768071"/>
      </dsp:txXfrm>
    </dsp:sp>
    <dsp:sp modelId="{82E50BDB-2FF8-4D42-B7DC-91E75D132835}">
      <dsp:nvSpPr>
        <dsp:cNvPr id="0" name=""/>
        <dsp:cNvSpPr/>
      </dsp:nvSpPr>
      <dsp:spPr>
        <a:xfrm>
          <a:off x="0" y="3842161"/>
          <a:ext cx="6269038" cy="7680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3D76FC-EEA3-4A1E-B886-C8BAB7F54041}">
      <dsp:nvSpPr>
        <dsp:cNvPr id="0" name=""/>
        <dsp:cNvSpPr/>
      </dsp:nvSpPr>
      <dsp:spPr>
        <a:xfrm>
          <a:off x="232341" y="4014977"/>
          <a:ext cx="422439" cy="42243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77171-82D4-40D6-9A28-00AD3BEE5880}">
      <dsp:nvSpPr>
        <dsp:cNvPr id="0" name=""/>
        <dsp:cNvSpPr/>
      </dsp:nvSpPr>
      <dsp:spPr>
        <a:xfrm>
          <a:off x="887122" y="3842161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Initiate Design for Playground – Winter 2021</a:t>
          </a:r>
        </a:p>
      </dsp:txBody>
      <dsp:txXfrm>
        <a:off x="887122" y="3842161"/>
        <a:ext cx="5381915" cy="768071"/>
      </dsp:txXfrm>
    </dsp:sp>
    <dsp:sp modelId="{A1BFE0A8-E184-4064-855D-22134E0B7BD9}">
      <dsp:nvSpPr>
        <dsp:cNvPr id="0" name=""/>
        <dsp:cNvSpPr/>
      </dsp:nvSpPr>
      <dsp:spPr>
        <a:xfrm>
          <a:off x="0" y="4802250"/>
          <a:ext cx="6269038" cy="7680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046D85-4996-4162-BBB8-BEBC304980E5}">
      <dsp:nvSpPr>
        <dsp:cNvPr id="0" name=""/>
        <dsp:cNvSpPr/>
      </dsp:nvSpPr>
      <dsp:spPr>
        <a:xfrm>
          <a:off x="232341" y="4975066"/>
          <a:ext cx="422439" cy="42243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BF4FBD-B73B-422D-BD64-E70AD798F433}">
      <dsp:nvSpPr>
        <dsp:cNvPr id="0" name=""/>
        <dsp:cNvSpPr/>
      </dsp:nvSpPr>
      <dsp:spPr>
        <a:xfrm>
          <a:off x="887122" y="4802250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Initiate Design for Splashpad – Winter 2021</a:t>
          </a:r>
        </a:p>
      </dsp:txBody>
      <dsp:txXfrm>
        <a:off x="887122" y="4802250"/>
        <a:ext cx="5381915" cy="7680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660E47-68B6-41F5-B566-AA5441B00440}">
      <dsp:nvSpPr>
        <dsp:cNvPr id="0" name=""/>
        <dsp:cNvSpPr/>
      </dsp:nvSpPr>
      <dsp:spPr>
        <a:xfrm>
          <a:off x="0" y="1802"/>
          <a:ext cx="6269038" cy="7680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F84B47-A484-4354-927A-73DA1AFA8A2F}">
      <dsp:nvSpPr>
        <dsp:cNvPr id="0" name=""/>
        <dsp:cNvSpPr/>
      </dsp:nvSpPr>
      <dsp:spPr>
        <a:xfrm>
          <a:off x="232341" y="174618"/>
          <a:ext cx="422439" cy="4224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F5E416-FBB1-496C-9022-744CD47529D5}">
      <dsp:nvSpPr>
        <dsp:cNvPr id="0" name=""/>
        <dsp:cNvSpPr/>
      </dsp:nvSpPr>
      <dsp:spPr>
        <a:xfrm>
          <a:off x="887122" y="1802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Engage PA for Trail Improvements– Fall 2021</a:t>
          </a:r>
        </a:p>
      </dsp:txBody>
      <dsp:txXfrm>
        <a:off x="887122" y="1802"/>
        <a:ext cx="5381915" cy="768071"/>
      </dsp:txXfrm>
    </dsp:sp>
    <dsp:sp modelId="{7E464B3F-E882-4D72-BA7E-D2CD944E9294}">
      <dsp:nvSpPr>
        <dsp:cNvPr id="0" name=""/>
        <dsp:cNvSpPr/>
      </dsp:nvSpPr>
      <dsp:spPr>
        <a:xfrm>
          <a:off x="0" y="961892"/>
          <a:ext cx="6269038" cy="7680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4FD579-1200-4A4C-8381-D47501303618}">
      <dsp:nvSpPr>
        <dsp:cNvPr id="0" name=""/>
        <dsp:cNvSpPr/>
      </dsp:nvSpPr>
      <dsp:spPr>
        <a:xfrm>
          <a:off x="232341" y="1134708"/>
          <a:ext cx="422439" cy="4224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206D47-A861-4D28-8212-C6EBBF07B742}">
      <dsp:nvSpPr>
        <dsp:cNvPr id="0" name=""/>
        <dsp:cNvSpPr/>
      </dsp:nvSpPr>
      <dsp:spPr>
        <a:xfrm>
          <a:off x="887122" y="961892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Build Trail Improvements – Summer 2022</a:t>
          </a:r>
        </a:p>
      </dsp:txBody>
      <dsp:txXfrm>
        <a:off x="887122" y="961892"/>
        <a:ext cx="5381915" cy="768071"/>
      </dsp:txXfrm>
    </dsp:sp>
    <dsp:sp modelId="{E090E404-233D-4816-85E1-1AF756F7835E}">
      <dsp:nvSpPr>
        <dsp:cNvPr id="0" name=""/>
        <dsp:cNvSpPr/>
      </dsp:nvSpPr>
      <dsp:spPr>
        <a:xfrm>
          <a:off x="0" y="1921981"/>
          <a:ext cx="6269038" cy="7680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2D97ED-97F9-47C3-8655-A86FDD914E69}">
      <dsp:nvSpPr>
        <dsp:cNvPr id="0" name=""/>
        <dsp:cNvSpPr/>
      </dsp:nvSpPr>
      <dsp:spPr>
        <a:xfrm>
          <a:off x="232341" y="2094797"/>
          <a:ext cx="422439" cy="4224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EA678B-4D26-4FBB-B6FB-52F7D42FAB5D}">
      <dsp:nvSpPr>
        <dsp:cNvPr id="0" name=""/>
        <dsp:cNvSpPr/>
      </dsp:nvSpPr>
      <dsp:spPr>
        <a:xfrm>
          <a:off x="887122" y="1921981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Lighting and CCTV  – Summer 2022</a:t>
          </a:r>
        </a:p>
      </dsp:txBody>
      <dsp:txXfrm>
        <a:off x="887122" y="1921981"/>
        <a:ext cx="5381915" cy="768071"/>
      </dsp:txXfrm>
    </dsp:sp>
    <dsp:sp modelId="{0A303CD0-052C-4300-B461-CDA8F7393059}">
      <dsp:nvSpPr>
        <dsp:cNvPr id="0" name=""/>
        <dsp:cNvSpPr/>
      </dsp:nvSpPr>
      <dsp:spPr>
        <a:xfrm>
          <a:off x="0" y="2882071"/>
          <a:ext cx="6269038" cy="7680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FE308-BCA6-4592-9132-8B2952C73161}">
      <dsp:nvSpPr>
        <dsp:cNvPr id="0" name=""/>
        <dsp:cNvSpPr/>
      </dsp:nvSpPr>
      <dsp:spPr>
        <a:xfrm>
          <a:off x="232341" y="3054887"/>
          <a:ext cx="422439" cy="42243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063743-0587-4C13-8D6F-B9047689C600}">
      <dsp:nvSpPr>
        <dsp:cNvPr id="0" name=""/>
        <dsp:cNvSpPr/>
      </dsp:nvSpPr>
      <dsp:spPr>
        <a:xfrm>
          <a:off x="887122" y="2882071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Construct pickleball court – Fall 2022/Spring 2023</a:t>
          </a:r>
        </a:p>
      </dsp:txBody>
      <dsp:txXfrm>
        <a:off x="887122" y="2882071"/>
        <a:ext cx="5381915" cy="768071"/>
      </dsp:txXfrm>
    </dsp:sp>
    <dsp:sp modelId="{82E50BDB-2FF8-4D42-B7DC-91E75D132835}">
      <dsp:nvSpPr>
        <dsp:cNvPr id="0" name=""/>
        <dsp:cNvSpPr/>
      </dsp:nvSpPr>
      <dsp:spPr>
        <a:xfrm>
          <a:off x="0" y="3842161"/>
          <a:ext cx="6269038" cy="7680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3D76FC-EEA3-4A1E-B886-C8BAB7F54041}">
      <dsp:nvSpPr>
        <dsp:cNvPr id="0" name=""/>
        <dsp:cNvSpPr/>
      </dsp:nvSpPr>
      <dsp:spPr>
        <a:xfrm>
          <a:off x="232341" y="4014977"/>
          <a:ext cx="422439" cy="42243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77171-82D4-40D6-9A28-00AD3BEE5880}">
      <dsp:nvSpPr>
        <dsp:cNvPr id="0" name=""/>
        <dsp:cNvSpPr/>
      </dsp:nvSpPr>
      <dsp:spPr>
        <a:xfrm>
          <a:off x="887122" y="3842161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Construct Playground – Fall 2022/Spring 2023</a:t>
          </a:r>
        </a:p>
      </dsp:txBody>
      <dsp:txXfrm>
        <a:off x="887122" y="3842161"/>
        <a:ext cx="5381915" cy="768071"/>
      </dsp:txXfrm>
    </dsp:sp>
    <dsp:sp modelId="{A1BFE0A8-E184-4064-855D-22134E0B7BD9}">
      <dsp:nvSpPr>
        <dsp:cNvPr id="0" name=""/>
        <dsp:cNvSpPr/>
      </dsp:nvSpPr>
      <dsp:spPr>
        <a:xfrm>
          <a:off x="0" y="4802250"/>
          <a:ext cx="6269038" cy="7680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046D85-4996-4162-BBB8-BEBC304980E5}">
      <dsp:nvSpPr>
        <dsp:cNvPr id="0" name=""/>
        <dsp:cNvSpPr/>
      </dsp:nvSpPr>
      <dsp:spPr>
        <a:xfrm>
          <a:off x="232341" y="4975066"/>
          <a:ext cx="422439" cy="42243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BF4FBD-B73B-422D-BD64-E70AD798F433}">
      <dsp:nvSpPr>
        <dsp:cNvPr id="0" name=""/>
        <dsp:cNvSpPr/>
      </dsp:nvSpPr>
      <dsp:spPr>
        <a:xfrm>
          <a:off x="887122" y="4802250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Construct Splashpad – Fall 2022/Spring 2023</a:t>
          </a:r>
        </a:p>
      </dsp:txBody>
      <dsp:txXfrm>
        <a:off x="887122" y="4802250"/>
        <a:ext cx="5381915" cy="7680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47EC86-6B94-4E42-A1D2-946DA511D676}">
      <dsp:nvSpPr>
        <dsp:cNvPr id="0" name=""/>
        <dsp:cNvSpPr/>
      </dsp:nvSpPr>
      <dsp:spPr>
        <a:xfrm>
          <a:off x="0" y="603961"/>
          <a:ext cx="6263640" cy="67532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Project			Est. Cost		Funding Sources</a:t>
          </a:r>
          <a:endParaRPr lang="en-US" sz="1700" kern="1200"/>
        </a:p>
      </dsp:txBody>
      <dsp:txXfrm>
        <a:off x="32967" y="636928"/>
        <a:ext cx="6197706" cy="609393"/>
      </dsp:txXfrm>
    </dsp:sp>
    <dsp:sp modelId="{5A6DD09B-1504-4ADE-8390-CB5F6DD0CEB9}">
      <dsp:nvSpPr>
        <dsp:cNvPr id="0" name=""/>
        <dsp:cNvSpPr/>
      </dsp:nvSpPr>
      <dsp:spPr>
        <a:xfrm>
          <a:off x="0" y="1328248"/>
          <a:ext cx="6263640" cy="675327"/>
        </a:xfrm>
        <a:prstGeom prst="round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Hood Park 		$500,000		Rec Bond; 							DCC TIF</a:t>
          </a:r>
        </a:p>
      </dsp:txBody>
      <dsp:txXfrm>
        <a:off x="32967" y="1361215"/>
        <a:ext cx="6197706" cy="609393"/>
      </dsp:txXfrm>
    </dsp:sp>
    <dsp:sp modelId="{E773E35C-D258-4593-911D-DCFDBD9A4C13}">
      <dsp:nvSpPr>
        <dsp:cNvPr id="0" name=""/>
        <dsp:cNvSpPr/>
      </dsp:nvSpPr>
      <dsp:spPr>
        <a:xfrm>
          <a:off x="0" y="2052536"/>
          <a:ext cx="6263640" cy="675327"/>
        </a:xfrm>
        <a:prstGeom prst="round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A-C Park improvements	$100,000		A-C Trust 							Proceeds</a:t>
          </a:r>
        </a:p>
      </dsp:txBody>
      <dsp:txXfrm>
        <a:off x="32967" y="2085503"/>
        <a:ext cx="6197706" cy="609393"/>
      </dsp:txXfrm>
    </dsp:sp>
    <dsp:sp modelId="{76B3D3C7-6AC5-4C3D-B942-AE377C9A61FA}">
      <dsp:nvSpPr>
        <dsp:cNvPr id="0" name=""/>
        <dsp:cNvSpPr/>
      </dsp:nvSpPr>
      <dsp:spPr>
        <a:xfrm>
          <a:off x="0" y="2776823"/>
          <a:ext cx="6263640" cy="675327"/>
        </a:xfrm>
        <a:prstGeom prst="round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Rider Field Lighting	$200,000		Rec Bond</a:t>
          </a:r>
        </a:p>
      </dsp:txBody>
      <dsp:txXfrm>
        <a:off x="32967" y="2809790"/>
        <a:ext cx="6197706" cy="609393"/>
      </dsp:txXfrm>
    </dsp:sp>
    <dsp:sp modelId="{DB736A9C-0D4A-4C00-A651-05ECBDAC7C6B}">
      <dsp:nvSpPr>
        <dsp:cNvPr id="0" name=""/>
        <dsp:cNvSpPr/>
      </dsp:nvSpPr>
      <dsp:spPr>
        <a:xfrm>
          <a:off x="0" y="3501111"/>
          <a:ext cx="6263640" cy="675327"/>
        </a:xfrm>
        <a:prstGeom prst="round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Ball, Vet’s/O’Hara Lights	$150,000		Rec Bond</a:t>
          </a:r>
        </a:p>
      </dsp:txBody>
      <dsp:txXfrm>
        <a:off x="32967" y="3534078"/>
        <a:ext cx="6197706" cy="609393"/>
      </dsp:txXfrm>
    </dsp:sp>
    <dsp:sp modelId="{E4D2E349-B98E-4BC6-9DC0-F192ED9D2826}">
      <dsp:nvSpPr>
        <dsp:cNvPr id="0" name=""/>
        <dsp:cNvSpPr/>
      </dsp:nvSpPr>
      <dsp:spPr>
        <a:xfrm>
          <a:off x="0" y="4225399"/>
          <a:ext cx="6263640" cy="675327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WRB Field		$     2.4M		Rec Bond, 							Grants, Other	</a:t>
          </a:r>
        </a:p>
      </dsp:txBody>
      <dsp:txXfrm>
        <a:off x="32967" y="4258366"/>
        <a:ext cx="6197706" cy="6093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7218E0-9A46-441C-A64B-EAF45E309DE2}">
      <dsp:nvSpPr>
        <dsp:cNvPr id="0" name=""/>
        <dsp:cNvSpPr/>
      </dsp:nvSpPr>
      <dsp:spPr>
        <a:xfrm>
          <a:off x="0" y="407780"/>
          <a:ext cx="6489509" cy="959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Allowable uses:</a:t>
          </a:r>
        </a:p>
      </dsp:txBody>
      <dsp:txXfrm>
        <a:off x="46834" y="454614"/>
        <a:ext cx="6395841" cy="865732"/>
      </dsp:txXfrm>
    </dsp:sp>
    <dsp:sp modelId="{F95A1222-9FE0-4BBB-87F2-B4F22545D145}">
      <dsp:nvSpPr>
        <dsp:cNvPr id="0" name=""/>
        <dsp:cNvSpPr/>
      </dsp:nvSpPr>
      <dsp:spPr>
        <a:xfrm>
          <a:off x="0" y="1367180"/>
          <a:ext cx="6489509" cy="3477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042" tIns="50800" rIns="284480" bIns="50800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100" kern="1200"/>
            <a:t>Respond to the health emergency and its negative economic impacts;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100" kern="1200"/>
            <a:t>Premium pay for essential workers;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100" kern="1200"/>
            <a:t>Continue government services by replenishing revenues;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100" kern="1200"/>
            <a:t>Investments in water, sewer, broadband</a:t>
          </a:r>
        </a:p>
      </dsp:txBody>
      <dsp:txXfrm>
        <a:off x="0" y="1367180"/>
        <a:ext cx="6489509" cy="34776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703DF8-5701-4D4B-AEAE-03B14B7EE2FA}">
      <dsp:nvSpPr>
        <dsp:cNvPr id="0" name=""/>
        <dsp:cNvSpPr/>
      </dsp:nvSpPr>
      <dsp:spPr>
        <a:xfrm>
          <a:off x="0" y="266453"/>
          <a:ext cx="6263640" cy="221247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Each allowable use category has limitations and restrictions; funds identified as revenue replenishment are the most flexible, however:</a:t>
          </a:r>
        </a:p>
      </dsp:txBody>
      <dsp:txXfrm>
        <a:off x="108004" y="374457"/>
        <a:ext cx="6047632" cy="1996462"/>
      </dsp:txXfrm>
    </dsp:sp>
    <dsp:sp modelId="{5FDF62A7-E791-4506-A976-CF3618A1AE47}">
      <dsp:nvSpPr>
        <dsp:cNvPr id="0" name=""/>
        <dsp:cNvSpPr/>
      </dsp:nvSpPr>
      <dsp:spPr>
        <a:xfrm>
          <a:off x="0" y="2478924"/>
          <a:ext cx="6263640" cy="2759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Cannot prop up pension funds (n/a to Derry)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Cannot use funds to reduce taxes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Must be obligated by 12/31/24 and expended by 12/31/26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Cannot be used to replenish rainy day funds, surpluses, etc.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Cannot be used for legal settlements</a:t>
          </a:r>
        </a:p>
      </dsp:txBody>
      <dsp:txXfrm>
        <a:off x="0" y="2478924"/>
        <a:ext cx="6263640" cy="275930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607136-7CBA-410D-9F1C-49B1B99D1502}">
      <dsp:nvSpPr>
        <dsp:cNvPr id="0" name=""/>
        <dsp:cNvSpPr/>
      </dsp:nvSpPr>
      <dsp:spPr>
        <a:xfrm>
          <a:off x="0" y="288440"/>
          <a:ext cx="6489509" cy="7675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Calculations:</a:t>
          </a:r>
        </a:p>
      </dsp:txBody>
      <dsp:txXfrm>
        <a:off x="37467" y="325907"/>
        <a:ext cx="6414575" cy="692586"/>
      </dsp:txXfrm>
    </dsp:sp>
    <dsp:sp modelId="{46F9752D-4D44-48D9-9C8C-44223B837C7B}">
      <dsp:nvSpPr>
        <dsp:cNvPr id="0" name=""/>
        <dsp:cNvSpPr/>
      </dsp:nvSpPr>
      <dsp:spPr>
        <a:xfrm>
          <a:off x="0" y="1055960"/>
          <a:ext cx="6489509" cy="3908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042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Calculate revenue from base year (FY19)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Revenue Derry’s revenue growth from FY16 – FY18 to establish trend (5% annually)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Calculate revenues on a calendar year basis for each year 2020-2024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Compare base year indexed at either 4.1% (law) or 5.0% (Derry) to determine anticipated revenues vs. actual revenues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Difference is that allowed as revenue replenishment</a:t>
          </a:r>
        </a:p>
      </dsp:txBody>
      <dsp:txXfrm>
        <a:off x="0" y="1055960"/>
        <a:ext cx="6489509" cy="3908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B555-64ED-4343-B694-96E275A9EF46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F777-1E5D-4B6F-A663-A1D3E640E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18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B555-64ED-4343-B694-96E275A9EF46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F777-1E5D-4B6F-A663-A1D3E640E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22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B555-64ED-4343-B694-96E275A9EF46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F777-1E5D-4B6F-A663-A1D3E640E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31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983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B555-64ED-4343-B694-96E275A9EF46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F777-1E5D-4B6F-A663-A1D3E640E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05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B555-64ED-4343-B694-96E275A9EF46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F777-1E5D-4B6F-A663-A1D3E640E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14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B555-64ED-4343-B694-96E275A9EF46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F777-1E5D-4B6F-A663-A1D3E640E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53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B555-64ED-4343-B694-96E275A9EF46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F777-1E5D-4B6F-A663-A1D3E640E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896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B555-64ED-4343-B694-96E275A9EF46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F777-1E5D-4B6F-A663-A1D3E640E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01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B555-64ED-4343-B694-96E275A9EF46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F777-1E5D-4B6F-A663-A1D3E640E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66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B555-64ED-4343-B694-96E275A9EF46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F777-1E5D-4B6F-A663-A1D3E640E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3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8B555-64ED-4343-B694-96E275A9EF46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F777-1E5D-4B6F-A663-A1D3E640E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59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8B555-64ED-4343-B694-96E275A9EF46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7F777-1E5D-4B6F-A663-A1D3E640E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9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61.png"/><Relationship Id="rId21" Type="http://schemas.openxmlformats.org/officeDocument/2006/relationships/image" Target="../media/image65.png"/><Relationship Id="rId42" Type="http://schemas.openxmlformats.org/officeDocument/2006/relationships/image" Target="../media/image86.png"/><Relationship Id="rId63" Type="http://schemas.openxmlformats.org/officeDocument/2006/relationships/image" Target="../media/image107.png"/><Relationship Id="rId84" Type="http://schemas.openxmlformats.org/officeDocument/2006/relationships/image" Target="../media/image128.png"/><Relationship Id="rId138" Type="http://schemas.openxmlformats.org/officeDocument/2006/relationships/image" Target="../media/image182.png"/><Relationship Id="rId159" Type="http://schemas.openxmlformats.org/officeDocument/2006/relationships/image" Target="../media/image203.png"/><Relationship Id="rId170" Type="http://schemas.openxmlformats.org/officeDocument/2006/relationships/image" Target="../media/image214.png"/><Relationship Id="rId191" Type="http://schemas.openxmlformats.org/officeDocument/2006/relationships/image" Target="../media/image235.png"/><Relationship Id="rId205" Type="http://schemas.openxmlformats.org/officeDocument/2006/relationships/image" Target="../media/image249.png"/><Relationship Id="rId226" Type="http://schemas.openxmlformats.org/officeDocument/2006/relationships/image" Target="../media/image270.png"/><Relationship Id="rId107" Type="http://schemas.openxmlformats.org/officeDocument/2006/relationships/image" Target="../media/image151.png"/><Relationship Id="rId11" Type="http://schemas.openxmlformats.org/officeDocument/2006/relationships/image" Target="../media/image55.png"/><Relationship Id="rId32" Type="http://schemas.openxmlformats.org/officeDocument/2006/relationships/image" Target="../media/image76.png"/><Relationship Id="rId53" Type="http://schemas.openxmlformats.org/officeDocument/2006/relationships/image" Target="../media/image97.png"/><Relationship Id="rId74" Type="http://schemas.openxmlformats.org/officeDocument/2006/relationships/image" Target="../media/image118.png"/><Relationship Id="rId128" Type="http://schemas.openxmlformats.org/officeDocument/2006/relationships/image" Target="../media/image172.png"/><Relationship Id="rId149" Type="http://schemas.openxmlformats.org/officeDocument/2006/relationships/image" Target="../media/image193.png"/><Relationship Id="rId5" Type="http://schemas.openxmlformats.org/officeDocument/2006/relationships/image" Target="../media/image49.png"/><Relationship Id="rId95" Type="http://schemas.openxmlformats.org/officeDocument/2006/relationships/image" Target="../media/image139.png"/><Relationship Id="rId160" Type="http://schemas.openxmlformats.org/officeDocument/2006/relationships/image" Target="../media/image204.png"/><Relationship Id="rId181" Type="http://schemas.openxmlformats.org/officeDocument/2006/relationships/image" Target="../media/image225.png"/><Relationship Id="rId216" Type="http://schemas.openxmlformats.org/officeDocument/2006/relationships/image" Target="../media/image260.png"/><Relationship Id="rId237" Type="http://schemas.openxmlformats.org/officeDocument/2006/relationships/image" Target="../media/image281.png"/><Relationship Id="rId22" Type="http://schemas.openxmlformats.org/officeDocument/2006/relationships/image" Target="../media/image66.png"/><Relationship Id="rId43" Type="http://schemas.openxmlformats.org/officeDocument/2006/relationships/image" Target="../media/image87.png"/><Relationship Id="rId64" Type="http://schemas.openxmlformats.org/officeDocument/2006/relationships/image" Target="../media/image108.png"/><Relationship Id="rId118" Type="http://schemas.openxmlformats.org/officeDocument/2006/relationships/image" Target="../media/image162.png"/><Relationship Id="rId139" Type="http://schemas.openxmlformats.org/officeDocument/2006/relationships/image" Target="../media/image183.png"/><Relationship Id="rId85" Type="http://schemas.openxmlformats.org/officeDocument/2006/relationships/image" Target="../media/image129.png"/><Relationship Id="rId150" Type="http://schemas.openxmlformats.org/officeDocument/2006/relationships/image" Target="../media/image194.png"/><Relationship Id="rId171" Type="http://schemas.openxmlformats.org/officeDocument/2006/relationships/image" Target="../media/image215.png"/><Relationship Id="rId192" Type="http://schemas.openxmlformats.org/officeDocument/2006/relationships/image" Target="../media/image236.png"/><Relationship Id="rId206" Type="http://schemas.openxmlformats.org/officeDocument/2006/relationships/image" Target="../media/image250.png"/><Relationship Id="rId227" Type="http://schemas.openxmlformats.org/officeDocument/2006/relationships/image" Target="../media/image271.png"/><Relationship Id="rId201" Type="http://schemas.openxmlformats.org/officeDocument/2006/relationships/image" Target="../media/image245.png"/><Relationship Id="rId222" Type="http://schemas.openxmlformats.org/officeDocument/2006/relationships/image" Target="../media/image266.png"/><Relationship Id="rId243" Type="http://schemas.openxmlformats.org/officeDocument/2006/relationships/image" Target="../media/image287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33" Type="http://schemas.openxmlformats.org/officeDocument/2006/relationships/image" Target="../media/image77.png"/><Relationship Id="rId38" Type="http://schemas.openxmlformats.org/officeDocument/2006/relationships/image" Target="../media/image82.png"/><Relationship Id="rId59" Type="http://schemas.openxmlformats.org/officeDocument/2006/relationships/image" Target="../media/image103.png"/><Relationship Id="rId103" Type="http://schemas.openxmlformats.org/officeDocument/2006/relationships/image" Target="../media/image147.png"/><Relationship Id="rId108" Type="http://schemas.openxmlformats.org/officeDocument/2006/relationships/image" Target="../media/image152.png"/><Relationship Id="rId124" Type="http://schemas.openxmlformats.org/officeDocument/2006/relationships/image" Target="../media/image168.png"/><Relationship Id="rId129" Type="http://schemas.openxmlformats.org/officeDocument/2006/relationships/image" Target="../media/image173.png"/><Relationship Id="rId54" Type="http://schemas.openxmlformats.org/officeDocument/2006/relationships/image" Target="../media/image98.png"/><Relationship Id="rId70" Type="http://schemas.openxmlformats.org/officeDocument/2006/relationships/image" Target="../media/image114.png"/><Relationship Id="rId75" Type="http://schemas.openxmlformats.org/officeDocument/2006/relationships/image" Target="../media/image119.png"/><Relationship Id="rId91" Type="http://schemas.openxmlformats.org/officeDocument/2006/relationships/image" Target="../media/image135.png"/><Relationship Id="rId96" Type="http://schemas.openxmlformats.org/officeDocument/2006/relationships/image" Target="../media/image140.png"/><Relationship Id="rId140" Type="http://schemas.openxmlformats.org/officeDocument/2006/relationships/image" Target="../media/image184.png"/><Relationship Id="rId145" Type="http://schemas.openxmlformats.org/officeDocument/2006/relationships/image" Target="../media/image189.png"/><Relationship Id="rId161" Type="http://schemas.openxmlformats.org/officeDocument/2006/relationships/image" Target="../media/image205.png"/><Relationship Id="rId166" Type="http://schemas.openxmlformats.org/officeDocument/2006/relationships/image" Target="../media/image210.png"/><Relationship Id="rId182" Type="http://schemas.openxmlformats.org/officeDocument/2006/relationships/image" Target="../media/image226.png"/><Relationship Id="rId187" Type="http://schemas.openxmlformats.org/officeDocument/2006/relationships/image" Target="../media/image231.png"/><Relationship Id="rId217" Type="http://schemas.openxmlformats.org/officeDocument/2006/relationships/image" Target="../media/image2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212" Type="http://schemas.openxmlformats.org/officeDocument/2006/relationships/image" Target="../media/image256.png"/><Relationship Id="rId233" Type="http://schemas.openxmlformats.org/officeDocument/2006/relationships/image" Target="../media/image277.png"/><Relationship Id="rId238" Type="http://schemas.openxmlformats.org/officeDocument/2006/relationships/image" Target="../media/image282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49" Type="http://schemas.openxmlformats.org/officeDocument/2006/relationships/image" Target="../media/image93.png"/><Relationship Id="rId114" Type="http://schemas.openxmlformats.org/officeDocument/2006/relationships/image" Target="../media/image158.png"/><Relationship Id="rId119" Type="http://schemas.openxmlformats.org/officeDocument/2006/relationships/image" Target="../media/image163.png"/><Relationship Id="rId44" Type="http://schemas.openxmlformats.org/officeDocument/2006/relationships/image" Target="../media/image88.png"/><Relationship Id="rId60" Type="http://schemas.openxmlformats.org/officeDocument/2006/relationships/image" Target="../media/image104.png"/><Relationship Id="rId65" Type="http://schemas.openxmlformats.org/officeDocument/2006/relationships/image" Target="../media/image109.png"/><Relationship Id="rId81" Type="http://schemas.openxmlformats.org/officeDocument/2006/relationships/image" Target="../media/image125.png"/><Relationship Id="rId86" Type="http://schemas.openxmlformats.org/officeDocument/2006/relationships/image" Target="../media/image130.png"/><Relationship Id="rId130" Type="http://schemas.openxmlformats.org/officeDocument/2006/relationships/image" Target="../media/image174.png"/><Relationship Id="rId135" Type="http://schemas.openxmlformats.org/officeDocument/2006/relationships/image" Target="../media/image179.png"/><Relationship Id="rId151" Type="http://schemas.openxmlformats.org/officeDocument/2006/relationships/image" Target="../media/image195.png"/><Relationship Id="rId156" Type="http://schemas.openxmlformats.org/officeDocument/2006/relationships/image" Target="../media/image200.png"/><Relationship Id="rId177" Type="http://schemas.openxmlformats.org/officeDocument/2006/relationships/image" Target="../media/image221.png"/><Relationship Id="rId198" Type="http://schemas.openxmlformats.org/officeDocument/2006/relationships/image" Target="../media/image242.png"/><Relationship Id="rId172" Type="http://schemas.openxmlformats.org/officeDocument/2006/relationships/image" Target="../media/image216.png"/><Relationship Id="rId193" Type="http://schemas.openxmlformats.org/officeDocument/2006/relationships/image" Target="../media/image237.png"/><Relationship Id="rId202" Type="http://schemas.openxmlformats.org/officeDocument/2006/relationships/image" Target="../media/image246.png"/><Relationship Id="rId207" Type="http://schemas.openxmlformats.org/officeDocument/2006/relationships/image" Target="../media/image251.png"/><Relationship Id="rId223" Type="http://schemas.openxmlformats.org/officeDocument/2006/relationships/image" Target="../media/image267.png"/><Relationship Id="rId228" Type="http://schemas.openxmlformats.org/officeDocument/2006/relationships/image" Target="../media/image272.png"/><Relationship Id="rId244" Type="http://schemas.openxmlformats.org/officeDocument/2006/relationships/image" Target="../media/image288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9" Type="http://schemas.openxmlformats.org/officeDocument/2006/relationships/image" Target="../media/image83.png"/><Relationship Id="rId109" Type="http://schemas.openxmlformats.org/officeDocument/2006/relationships/image" Target="../media/image153.png"/><Relationship Id="rId34" Type="http://schemas.openxmlformats.org/officeDocument/2006/relationships/image" Target="../media/image78.png"/><Relationship Id="rId50" Type="http://schemas.openxmlformats.org/officeDocument/2006/relationships/image" Target="../media/image94.png"/><Relationship Id="rId55" Type="http://schemas.openxmlformats.org/officeDocument/2006/relationships/image" Target="../media/image99.png"/><Relationship Id="rId76" Type="http://schemas.openxmlformats.org/officeDocument/2006/relationships/image" Target="../media/image120.png"/><Relationship Id="rId97" Type="http://schemas.openxmlformats.org/officeDocument/2006/relationships/image" Target="../media/image141.png"/><Relationship Id="rId104" Type="http://schemas.openxmlformats.org/officeDocument/2006/relationships/image" Target="../media/image148.png"/><Relationship Id="rId120" Type="http://schemas.openxmlformats.org/officeDocument/2006/relationships/image" Target="../media/image164.png"/><Relationship Id="rId125" Type="http://schemas.openxmlformats.org/officeDocument/2006/relationships/image" Target="../media/image169.png"/><Relationship Id="rId141" Type="http://schemas.openxmlformats.org/officeDocument/2006/relationships/image" Target="../media/image185.png"/><Relationship Id="rId146" Type="http://schemas.openxmlformats.org/officeDocument/2006/relationships/image" Target="../media/image190.png"/><Relationship Id="rId167" Type="http://schemas.openxmlformats.org/officeDocument/2006/relationships/image" Target="../media/image211.png"/><Relationship Id="rId188" Type="http://schemas.openxmlformats.org/officeDocument/2006/relationships/image" Target="../media/image232.png"/><Relationship Id="rId7" Type="http://schemas.openxmlformats.org/officeDocument/2006/relationships/image" Target="../media/image51.png"/><Relationship Id="rId71" Type="http://schemas.openxmlformats.org/officeDocument/2006/relationships/image" Target="../media/image115.png"/><Relationship Id="rId92" Type="http://schemas.openxmlformats.org/officeDocument/2006/relationships/image" Target="../media/image136.png"/><Relationship Id="rId162" Type="http://schemas.openxmlformats.org/officeDocument/2006/relationships/image" Target="../media/image206.png"/><Relationship Id="rId183" Type="http://schemas.openxmlformats.org/officeDocument/2006/relationships/image" Target="../media/image227.png"/><Relationship Id="rId213" Type="http://schemas.openxmlformats.org/officeDocument/2006/relationships/image" Target="../media/image257.png"/><Relationship Id="rId218" Type="http://schemas.openxmlformats.org/officeDocument/2006/relationships/image" Target="../media/image262.png"/><Relationship Id="rId234" Type="http://schemas.openxmlformats.org/officeDocument/2006/relationships/image" Target="../media/image278.png"/><Relationship Id="rId239" Type="http://schemas.openxmlformats.org/officeDocument/2006/relationships/image" Target="../media/image283.png"/><Relationship Id="rId2" Type="http://schemas.openxmlformats.org/officeDocument/2006/relationships/image" Target="../media/image46.png"/><Relationship Id="rId29" Type="http://schemas.openxmlformats.org/officeDocument/2006/relationships/image" Target="../media/image73.png"/><Relationship Id="rId24" Type="http://schemas.openxmlformats.org/officeDocument/2006/relationships/image" Target="../media/image68.png"/><Relationship Id="rId40" Type="http://schemas.openxmlformats.org/officeDocument/2006/relationships/image" Target="../media/image84.png"/><Relationship Id="rId45" Type="http://schemas.openxmlformats.org/officeDocument/2006/relationships/image" Target="../media/image89.png"/><Relationship Id="rId66" Type="http://schemas.openxmlformats.org/officeDocument/2006/relationships/image" Target="../media/image110.png"/><Relationship Id="rId87" Type="http://schemas.openxmlformats.org/officeDocument/2006/relationships/image" Target="../media/image131.png"/><Relationship Id="rId110" Type="http://schemas.openxmlformats.org/officeDocument/2006/relationships/image" Target="../media/image154.png"/><Relationship Id="rId115" Type="http://schemas.openxmlformats.org/officeDocument/2006/relationships/image" Target="../media/image159.png"/><Relationship Id="rId131" Type="http://schemas.openxmlformats.org/officeDocument/2006/relationships/image" Target="../media/image175.png"/><Relationship Id="rId136" Type="http://schemas.openxmlformats.org/officeDocument/2006/relationships/image" Target="../media/image180.png"/><Relationship Id="rId157" Type="http://schemas.openxmlformats.org/officeDocument/2006/relationships/image" Target="../media/image201.png"/><Relationship Id="rId178" Type="http://schemas.openxmlformats.org/officeDocument/2006/relationships/image" Target="../media/image222.png"/><Relationship Id="rId61" Type="http://schemas.openxmlformats.org/officeDocument/2006/relationships/image" Target="../media/image105.png"/><Relationship Id="rId82" Type="http://schemas.openxmlformats.org/officeDocument/2006/relationships/image" Target="../media/image126.png"/><Relationship Id="rId152" Type="http://schemas.openxmlformats.org/officeDocument/2006/relationships/image" Target="../media/image196.png"/><Relationship Id="rId173" Type="http://schemas.openxmlformats.org/officeDocument/2006/relationships/image" Target="../media/image217.png"/><Relationship Id="rId194" Type="http://schemas.openxmlformats.org/officeDocument/2006/relationships/image" Target="../media/image238.png"/><Relationship Id="rId199" Type="http://schemas.openxmlformats.org/officeDocument/2006/relationships/image" Target="../media/image243.png"/><Relationship Id="rId203" Type="http://schemas.openxmlformats.org/officeDocument/2006/relationships/image" Target="../media/image247.png"/><Relationship Id="rId208" Type="http://schemas.openxmlformats.org/officeDocument/2006/relationships/image" Target="../media/image252.png"/><Relationship Id="rId229" Type="http://schemas.openxmlformats.org/officeDocument/2006/relationships/image" Target="../media/image273.png"/><Relationship Id="rId19" Type="http://schemas.openxmlformats.org/officeDocument/2006/relationships/image" Target="../media/image63.png"/><Relationship Id="rId224" Type="http://schemas.openxmlformats.org/officeDocument/2006/relationships/image" Target="../media/image268.png"/><Relationship Id="rId240" Type="http://schemas.openxmlformats.org/officeDocument/2006/relationships/image" Target="../media/image284.png"/><Relationship Id="rId245" Type="http://schemas.openxmlformats.org/officeDocument/2006/relationships/image" Target="../media/image289.png"/><Relationship Id="rId14" Type="http://schemas.openxmlformats.org/officeDocument/2006/relationships/image" Target="../media/image58.png"/><Relationship Id="rId30" Type="http://schemas.openxmlformats.org/officeDocument/2006/relationships/image" Target="../media/image74.png"/><Relationship Id="rId35" Type="http://schemas.openxmlformats.org/officeDocument/2006/relationships/image" Target="../media/image79.png"/><Relationship Id="rId56" Type="http://schemas.openxmlformats.org/officeDocument/2006/relationships/image" Target="../media/image100.png"/><Relationship Id="rId77" Type="http://schemas.openxmlformats.org/officeDocument/2006/relationships/image" Target="../media/image121.png"/><Relationship Id="rId100" Type="http://schemas.openxmlformats.org/officeDocument/2006/relationships/image" Target="../media/image144.png"/><Relationship Id="rId105" Type="http://schemas.openxmlformats.org/officeDocument/2006/relationships/image" Target="../media/image149.png"/><Relationship Id="rId126" Type="http://schemas.openxmlformats.org/officeDocument/2006/relationships/image" Target="../media/image170.png"/><Relationship Id="rId147" Type="http://schemas.openxmlformats.org/officeDocument/2006/relationships/image" Target="../media/image191.png"/><Relationship Id="rId168" Type="http://schemas.openxmlformats.org/officeDocument/2006/relationships/image" Target="../media/image212.png"/><Relationship Id="rId8" Type="http://schemas.openxmlformats.org/officeDocument/2006/relationships/image" Target="../media/image52.png"/><Relationship Id="rId51" Type="http://schemas.openxmlformats.org/officeDocument/2006/relationships/image" Target="../media/image95.png"/><Relationship Id="rId72" Type="http://schemas.openxmlformats.org/officeDocument/2006/relationships/image" Target="../media/image116.png"/><Relationship Id="rId93" Type="http://schemas.openxmlformats.org/officeDocument/2006/relationships/image" Target="../media/image137.png"/><Relationship Id="rId98" Type="http://schemas.openxmlformats.org/officeDocument/2006/relationships/image" Target="../media/image142.png"/><Relationship Id="rId121" Type="http://schemas.openxmlformats.org/officeDocument/2006/relationships/image" Target="../media/image165.png"/><Relationship Id="rId142" Type="http://schemas.openxmlformats.org/officeDocument/2006/relationships/image" Target="../media/image186.png"/><Relationship Id="rId163" Type="http://schemas.openxmlformats.org/officeDocument/2006/relationships/image" Target="../media/image207.png"/><Relationship Id="rId184" Type="http://schemas.openxmlformats.org/officeDocument/2006/relationships/image" Target="../media/image228.png"/><Relationship Id="rId189" Type="http://schemas.openxmlformats.org/officeDocument/2006/relationships/image" Target="../media/image233.png"/><Relationship Id="rId219" Type="http://schemas.openxmlformats.org/officeDocument/2006/relationships/image" Target="../media/image263.png"/><Relationship Id="rId3" Type="http://schemas.openxmlformats.org/officeDocument/2006/relationships/image" Target="../media/image47.png"/><Relationship Id="rId214" Type="http://schemas.openxmlformats.org/officeDocument/2006/relationships/image" Target="../media/image258.png"/><Relationship Id="rId230" Type="http://schemas.openxmlformats.org/officeDocument/2006/relationships/image" Target="../media/image274.png"/><Relationship Id="rId235" Type="http://schemas.openxmlformats.org/officeDocument/2006/relationships/image" Target="../media/image279.png"/><Relationship Id="rId25" Type="http://schemas.openxmlformats.org/officeDocument/2006/relationships/image" Target="../media/image69.png"/><Relationship Id="rId46" Type="http://schemas.openxmlformats.org/officeDocument/2006/relationships/image" Target="../media/image90.png"/><Relationship Id="rId67" Type="http://schemas.openxmlformats.org/officeDocument/2006/relationships/image" Target="../media/image111.png"/><Relationship Id="rId116" Type="http://schemas.openxmlformats.org/officeDocument/2006/relationships/image" Target="../media/image160.png"/><Relationship Id="rId137" Type="http://schemas.openxmlformats.org/officeDocument/2006/relationships/image" Target="../media/image181.png"/><Relationship Id="rId158" Type="http://schemas.openxmlformats.org/officeDocument/2006/relationships/image" Target="../media/image202.png"/><Relationship Id="rId20" Type="http://schemas.openxmlformats.org/officeDocument/2006/relationships/image" Target="../media/image64.png"/><Relationship Id="rId41" Type="http://schemas.openxmlformats.org/officeDocument/2006/relationships/image" Target="../media/image85.png"/><Relationship Id="rId62" Type="http://schemas.openxmlformats.org/officeDocument/2006/relationships/image" Target="../media/image106.png"/><Relationship Id="rId83" Type="http://schemas.openxmlformats.org/officeDocument/2006/relationships/image" Target="../media/image127.png"/><Relationship Id="rId88" Type="http://schemas.openxmlformats.org/officeDocument/2006/relationships/image" Target="../media/image132.png"/><Relationship Id="rId111" Type="http://schemas.openxmlformats.org/officeDocument/2006/relationships/image" Target="../media/image155.png"/><Relationship Id="rId132" Type="http://schemas.openxmlformats.org/officeDocument/2006/relationships/image" Target="../media/image176.png"/><Relationship Id="rId153" Type="http://schemas.openxmlformats.org/officeDocument/2006/relationships/image" Target="../media/image197.png"/><Relationship Id="rId174" Type="http://schemas.openxmlformats.org/officeDocument/2006/relationships/image" Target="../media/image218.png"/><Relationship Id="rId179" Type="http://schemas.openxmlformats.org/officeDocument/2006/relationships/image" Target="../media/image223.png"/><Relationship Id="rId195" Type="http://schemas.openxmlformats.org/officeDocument/2006/relationships/image" Target="../media/image239.png"/><Relationship Id="rId209" Type="http://schemas.openxmlformats.org/officeDocument/2006/relationships/image" Target="../media/image253.png"/><Relationship Id="rId190" Type="http://schemas.openxmlformats.org/officeDocument/2006/relationships/image" Target="../media/image234.png"/><Relationship Id="rId204" Type="http://schemas.openxmlformats.org/officeDocument/2006/relationships/image" Target="../media/image248.png"/><Relationship Id="rId220" Type="http://schemas.openxmlformats.org/officeDocument/2006/relationships/image" Target="../media/image264.png"/><Relationship Id="rId225" Type="http://schemas.openxmlformats.org/officeDocument/2006/relationships/image" Target="../media/image269.png"/><Relationship Id="rId241" Type="http://schemas.openxmlformats.org/officeDocument/2006/relationships/image" Target="../media/image285.png"/><Relationship Id="rId15" Type="http://schemas.openxmlformats.org/officeDocument/2006/relationships/image" Target="../media/image59.png"/><Relationship Id="rId36" Type="http://schemas.openxmlformats.org/officeDocument/2006/relationships/image" Target="../media/image80.png"/><Relationship Id="rId57" Type="http://schemas.openxmlformats.org/officeDocument/2006/relationships/image" Target="../media/image101.png"/><Relationship Id="rId106" Type="http://schemas.openxmlformats.org/officeDocument/2006/relationships/image" Target="../media/image150.png"/><Relationship Id="rId127" Type="http://schemas.openxmlformats.org/officeDocument/2006/relationships/image" Target="../media/image171.png"/><Relationship Id="rId10" Type="http://schemas.openxmlformats.org/officeDocument/2006/relationships/image" Target="../media/image54.png"/><Relationship Id="rId31" Type="http://schemas.openxmlformats.org/officeDocument/2006/relationships/image" Target="../media/image75.png"/><Relationship Id="rId52" Type="http://schemas.openxmlformats.org/officeDocument/2006/relationships/image" Target="../media/image96.png"/><Relationship Id="rId73" Type="http://schemas.openxmlformats.org/officeDocument/2006/relationships/image" Target="../media/image117.png"/><Relationship Id="rId78" Type="http://schemas.openxmlformats.org/officeDocument/2006/relationships/image" Target="../media/image122.png"/><Relationship Id="rId94" Type="http://schemas.openxmlformats.org/officeDocument/2006/relationships/image" Target="../media/image138.png"/><Relationship Id="rId99" Type="http://schemas.openxmlformats.org/officeDocument/2006/relationships/image" Target="../media/image143.png"/><Relationship Id="rId101" Type="http://schemas.openxmlformats.org/officeDocument/2006/relationships/image" Target="../media/image145.png"/><Relationship Id="rId122" Type="http://schemas.openxmlformats.org/officeDocument/2006/relationships/image" Target="../media/image166.png"/><Relationship Id="rId143" Type="http://schemas.openxmlformats.org/officeDocument/2006/relationships/image" Target="../media/image187.png"/><Relationship Id="rId148" Type="http://schemas.openxmlformats.org/officeDocument/2006/relationships/image" Target="../media/image192.png"/><Relationship Id="rId164" Type="http://schemas.openxmlformats.org/officeDocument/2006/relationships/image" Target="../media/image208.png"/><Relationship Id="rId169" Type="http://schemas.openxmlformats.org/officeDocument/2006/relationships/image" Target="../media/image213.png"/><Relationship Id="rId185" Type="http://schemas.openxmlformats.org/officeDocument/2006/relationships/image" Target="../media/image22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80" Type="http://schemas.openxmlformats.org/officeDocument/2006/relationships/image" Target="../media/image224.png"/><Relationship Id="rId210" Type="http://schemas.openxmlformats.org/officeDocument/2006/relationships/image" Target="../media/image254.png"/><Relationship Id="rId215" Type="http://schemas.openxmlformats.org/officeDocument/2006/relationships/image" Target="../media/image259.png"/><Relationship Id="rId236" Type="http://schemas.openxmlformats.org/officeDocument/2006/relationships/image" Target="../media/image280.png"/><Relationship Id="rId26" Type="http://schemas.openxmlformats.org/officeDocument/2006/relationships/image" Target="../media/image70.png"/><Relationship Id="rId231" Type="http://schemas.openxmlformats.org/officeDocument/2006/relationships/image" Target="../media/image275.png"/><Relationship Id="rId47" Type="http://schemas.openxmlformats.org/officeDocument/2006/relationships/image" Target="../media/image91.png"/><Relationship Id="rId68" Type="http://schemas.openxmlformats.org/officeDocument/2006/relationships/image" Target="../media/image112.png"/><Relationship Id="rId89" Type="http://schemas.openxmlformats.org/officeDocument/2006/relationships/image" Target="../media/image133.png"/><Relationship Id="rId112" Type="http://schemas.openxmlformats.org/officeDocument/2006/relationships/image" Target="../media/image156.png"/><Relationship Id="rId133" Type="http://schemas.openxmlformats.org/officeDocument/2006/relationships/image" Target="../media/image177.png"/><Relationship Id="rId154" Type="http://schemas.openxmlformats.org/officeDocument/2006/relationships/image" Target="../media/image198.png"/><Relationship Id="rId175" Type="http://schemas.openxmlformats.org/officeDocument/2006/relationships/image" Target="../media/image219.png"/><Relationship Id="rId196" Type="http://schemas.openxmlformats.org/officeDocument/2006/relationships/image" Target="../media/image240.png"/><Relationship Id="rId200" Type="http://schemas.openxmlformats.org/officeDocument/2006/relationships/image" Target="../media/image244.png"/><Relationship Id="rId16" Type="http://schemas.openxmlformats.org/officeDocument/2006/relationships/image" Target="../media/image60.png"/><Relationship Id="rId221" Type="http://schemas.openxmlformats.org/officeDocument/2006/relationships/image" Target="../media/image265.png"/><Relationship Id="rId242" Type="http://schemas.openxmlformats.org/officeDocument/2006/relationships/image" Target="../media/image286.png"/><Relationship Id="rId37" Type="http://schemas.openxmlformats.org/officeDocument/2006/relationships/image" Target="../media/image81.png"/><Relationship Id="rId58" Type="http://schemas.openxmlformats.org/officeDocument/2006/relationships/image" Target="../media/image102.png"/><Relationship Id="rId79" Type="http://schemas.openxmlformats.org/officeDocument/2006/relationships/image" Target="../media/image123.png"/><Relationship Id="rId102" Type="http://schemas.openxmlformats.org/officeDocument/2006/relationships/image" Target="../media/image146.png"/><Relationship Id="rId123" Type="http://schemas.openxmlformats.org/officeDocument/2006/relationships/image" Target="../media/image167.png"/><Relationship Id="rId144" Type="http://schemas.openxmlformats.org/officeDocument/2006/relationships/image" Target="../media/image188.png"/><Relationship Id="rId90" Type="http://schemas.openxmlformats.org/officeDocument/2006/relationships/image" Target="../media/image134.png"/><Relationship Id="rId165" Type="http://schemas.openxmlformats.org/officeDocument/2006/relationships/image" Target="../media/image209.png"/><Relationship Id="rId186" Type="http://schemas.openxmlformats.org/officeDocument/2006/relationships/image" Target="../media/image230.png"/><Relationship Id="rId211" Type="http://schemas.openxmlformats.org/officeDocument/2006/relationships/image" Target="../media/image255.png"/><Relationship Id="rId232" Type="http://schemas.openxmlformats.org/officeDocument/2006/relationships/image" Target="../media/image276.png"/><Relationship Id="rId27" Type="http://schemas.openxmlformats.org/officeDocument/2006/relationships/image" Target="../media/image71.png"/><Relationship Id="rId48" Type="http://schemas.openxmlformats.org/officeDocument/2006/relationships/image" Target="../media/image92.png"/><Relationship Id="rId69" Type="http://schemas.openxmlformats.org/officeDocument/2006/relationships/image" Target="../media/image113.png"/><Relationship Id="rId113" Type="http://schemas.openxmlformats.org/officeDocument/2006/relationships/image" Target="../media/image157.png"/><Relationship Id="rId134" Type="http://schemas.openxmlformats.org/officeDocument/2006/relationships/image" Target="../media/image178.png"/><Relationship Id="rId80" Type="http://schemas.openxmlformats.org/officeDocument/2006/relationships/image" Target="../media/image124.png"/><Relationship Id="rId155" Type="http://schemas.openxmlformats.org/officeDocument/2006/relationships/image" Target="../media/image199.png"/><Relationship Id="rId176" Type="http://schemas.openxmlformats.org/officeDocument/2006/relationships/image" Target="../media/image220.png"/><Relationship Id="rId197" Type="http://schemas.openxmlformats.org/officeDocument/2006/relationships/image" Target="../media/image2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2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B157C6-D39E-439F-89AC-B171BBB9DF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FY 22 Goals Workshop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4EB5F0-525B-48E3-8DA3-39CA24A102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r>
              <a:rPr lang="en-US" sz="1500">
                <a:solidFill>
                  <a:srgbClr val="FFFFFF"/>
                </a:solidFill>
              </a:rPr>
              <a:t>June 22, 2021</a:t>
            </a:r>
          </a:p>
          <a:p>
            <a:r>
              <a:rPr lang="en-US" sz="1500">
                <a:solidFill>
                  <a:srgbClr val="FFFFFF"/>
                </a:solidFill>
              </a:rPr>
              <a:t>Derry Opera House</a:t>
            </a:r>
          </a:p>
        </p:txBody>
      </p:sp>
    </p:spTree>
    <p:extLst>
      <p:ext uri="{BB962C8B-B14F-4D97-AF65-F5344CB8AC3E}">
        <p14:creationId xmlns:p14="http://schemas.microsoft.com/office/powerpoint/2010/main" val="141697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F8FAB94-68B7-46AF-B212-467382CAA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4" y="1367673"/>
            <a:ext cx="4375151" cy="26655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7200">
                <a:solidFill>
                  <a:schemeClr val="bg1"/>
                </a:solidFill>
              </a:rPr>
              <a:t>Hood Park Layout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2E82B66-1686-413F-BFC9-B800441614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4744" r="13998"/>
          <a:stretch/>
        </p:blipFill>
        <p:spPr>
          <a:xfrm>
            <a:off x="2" y="2"/>
            <a:ext cx="5750804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sp>
        <p:nvSpPr>
          <p:cNvPr id="13" name="Freeform: Shape 17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9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81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10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183" y="0"/>
            <a:ext cx="1067963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10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183" y="0"/>
            <a:ext cx="1067963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10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183" y="0"/>
            <a:ext cx="1067963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17DBB-AF25-4D0C-B3F2-70120A10A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en-US" sz="3100" dirty="0"/>
              <a:t>Hood Park </a:t>
            </a:r>
            <a:br>
              <a:rPr lang="en-US" sz="3100" dirty="0"/>
            </a:br>
            <a:r>
              <a:rPr lang="en-US" sz="3100" dirty="0"/>
              <a:t>Timelines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1A2C756-9A89-4499-98B7-A4FF8E3D872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1349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17DBB-AF25-4D0C-B3F2-70120A10A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en-US" sz="3100" dirty="0"/>
              <a:t>Hood Park </a:t>
            </a:r>
            <a:br>
              <a:rPr lang="en-US" sz="3100" dirty="0"/>
            </a:br>
            <a:r>
              <a:rPr lang="en-US" sz="3100" dirty="0"/>
              <a:t>Timelines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1A2C756-9A89-4499-98B7-A4FF8E3D872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4601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17DBB-AF25-4D0C-B3F2-70120A10A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en-US" sz="3100" dirty="0"/>
              <a:t>Hood Park </a:t>
            </a:r>
            <a:br>
              <a:rPr lang="en-US" sz="3100" dirty="0"/>
            </a:br>
            <a:r>
              <a:rPr lang="en-US" sz="3100" dirty="0"/>
              <a:t>Timelines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1A2C756-9A89-4499-98B7-A4FF8E3D872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4869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278F4-4126-43AB-B6C2-649F98E97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West Running Brook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1CB1E-CD21-4BB2-A1F7-8F13B7E90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Land partially owned by Town and School District</a:t>
            </a:r>
          </a:p>
          <a:p>
            <a:r>
              <a:rPr lang="en-US" sz="2000">
                <a:solidFill>
                  <a:srgbClr val="000000"/>
                </a:solidFill>
              </a:rPr>
              <a:t>Add another multi-purpose field with lights</a:t>
            </a:r>
          </a:p>
          <a:p>
            <a:r>
              <a:rPr lang="en-US" sz="2000">
                <a:solidFill>
                  <a:srgbClr val="000000"/>
                </a:solidFill>
              </a:rPr>
              <a:t>Allow Town maximum flexibility with field scheduling and usage</a:t>
            </a:r>
          </a:p>
          <a:p>
            <a:r>
              <a:rPr lang="en-US" sz="2000">
                <a:solidFill>
                  <a:srgbClr val="000000"/>
                </a:solidFill>
              </a:rPr>
              <a:t>Engaged a Design/Engineering Firm to review, layout and estimate cost.</a:t>
            </a:r>
          </a:p>
        </p:txBody>
      </p:sp>
    </p:spTree>
    <p:extLst>
      <p:ext uri="{BB962C8B-B14F-4D97-AF65-F5344CB8AC3E}">
        <p14:creationId xmlns:p14="http://schemas.microsoft.com/office/powerpoint/2010/main" val="4055844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 100"/>
          <p:cNvSpPr/>
          <p:nvPr/>
        </p:nvSpPr>
        <p:spPr>
          <a:xfrm rot="-5400000">
            <a:off x="8010287" y="2437686"/>
            <a:ext cx="12382" cy="415766"/>
          </a:xfrm>
          <a:custGeom>
            <a:avLst/>
            <a:gdLst/>
            <a:ahLst/>
            <a:cxnLst/>
            <a:rect l="0" t="0" r="0" b="0"/>
            <a:pathLst>
              <a:path w="330200" h="11087100">
                <a:moveTo>
                  <a:pt x="330200" y="10502900"/>
                </a:moveTo>
                <a:lnTo>
                  <a:pt x="0" y="11087100"/>
                </a:lnTo>
                <a:lnTo>
                  <a:pt x="0" y="0"/>
                </a:lnTo>
                <a:close/>
                <a:moveTo>
                  <a:pt x="-31178500" y="91490800"/>
                </a:moveTo>
              </a:path>
            </a:pathLst>
          </a:custGeom>
          <a:solidFill>
            <a:srgbClr val="E6E6E6">
              <a:alpha val="100000"/>
            </a:srgbClr>
          </a:solidFill>
          <a:ln w="0" cap="flat" cmpd="sng">
            <a:solidFill>
              <a:srgbClr val="E6E6E6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1" name="Picture 10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95281" y="2639854"/>
            <a:ext cx="1873250" cy="2682240"/>
          </a:xfrm>
          <a:prstGeom prst="rect">
            <a:avLst/>
          </a:prstGeom>
          <a:noFill/>
        </p:spPr>
      </p:pic>
      <p:sp>
        <p:nvSpPr>
          <p:cNvPr id="102" name="Freeform 102"/>
          <p:cNvSpPr/>
          <p:nvPr/>
        </p:nvSpPr>
        <p:spPr>
          <a:xfrm rot="-5400000">
            <a:off x="7022544" y="5015628"/>
            <a:ext cx="21907" cy="546258"/>
          </a:xfrm>
          <a:custGeom>
            <a:avLst/>
            <a:gdLst/>
            <a:ahLst/>
            <a:cxnLst/>
            <a:rect l="0" t="0" r="0" b="0"/>
            <a:pathLst>
              <a:path w="584200" h="14566900">
                <a:moveTo>
                  <a:pt x="584200" y="0"/>
                </a:moveTo>
                <a:lnTo>
                  <a:pt x="584200" y="14566900"/>
                </a:lnTo>
                <a:lnTo>
                  <a:pt x="0" y="12382500"/>
                </a:lnTo>
                <a:close/>
                <a:moveTo>
                  <a:pt x="77889100" y="119443500"/>
                </a:moveTo>
              </a:path>
            </a:pathLst>
          </a:custGeom>
          <a:solidFill>
            <a:srgbClr val="E6E6E6">
              <a:alpha val="100000"/>
            </a:srgbClr>
          </a:solidFill>
          <a:ln w="0" cap="flat" cmpd="sng">
            <a:solidFill>
              <a:srgbClr val="E6E6E6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" name="Freeform 103"/>
          <p:cNvSpPr/>
          <p:nvPr/>
        </p:nvSpPr>
        <p:spPr>
          <a:xfrm rot="-5400000">
            <a:off x="7571184" y="4848940"/>
            <a:ext cx="22860" cy="58578"/>
          </a:xfrm>
          <a:custGeom>
            <a:avLst/>
            <a:gdLst/>
            <a:ahLst/>
            <a:cxnLst/>
            <a:rect l="0" t="0" r="0" b="0"/>
            <a:pathLst>
              <a:path w="609600" h="1562100">
                <a:moveTo>
                  <a:pt x="609600" y="1562100"/>
                </a:moveTo>
                <a:lnTo>
                  <a:pt x="0" y="1549400"/>
                </a:lnTo>
                <a:lnTo>
                  <a:pt x="0" y="0"/>
                </a:lnTo>
                <a:close/>
                <a:moveTo>
                  <a:pt x="44246800" y="982980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flat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4" name="Picture 10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7132" y="4877753"/>
            <a:ext cx="80486" cy="40481"/>
          </a:xfrm>
          <a:prstGeom prst="rect">
            <a:avLst/>
          </a:prstGeom>
          <a:noFill/>
        </p:spPr>
      </p:pic>
      <p:sp>
        <p:nvSpPr>
          <p:cNvPr id="105" name="Freeform 105"/>
          <p:cNvSpPr/>
          <p:nvPr/>
        </p:nvSpPr>
        <p:spPr>
          <a:xfrm rot="-5400000">
            <a:off x="7581423" y="4861561"/>
            <a:ext cx="1905" cy="58102"/>
          </a:xfrm>
          <a:custGeom>
            <a:avLst/>
            <a:gdLst/>
            <a:ahLst/>
            <a:cxnLst/>
            <a:rect l="0" t="0" r="0" b="0"/>
            <a:pathLst>
              <a:path w="50800" h="1549400">
                <a:moveTo>
                  <a:pt x="50800" y="0"/>
                </a:moveTo>
                <a:lnTo>
                  <a:pt x="50800" y="1549400"/>
                </a:lnTo>
                <a:lnTo>
                  <a:pt x="0" y="1397000"/>
                </a:lnTo>
                <a:close/>
                <a:moveTo>
                  <a:pt x="45859700" y="982980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flat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6" name="Freeform 106"/>
          <p:cNvSpPr/>
          <p:nvPr/>
        </p:nvSpPr>
        <p:spPr>
          <a:xfrm rot="-5400000">
            <a:off x="7454027" y="4896089"/>
            <a:ext cx="10001" cy="30480"/>
          </a:xfrm>
          <a:custGeom>
            <a:avLst/>
            <a:gdLst/>
            <a:ahLst/>
            <a:cxnLst/>
            <a:rect l="0" t="0" r="0" b="0"/>
            <a:pathLst>
              <a:path w="266700" h="812800">
                <a:moveTo>
                  <a:pt x="266700" y="12700"/>
                </a:moveTo>
                <a:lnTo>
                  <a:pt x="0" y="812800"/>
                </a:lnTo>
                <a:lnTo>
                  <a:pt x="0" y="0"/>
                </a:lnTo>
                <a:close/>
                <a:moveTo>
                  <a:pt x="49428400" y="1012190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flat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7" name="Picture 10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31882" y="4904423"/>
            <a:ext cx="61118" cy="40640"/>
          </a:xfrm>
          <a:prstGeom prst="rect">
            <a:avLst/>
          </a:prstGeom>
          <a:noFill/>
        </p:spPr>
      </p:pic>
      <p:sp>
        <p:nvSpPr>
          <p:cNvPr id="108" name="Freeform 108"/>
          <p:cNvSpPr/>
          <p:nvPr/>
        </p:nvSpPr>
        <p:spPr>
          <a:xfrm rot="-5400000">
            <a:off x="7444026" y="4885612"/>
            <a:ext cx="1428" cy="952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38100" y="0"/>
                </a:moveTo>
                <a:lnTo>
                  <a:pt x="0" y="25400"/>
                </a:lnTo>
                <a:lnTo>
                  <a:pt x="0" y="0"/>
                </a:lnTo>
                <a:close/>
                <a:moveTo>
                  <a:pt x="48641000" y="1012063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flat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9" name="Picture 10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32358" y="4874896"/>
            <a:ext cx="56673" cy="54292"/>
          </a:xfrm>
          <a:prstGeom prst="rect">
            <a:avLst/>
          </a:prstGeom>
          <a:noFill/>
        </p:spPr>
      </p:pic>
      <p:sp>
        <p:nvSpPr>
          <p:cNvPr id="110" name="Freeform 110"/>
          <p:cNvSpPr/>
          <p:nvPr/>
        </p:nvSpPr>
        <p:spPr>
          <a:xfrm rot="-5400000">
            <a:off x="7455455" y="4900851"/>
            <a:ext cx="3810" cy="17621"/>
          </a:xfrm>
          <a:custGeom>
            <a:avLst/>
            <a:gdLst/>
            <a:ahLst/>
            <a:cxnLst/>
            <a:rect l="0" t="0" r="0" b="0"/>
            <a:pathLst>
              <a:path w="101600" h="469900">
                <a:moveTo>
                  <a:pt x="101600" y="0"/>
                </a:moveTo>
                <a:lnTo>
                  <a:pt x="101600" y="330200"/>
                </a:lnTo>
                <a:lnTo>
                  <a:pt x="0" y="469900"/>
                </a:lnTo>
                <a:close/>
                <a:moveTo>
                  <a:pt x="49187100" y="1010920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flat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1" name="Picture 11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32358" y="4853464"/>
            <a:ext cx="124142" cy="79692"/>
          </a:xfrm>
          <a:prstGeom prst="rect">
            <a:avLst/>
          </a:prstGeom>
          <a:noFill/>
        </p:spPr>
      </p:pic>
      <p:pic>
        <p:nvPicPr>
          <p:cNvPr id="112" name="Picture 11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94283" y="4916329"/>
            <a:ext cx="29686" cy="32702"/>
          </a:xfrm>
          <a:prstGeom prst="rect">
            <a:avLst/>
          </a:prstGeom>
          <a:noFill/>
        </p:spPr>
      </p:pic>
      <p:sp>
        <p:nvSpPr>
          <p:cNvPr id="113" name="Freeform 113"/>
          <p:cNvSpPr/>
          <p:nvPr/>
        </p:nvSpPr>
        <p:spPr>
          <a:xfrm rot="-5400000">
            <a:off x="7534275" y="4893470"/>
            <a:ext cx="476" cy="11906"/>
          </a:xfrm>
          <a:custGeom>
            <a:avLst/>
            <a:gdLst/>
            <a:ahLst/>
            <a:cxnLst/>
            <a:rect l="0" t="0" r="0" b="0"/>
            <a:pathLst>
              <a:path w="12700" h="317500">
                <a:moveTo>
                  <a:pt x="12700" y="0"/>
                </a:moveTo>
                <a:lnTo>
                  <a:pt x="12700" y="317500"/>
                </a:lnTo>
                <a:lnTo>
                  <a:pt x="0" y="317500"/>
                </a:lnTo>
                <a:close/>
                <a:moveTo>
                  <a:pt x="46736000" y="989584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flat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" name="Freeform 114"/>
          <p:cNvSpPr/>
          <p:nvPr/>
        </p:nvSpPr>
        <p:spPr>
          <a:xfrm rot="-5400000">
            <a:off x="7543562" y="4890374"/>
            <a:ext cx="1905" cy="5238"/>
          </a:xfrm>
          <a:custGeom>
            <a:avLst/>
            <a:gdLst/>
            <a:ahLst/>
            <a:cxnLst/>
            <a:rect l="0" t="0" r="0" b="0"/>
            <a:pathLst>
              <a:path w="50800" h="139700">
                <a:moveTo>
                  <a:pt x="50800" y="127000"/>
                </a:moveTo>
                <a:lnTo>
                  <a:pt x="0" y="139700"/>
                </a:lnTo>
                <a:lnTo>
                  <a:pt x="0" y="0"/>
                </a:lnTo>
                <a:close/>
                <a:moveTo>
                  <a:pt x="46101000" y="986028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flat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5" name="Picture 115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28560" y="4882039"/>
            <a:ext cx="35877" cy="39211"/>
          </a:xfrm>
          <a:prstGeom prst="rect">
            <a:avLst/>
          </a:prstGeom>
          <a:noFill/>
        </p:spPr>
      </p:pic>
      <p:sp>
        <p:nvSpPr>
          <p:cNvPr id="116" name="Freeform 116"/>
          <p:cNvSpPr/>
          <p:nvPr/>
        </p:nvSpPr>
        <p:spPr>
          <a:xfrm rot="-5400000">
            <a:off x="7541895" y="4897756"/>
            <a:ext cx="5238" cy="8096"/>
          </a:xfrm>
          <a:custGeom>
            <a:avLst/>
            <a:gdLst/>
            <a:ahLst/>
            <a:cxnLst/>
            <a:rect l="0" t="0" r="0" b="0"/>
            <a:pathLst>
              <a:path w="139700" h="215900">
                <a:moveTo>
                  <a:pt x="139700" y="0"/>
                </a:moveTo>
                <a:lnTo>
                  <a:pt x="139700" y="190500"/>
                </a:lnTo>
                <a:lnTo>
                  <a:pt x="0" y="215900"/>
                </a:lnTo>
                <a:close/>
                <a:moveTo>
                  <a:pt x="46545500" y="986409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flat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" name="Freeform 117"/>
          <p:cNvSpPr/>
          <p:nvPr/>
        </p:nvSpPr>
        <p:spPr>
          <a:xfrm rot="-5400000">
            <a:off x="7607617" y="4887754"/>
            <a:ext cx="1905" cy="5715"/>
          </a:xfrm>
          <a:custGeom>
            <a:avLst/>
            <a:gdLst/>
            <a:ahLst/>
            <a:cxnLst/>
            <a:rect l="0" t="0" r="0" b="0"/>
            <a:pathLst>
              <a:path w="50800" h="152400">
                <a:moveTo>
                  <a:pt x="50800" y="152400"/>
                </a:moveTo>
                <a:lnTo>
                  <a:pt x="0" y="152400"/>
                </a:lnTo>
                <a:lnTo>
                  <a:pt x="0" y="0"/>
                </a:lnTo>
                <a:close/>
                <a:moveTo>
                  <a:pt x="44310300" y="969010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flat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" name="Freeform 118"/>
          <p:cNvSpPr/>
          <p:nvPr/>
        </p:nvSpPr>
        <p:spPr>
          <a:xfrm rot="-5400000">
            <a:off x="7547610" y="4890612"/>
            <a:ext cx="476" cy="238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63500"/>
                </a:moveTo>
                <a:lnTo>
                  <a:pt x="0" y="63500"/>
                </a:lnTo>
                <a:lnTo>
                  <a:pt x="0" y="0"/>
                </a:lnTo>
                <a:close/>
                <a:moveTo>
                  <a:pt x="45986700" y="984758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flat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9" name="Picture 119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6656" y="4879658"/>
            <a:ext cx="87313" cy="65405"/>
          </a:xfrm>
          <a:prstGeom prst="rect">
            <a:avLst/>
          </a:prstGeom>
          <a:noFill/>
        </p:spPr>
      </p:pic>
      <p:sp>
        <p:nvSpPr>
          <p:cNvPr id="120" name="Freeform 120"/>
          <p:cNvSpPr/>
          <p:nvPr/>
        </p:nvSpPr>
        <p:spPr>
          <a:xfrm rot="-5400000">
            <a:off x="7570232" y="4887040"/>
            <a:ext cx="20002" cy="62388"/>
          </a:xfrm>
          <a:custGeom>
            <a:avLst/>
            <a:gdLst/>
            <a:ahLst/>
            <a:cxnLst/>
            <a:rect l="0" t="0" r="0" b="0"/>
            <a:pathLst>
              <a:path w="533400" h="1663700">
                <a:moveTo>
                  <a:pt x="533400" y="0"/>
                </a:moveTo>
                <a:lnTo>
                  <a:pt x="533400" y="1663700"/>
                </a:lnTo>
                <a:lnTo>
                  <a:pt x="0" y="1663700"/>
                </a:lnTo>
                <a:close/>
                <a:moveTo>
                  <a:pt x="46951900" y="984123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flat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1" name="Freeform 121"/>
          <p:cNvSpPr/>
          <p:nvPr/>
        </p:nvSpPr>
        <p:spPr>
          <a:xfrm rot="-5400000">
            <a:off x="7799308" y="3279697"/>
            <a:ext cx="22383" cy="54292"/>
          </a:xfrm>
          <a:custGeom>
            <a:avLst/>
            <a:gdLst/>
            <a:ahLst/>
            <a:cxnLst/>
            <a:rect l="0" t="0" r="0" b="0"/>
            <a:pathLst>
              <a:path w="596900" h="1447800">
                <a:moveTo>
                  <a:pt x="596900" y="12700"/>
                </a:moveTo>
                <a:lnTo>
                  <a:pt x="0" y="1447800"/>
                </a:lnTo>
                <a:lnTo>
                  <a:pt x="0" y="0"/>
                </a:lnTo>
                <a:close/>
                <a:moveTo>
                  <a:pt x="-2247900" y="921639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flat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2" name="Picture 122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1448" y="3306128"/>
            <a:ext cx="79533" cy="71278"/>
          </a:xfrm>
          <a:prstGeom prst="rect">
            <a:avLst/>
          </a:prstGeom>
          <a:noFill/>
        </p:spPr>
      </p:pic>
      <p:sp>
        <p:nvSpPr>
          <p:cNvPr id="123" name="Freeform 123"/>
          <p:cNvSpPr/>
          <p:nvPr/>
        </p:nvSpPr>
        <p:spPr>
          <a:xfrm rot="-5400000">
            <a:off x="7794308" y="3310415"/>
            <a:ext cx="33813" cy="55721"/>
          </a:xfrm>
          <a:custGeom>
            <a:avLst/>
            <a:gdLst/>
            <a:ahLst/>
            <a:cxnLst/>
            <a:rect l="0" t="0" r="0" b="0"/>
            <a:pathLst>
              <a:path w="901700" h="1485900">
                <a:moveTo>
                  <a:pt x="901700" y="0"/>
                </a:moveTo>
                <a:lnTo>
                  <a:pt x="901700" y="1485900"/>
                </a:lnTo>
                <a:lnTo>
                  <a:pt x="0" y="495300"/>
                </a:lnTo>
                <a:close/>
                <a:moveTo>
                  <a:pt x="-1244600" y="921639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flat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4" name="Picture 124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7812" y="3285173"/>
            <a:ext cx="67469" cy="92233"/>
          </a:xfrm>
          <a:prstGeom prst="rect">
            <a:avLst/>
          </a:prstGeom>
          <a:noFill/>
        </p:spPr>
      </p:pic>
      <p:sp>
        <p:nvSpPr>
          <p:cNvPr id="125" name="Freeform 125"/>
          <p:cNvSpPr/>
          <p:nvPr/>
        </p:nvSpPr>
        <p:spPr>
          <a:xfrm rot="-5400000">
            <a:off x="7929801" y="3326369"/>
            <a:ext cx="1428" cy="40005"/>
          </a:xfrm>
          <a:custGeom>
            <a:avLst/>
            <a:gdLst/>
            <a:ahLst/>
            <a:cxnLst/>
            <a:rect l="0" t="0" r="0" b="0"/>
            <a:pathLst>
              <a:path w="38100" h="1066800">
                <a:moveTo>
                  <a:pt x="38100" y="0"/>
                </a:moveTo>
                <a:lnTo>
                  <a:pt x="38100" y="1066800"/>
                </a:lnTo>
                <a:lnTo>
                  <a:pt x="0" y="1066800"/>
                </a:lnTo>
                <a:close/>
                <a:moveTo>
                  <a:pt x="-4851400" y="887730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flat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6" name="Freeform 126"/>
          <p:cNvSpPr/>
          <p:nvPr/>
        </p:nvSpPr>
        <p:spPr>
          <a:xfrm rot="-5400000">
            <a:off x="7932182" y="3291603"/>
            <a:ext cx="8572" cy="22383"/>
          </a:xfrm>
          <a:custGeom>
            <a:avLst/>
            <a:gdLst/>
            <a:ahLst/>
            <a:cxnLst/>
            <a:rect l="0" t="0" r="0" b="0"/>
            <a:pathLst>
              <a:path w="228600" h="596900">
                <a:moveTo>
                  <a:pt x="228600" y="596900"/>
                </a:moveTo>
                <a:lnTo>
                  <a:pt x="0" y="444500"/>
                </a:lnTo>
                <a:lnTo>
                  <a:pt x="0" y="0"/>
                </a:lnTo>
                <a:close/>
                <a:moveTo>
                  <a:pt x="-6908800" y="883793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flat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7" name="Picture 127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8125" y="3295174"/>
            <a:ext cx="95726" cy="66357"/>
          </a:xfrm>
          <a:prstGeom prst="rect">
            <a:avLst/>
          </a:prstGeom>
          <a:noFill/>
        </p:spPr>
      </p:pic>
      <p:sp>
        <p:nvSpPr>
          <p:cNvPr id="128" name="Freeform 128"/>
          <p:cNvSpPr/>
          <p:nvPr/>
        </p:nvSpPr>
        <p:spPr>
          <a:xfrm rot="-5400000">
            <a:off x="7897415" y="3325416"/>
            <a:ext cx="8096" cy="32385"/>
          </a:xfrm>
          <a:custGeom>
            <a:avLst/>
            <a:gdLst/>
            <a:ahLst/>
            <a:cxnLst/>
            <a:rect l="0" t="0" r="0" b="0"/>
            <a:pathLst>
              <a:path w="215900" h="863600">
                <a:moveTo>
                  <a:pt x="215900" y="0"/>
                </a:moveTo>
                <a:lnTo>
                  <a:pt x="215900" y="863600"/>
                </a:lnTo>
                <a:lnTo>
                  <a:pt x="0" y="673100"/>
                </a:lnTo>
                <a:close/>
                <a:moveTo>
                  <a:pt x="-4216400" y="894461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flat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9" name="Picture 129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0656" y="3306128"/>
            <a:ext cx="91281" cy="63341"/>
          </a:xfrm>
          <a:prstGeom prst="rect">
            <a:avLst/>
          </a:prstGeom>
          <a:noFill/>
        </p:spPr>
      </p:pic>
      <p:sp>
        <p:nvSpPr>
          <p:cNvPr id="130" name="Freeform 130"/>
          <p:cNvSpPr/>
          <p:nvPr/>
        </p:nvSpPr>
        <p:spPr>
          <a:xfrm rot="-5400000">
            <a:off x="7848838" y="3311605"/>
            <a:ext cx="8572" cy="28098"/>
          </a:xfrm>
          <a:custGeom>
            <a:avLst/>
            <a:gdLst/>
            <a:ahLst/>
            <a:cxnLst/>
            <a:rect l="0" t="0" r="0" b="0"/>
            <a:pathLst>
              <a:path w="228600" h="749300">
                <a:moveTo>
                  <a:pt x="228600" y="0"/>
                </a:moveTo>
                <a:lnTo>
                  <a:pt x="228600" y="177800"/>
                </a:lnTo>
                <a:lnTo>
                  <a:pt x="0" y="749300"/>
                </a:lnTo>
                <a:close/>
                <a:moveTo>
                  <a:pt x="-3403600" y="906780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flat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1" name="Freeform 131"/>
          <p:cNvSpPr/>
          <p:nvPr/>
        </p:nvSpPr>
        <p:spPr>
          <a:xfrm rot="-5400000">
            <a:off x="4910376" y="5639039"/>
            <a:ext cx="80962" cy="60483"/>
          </a:xfrm>
          <a:custGeom>
            <a:avLst/>
            <a:gdLst/>
            <a:ahLst/>
            <a:cxnLst/>
            <a:rect l="0" t="0" r="0" b="0"/>
            <a:pathLst>
              <a:path w="2159000" h="1612900">
                <a:moveTo>
                  <a:pt x="0" y="1612900"/>
                </a:moveTo>
                <a:lnTo>
                  <a:pt x="21590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2" name="Freeform 132"/>
          <p:cNvSpPr/>
          <p:nvPr/>
        </p:nvSpPr>
        <p:spPr>
          <a:xfrm rot="-5400000">
            <a:off x="4912995" y="5618798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35686800" y="1687068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3" name="Freeform 133"/>
          <p:cNvSpPr/>
          <p:nvPr/>
        </p:nvSpPr>
        <p:spPr>
          <a:xfrm rot="-5400000">
            <a:off x="4906328" y="5609749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35623300" y="1688846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4" name="Freeform 134"/>
          <p:cNvSpPr/>
          <p:nvPr/>
        </p:nvSpPr>
        <p:spPr>
          <a:xfrm rot="-5400000">
            <a:off x="4899184" y="5600224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35559800" y="1690751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" name="Freeform 135"/>
          <p:cNvSpPr/>
          <p:nvPr/>
        </p:nvSpPr>
        <p:spPr>
          <a:xfrm rot="-5400000">
            <a:off x="4813459" y="5512118"/>
            <a:ext cx="91440" cy="68580"/>
          </a:xfrm>
          <a:custGeom>
            <a:avLst/>
            <a:gdLst/>
            <a:ahLst/>
            <a:cxnLst/>
            <a:rect l="0" t="0" r="0" b="0"/>
            <a:pathLst>
              <a:path w="2438400" h="1828800">
                <a:moveTo>
                  <a:pt x="0" y="1828800"/>
                </a:moveTo>
                <a:lnTo>
                  <a:pt x="2438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" name="Freeform 136"/>
          <p:cNvSpPr/>
          <p:nvPr/>
        </p:nvSpPr>
        <p:spPr>
          <a:xfrm rot="-5400000">
            <a:off x="4817269" y="5490687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34823200" y="1712595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Freeform 137"/>
          <p:cNvSpPr/>
          <p:nvPr/>
        </p:nvSpPr>
        <p:spPr>
          <a:xfrm rot="-5400000">
            <a:off x="4810125" y="5481162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34759700" y="1714500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" name="Freeform 138"/>
          <p:cNvSpPr/>
          <p:nvPr/>
        </p:nvSpPr>
        <p:spPr>
          <a:xfrm rot="-5400000">
            <a:off x="4803458" y="5472113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34696200" y="1716278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" name="Freeform 139"/>
          <p:cNvSpPr/>
          <p:nvPr/>
        </p:nvSpPr>
        <p:spPr>
          <a:xfrm rot="-5400000">
            <a:off x="4717733" y="5384007"/>
            <a:ext cx="91440" cy="68580"/>
          </a:xfrm>
          <a:custGeom>
            <a:avLst/>
            <a:gdLst/>
            <a:ahLst/>
            <a:cxnLst/>
            <a:rect l="0" t="0" r="0" b="0"/>
            <a:pathLst>
              <a:path w="2438400" h="1828800">
                <a:moveTo>
                  <a:pt x="0" y="1828800"/>
                </a:moveTo>
                <a:lnTo>
                  <a:pt x="2438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" name="Freeform 140"/>
          <p:cNvSpPr/>
          <p:nvPr/>
        </p:nvSpPr>
        <p:spPr>
          <a:xfrm rot="-5400000">
            <a:off x="4721543" y="5362576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33959600" y="1738122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" name="Freeform 141"/>
          <p:cNvSpPr/>
          <p:nvPr/>
        </p:nvSpPr>
        <p:spPr>
          <a:xfrm rot="-5400000">
            <a:off x="4714399" y="5353051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33896100" y="1740027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" name="Freeform 142"/>
          <p:cNvSpPr/>
          <p:nvPr/>
        </p:nvSpPr>
        <p:spPr>
          <a:xfrm rot="-5400000">
            <a:off x="4707731" y="5344002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33832600" y="1741805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" name="Freeform 143"/>
          <p:cNvSpPr/>
          <p:nvPr/>
        </p:nvSpPr>
        <p:spPr>
          <a:xfrm rot="-5400000">
            <a:off x="4622007" y="5255896"/>
            <a:ext cx="91440" cy="68580"/>
          </a:xfrm>
          <a:custGeom>
            <a:avLst/>
            <a:gdLst/>
            <a:ahLst/>
            <a:cxnLst/>
            <a:rect l="0" t="0" r="0" b="0"/>
            <a:pathLst>
              <a:path w="2438400" h="1828800">
                <a:moveTo>
                  <a:pt x="0" y="1828800"/>
                </a:moveTo>
                <a:lnTo>
                  <a:pt x="2438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" name="Freeform 144"/>
          <p:cNvSpPr/>
          <p:nvPr/>
        </p:nvSpPr>
        <p:spPr>
          <a:xfrm rot="-5400000">
            <a:off x="4625340" y="5233988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33096000" y="1763776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" name="Freeform 145"/>
          <p:cNvSpPr/>
          <p:nvPr/>
        </p:nvSpPr>
        <p:spPr>
          <a:xfrm rot="-5400000">
            <a:off x="4618673" y="5224939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33032500" y="1765554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" name="Freeform 146"/>
          <p:cNvSpPr/>
          <p:nvPr/>
        </p:nvSpPr>
        <p:spPr>
          <a:xfrm rot="-5400000">
            <a:off x="4612005" y="5215891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32969000" y="1767332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Freeform 147"/>
          <p:cNvSpPr/>
          <p:nvPr/>
        </p:nvSpPr>
        <p:spPr>
          <a:xfrm rot="-5400000">
            <a:off x="4526042" y="5128023"/>
            <a:ext cx="91440" cy="68103"/>
          </a:xfrm>
          <a:custGeom>
            <a:avLst/>
            <a:gdLst/>
            <a:ahLst/>
            <a:cxnLst/>
            <a:rect l="0" t="0" r="0" b="0"/>
            <a:pathLst>
              <a:path w="2438400" h="1816100">
                <a:moveTo>
                  <a:pt x="0" y="1816100"/>
                </a:moveTo>
                <a:lnTo>
                  <a:pt x="2438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" name="Freeform 148"/>
          <p:cNvSpPr/>
          <p:nvPr/>
        </p:nvSpPr>
        <p:spPr>
          <a:xfrm rot="-5400000">
            <a:off x="4529614" y="5106353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32245100" y="1789303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9" name="Freeform 149"/>
          <p:cNvSpPr/>
          <p:nvPr/>
        </p:nvSpPr>
        <p:spPr>
          <a:xfrm rot="-5400000">
            <a:off x="4518184" y="5106829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32562600" y="1792351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0" name="Freeform 150"/>
          <p:cNvSpPr/>
          <p:nvPr/>
        </p:nvSpPr>
        <p:spPr>
          <a:xfrm rot="-5400000">
            <a:off x="4506754" y="5107306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32880100" y="1795399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1" name="Freeform 151"/>
          <p:cNvSpPr/>
          <p:nvPr/>
        </p:nvSpPr>
        <p:spPr>
          <a:xfrm rot="-5400000">
            <a:off x="4436268" y="5054442"/>
            <a:ext cx="5715" cy="114300"/>
          </a:xfrm>
          <a:custGeom>
            <a:avLst/>
            <a:gdLst/>
            <a:ahLst/>
            <a:cxnLst/>
            <a:rect l="0" t="0" r="0" b="0"/>
            <a:pathLst>
              <a:path w="152400" h="3048000">
                <a:moveTo>
                  <a:pt x="152400" y="3048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" name="Freeform 152"/>
          <p:cNvSpPr/>
          <p:nvPr/>
        </p:nvSpPr>
        <p:spPr>
          <a:xfrm rot="-5400000">
            <a:off x="4369594" y="5113973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36715500" y="1831975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" name="Freeform 153"/>
          <p:cNvSpPr/>
          <p:nvPr/>
        </p:nvSpPr>
        <p:spPr>
          <a:xfrm rot="-5400000">
            <a:off x="4358164" y="5114449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37033000" y="1835023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4" name="Freeform 154"/>
          <p:cNvSpPr/>
          <p:nvPr/>
        </p:nvSpPr>
        <p:spPr>
          <a:xfrm rot="-5400000">
            <a:off x="4346734" y="5114926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37350500" y="1838071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5" name="Freeform 155"/>
          <p:cNvSpPr/>
          <p:nvPr/>
        </p:nvSpPr>
        <p:spPr>
          <a:xfrm rot="-5400000">
            <a:off x="4262199" y="5092304"/>
            <a:ext cx="50006" cy="98107"/>
          </a:xfrm>
          <a:custGeom>
            <a:avLst/>
            <a:gdLst/>
            <a:ahLst/>
            <a:cxnLst/>
            <a:rect l="0" t="0" r="0" b="0"/>
            <a:pathLst>
              <a:path w="1333500" h="2616200">
                <a:moveTo>
                  <a:pt x="1333500" y="2616200"/>
                </a:moveTo>
                <a:lnTo>
                  <a:pt x="1282700" y="17526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" name="Freeform 156"/>
          <p:cNvSpPr/>
          <p:nvPr/>
        </p:nvSpPr>
        <p:spPr>
          <a:xfrm rot="-5400000">
            <a:off x="4227671" y="5172076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42049500" y="1869821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" name="Freeform 157"/>
          <p:cNvSpPr/>
          <p:nvPr/>
        </p:nvSpPr>
        <p:spPr>
          <a:xfrm rot="-5400000">
            <a:off x="4218623" y="5178743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42468600" y="1872234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" name="Freeform 158"/>
          <p:cNvSpPr/>
          <p:nvPr/>
        </p:nvSpPr>
        <p:spPr>
          <a:xfrm rot="-5400000">
            <a:off x="4209098" y="5185411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42900400" y="1874774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" name="Freeform 159"/>
          <p:cNvSpPr/>
          <p:nvPr/>
        </p:nvSpPr>
        <p:spPr>
          <a:xfrm rot="-5400000">
            <a:off x="4121229" y="5180887"/>
            <a:ext cx="67151" cy="92392"/>
          </a:xfrm>
          <a:custGeom>
            <a:avLst/>
            <a:gdLst/>
            <a:ahLst/>
            <a:cxnLst/>
            <a:rect l="0" t="0" r="0" b="0"/>
            <a:pathLst>
              <a:path w="1790700" h="2463800">
                <a:moveTo>
                  <a:pt x="1790700" y="2463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" name="Freeform 160"/>
          <p:cNvSpPr/>
          <p:nvPr/>
        </p:nvSpPr>
        <p:spPr>
          <a:xfrm rot="-5400000">
            <a:off x="4098608" y="5266849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48018500" y="1904238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" name="Freeform 161"/>
          <p:cNvSpPr/>
          <p:nvPr/>
        </p:nvSpPr>
        <p:spPr>
          <a:xfrm rot="-5400000">
            <a:off x="4089559" y="5273517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48437600" y="1906651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" name="Freeform 162"/>
          <p:cNvSpPr/>
          <p:nvPr/>
        </p:nvSpPr>
        <p:spPr>
          <a:xfrm rot="-5400000">
            <a:off x="4080034" y="5280184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48869400" y="1909191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" name="Freeform 163"/>
          <p:cNvSpPr/>
          <p:nvPr/>
        </p:nvSpPr>
        <p:spPr>
          <a:xfrm rot="-5400000">
            <a:off x="3991927" y="5275422"/>
            <a:ext cx="67627" cy="92392"/>
          </a:xfrm>
          <a:custGeom>
            <a:avLst/>
            <a:gdLst/>
            <a:ahLst/>
            <a:cxnLst/>
            <a:rect l="0" t="0" r="0" b="0"/>
            <a:pathLst>
              <a:path w="1803400" h="2463800">
                <a:moveTo>
                  <a:pt x="1803400" y="2463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" name="Freeform 164"/>
          <p:cNvSpPr/>
          <p:nvPr/>
        </p:nvSpPr>
        <p:spPr>
          <a:xfrm rot="-5400000">
            <a:off x="3969544" y="5361147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53974800" y="1938655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" name="Freeform 165"/>
          <p:cNvSpPr/>
          <p:nvPr/>
        </p:nvSpPr>
        <p:spPr>
          <a:xfrm rot="-5400000">
            <a:off x="3960495" y="5367814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54393900" y="1941068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" name="Freeform 166"/>
          <p:cNvSpPr/>
          <p:nvPr/>
        </p:nvSpPr>
        <p:spPr>
          <a:xfrm rot="-5400000">
            <a:off x="3950970" y="5374482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54825700" y="1943608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" name="Freeform 167"/>
          <p:cNvSpPr/>
          <p:nvPr/>
        </p:nvSpPr>
        <p:spPr>
          <a:xfrm rot="-5400000">
            <a:off x="3862864" y="5369720"/>
            <a:ext cx="67627" cy="92392"/>
          </a:xfrm>
          <a:custGeom>
            <a:avLst/>
            <a:gdLst/>
            <a:ahLst/>
            <a:cxnLst/>
            <a:rect l="0" t="0" r="0" b="0"/>
            <a:pathLst>
              <a:path w="1803400" h="2463800">
                <a:moveTo>
                  <a:pt x="1803400" y="2463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" name="Freeform 168"/>
          <p:cNvSpPr/>
          <p:nvPr/>
        </p:nvSpPr>
        <p:spPr>
          <a:xfrm rot="-5400000">
            <a:off x="3840480" y="5455444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59931100" y="1973072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" name="Freeform 169"/>
          <p:cNvSpPr/>
          <p:nvPr/>
        </p:nvSpPr>
        <p:spPr>
          <a:xfrm rot="-5400000">
            <a:off x="3830955" y="5462588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60375600" y="1975612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" name="Freeform 170"/>
          <p:cNvSpPr/>
          <p:nvPr/>
        </p:nvSpPr>
        <p:spPr>
          <a:xfrm rot="-5400000">
            <a:off x="3821906" y="5469256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60794700" y="1978025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" name="Freeform 171"/>
          <p:cNvSpPr/>
          <p:nvPr/>
        </p:nvSpPr>
        <p:spPr>
          <a:xfrm rot="-5400000">
            <a:off x="3733800" y="5464493"/>
            <a:ext cx="67627" cy="92392"/>
          </a:xfrm>
          <a:custGeom>
            <a:avLst/>
            <a:gdLst/>
            <a:ahLst/>
            <a:cxnLst/>
            <a:rect l="0" t="0" r="0" b="0"/>
            <a:pathLst>
              <a:path w="1803400" h="2463800">
                <a:moveTo>
                  <a:pt x="1803400" y="2463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" name="Freeform 172"/>
          <p:cNvSpPr/>
          <p:nvPr/>
        </p:nvSpPr>
        <p:spPr>
          <a:xfrm rot="-5400000">
            <a:off x="3711416" y="5550218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65900100" y="2007489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" name="Freeform 173"/>
          <p:cNvSpPr/>
          <p:nvPr/>
        </p:nvSpPr>
        <p:spPr>
          <a:xfrm rot="-5400000">
            <a:off x="3701891" y="5556886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66331900" y="2010029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" name="Freeform 174"/>
          <p:cNvSpPr/>
          <p:nvPr/>
        </p:nvSpPr>
        <p:spPr>
          <a:xfrm rot="-5400000">
            <a:off x="3692843" y="5563553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66751000" y="2012442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" name="Freeform 175"/>
          <p:cNvSpPr/>
          <p:nvPr/>
        </p:nvSpPr>
        <p:spPr>
          <a:xfrm rot="-5400000">
            <a:off x="3604498" y="5559029"/>
            <a:ext cx="67627" cy="91916"/>
          </a:xfrm>
          <a:custGeom>
            <a:avLst/>
            <a:gdLst/>
            <a:ahLst/>
            <a:cxnLst/>
            <a:rect l="0" t="0" r="0" b="0"/>
            <a:pathLst>
              <a:path w="1803400" h="2451100">
                <a:moveTo>
                  <a:pt x="1803400" y="2451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" name="Freeform 176"/>
          <p:cNvSpPr/>
          <p:nvPr/>
        </p:nvSpPr>
        <p:spPr>
          <a:xfrm rot="-5400000">
            <a:off x="3581876" y="5644516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71869100" y="2042033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" name="Freeform 177"/>
          <p:cNvSpPr/>
          <p:nvPr/>
        </p:nvSpPr>
        <p:spPr>
          <a:xfrm rot="-5400000">
            <a:off x="3572828" y="5651183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72288200" y="2044446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" name="Freeform 178"/>
          <p:cNvSpPr/>
          <p:nvPr/>
        </p:nvSpPr>
        <p:spPr>
          <a:xfrm rot="-5400000">
            <a:off x="3563779" y="5658327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72720000" y="2046859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" name="Freeform 179"/>
          <p:cNvSpPr/>
          <p:nvPr/>
        </p:nvSpPr>
        <p:spPr>
          <a:xfrm rot="-5400000">
            <a:off x="3475672" y="5653565"/>
            <a:ext cx="67151" cy="91916"/>
          </a:xfrm>
          <a:custGeom>
            <a:avLst/>
            <a:gdLst/>
            <a:ahLst/>
            <a:cxnLst/>
            <a:rect l="0" t="0" r="0" b="0"/>
            <a:pathLst>
              <a:path w="1790700" h="2451100">
                <a:moveTo>
                  <a:pt x="1790700" y="2451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" name="Freeform 180"/>
          <p:cNvSpPr/>
          <p:nvPr/>
        </p:nvSpPr>
        <p:spPr>
          <a:xfrm rot="-5400000">
            <a:off x="3452813" y="5739289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77838100" y="2076450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" name="Freeform 181"/>
          <p:cNvSpPr/>
          <p:nvPr/>
        </p:nvSpPr>
        <p:spPr>
          <a:xfrm rot="-5400000">
            <a:off x="3443764" y="5745957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78257200" y="2078863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" name="Freeform 182"/>
          <p:cNvSpPr/>
          <p:nvPr/>
        </p:nvSpPr>
        <p:spPr>
          <a:xfrm rot="-5400000">
            <a:off x="3434715" y="5752624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78676300" y="2081276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" name="Freeform 183"/>
          <p:cNvSpPr/>
          <p:nvPr/>
        </p:nvSpPr>
        <p:spPr>
          <a:xfrm rot="-5400000">
            <a:off x="3355419" y="5749529"/>
            <a:ext cx="60007" cy="81438"/>
          </a:xfrm>
          <a:custGeom>
            <a:avLst/>
            <a:gdLst/>
            <a:ahLst/>
            <a:cxnLst/>
            <a:rect l="0" t="0" r="0" b="0"/>
            <a:pathLst>
              <a:path w="1600200" h="2171700">
                <a:moveTo>
                  <a:pt x="1600200" y="2171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" name="Freeform 184"/>
          <p:cNvSpPr/>
          <p:nvPr/>
        </p:nvSpPr>
        <p:spPr>
          <a:xfrm rot="-5400000">
            <a:off x="5582841" y="871776"/>
            <a:ext cx="20002" cy="10001"/>
          </a:xfrm>
          <a:custGeom>
            <a:avLst/>
            <a:gdLst/>
            <a:ahLst/>
            <a:cxnLst/>
            <a:rect l="0" t="0" r="0" b="0"/>
            <a:pathLst>
              <a:path w="533400" h="266700">
                <a:moveTo>
                  <a:pt x="0" y="266700"/>
                </a:moveTo>
                <a:lnTo>
                  <a:pt x="241300" y="139700"/>
                </a:lnTo>
                <a:lnTo>
                  <a:pt x="431800" y="50800"/>
                </a:lnTo>
                <a:lnTo>
                  <a:pt x="533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" name="Freeform 185"/>
          <p:cNvSpPr/>
          <p:nvPr/>
        </p:nvSpPr>
        <p:spPr>
          <a:xfrm rot="-5400000">
            <a:off x="9166384" y="5513071"/>
            <a:ext cx="12858" cy="10953"/>
          </a:xfrm>
          <a:custGeom>
            <a:avLst/>
            <a:gdLst/>
            <a:ahLst/>
            <a:cxnLst/>
            <a:rect l="0" t="0" r="0" b="0"/>
            <a:pathLst>
              <a:path w="342900" h="292100">
                <a:moveTo>
                  <a:pt x="342900" y="292100"/>
                </a:moveTo>
                <a:lnTo>
                  <a:pt x="342900" y="279400"/>
                </a:lnTo>
                <a:lnTo>
                  <a:pt x="330200" y="266700"/>
                </a:lnTo>
                <a:lnTo>
                  <a:pt x="330200" y="215900"/>
                </a:lnTo>
                <a:lnTo>
                  <a:pt x="304800" y="139700"/>
                </a:lnTo>
                <a:lnTo>
                  <a:pt x="279400" y="76200"/>
                </a:lnTo>
                <a:lnTo>
                  <a:pt x="228600" y="50800"/>
                </a:lnTo>
                <a:lnTo>
                  <a:pt x="139700" y="38100"/>
                </a:lnTo>
                <a:lnTo>
                  <a:pt x="508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" name="Freeform 186"/>
          <p:cNvSpPr/>
          <p:nvPr/>
        </p:nvSpPr>
        <p:spPr>
          <a:xfrm rot="-5400000">
            <a:off x="6308407" y="2336960"/>
            <a:ext cx="11906" cy="27146"/>
          </a:xfrm>
          <a:custGeom>
            <a:avLst/>
            <a:gdLst/>
            <a:ahLst/>
            <a:cxnLst/>
            <a:rect l="0" t="0" r="0" b="0"/>
            <a:pathLst>
              <a:path w="317500" h="723900">
                <a:moveTo>
                  <a:pt x="88900" y="723900"/>
                </a:moveTo>
                <a:lnTo>
                  <a:pt x="139700" y="622300"/>
                </a:lnTo>
                <a:lnTo>
                  <a:pt x="241300" y="368300"/>
                </a:lnTo>
                <a:lnTo>
                  <a:pt x="317500" y="2159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" name="Freeform 187"/>
          <p:cNvSpPr/>
          <p:nvPr/>
        </p:nvSpPr>
        <p:spPr>
          <a:xfrm rot="-5400000">
            <a:off x="6244591" y="2291716"/>
            <a:ext cx="10477" cy="9525"/>
          </a:xfrm>
          <a:custGeom>
            <a:avLst/>
            <a:gdLst/>
            <a:ahLst/>
            <a:cxnLst/>
            <a:rect l="0" t="0" r="0" b="0"/>
            <a:pathLst>
              <a:path w="279400" h="254000">
                <a:moveTo>
                  <a:pt x="279400" y="254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" name="Freeform 188"/>
          <p:cNvSpPr/>
          <p:nvPr/>
        </p:nvSpPr>
        <p:spPr>
          <a:xfrm rot="-5400000">
            <a:off x="6213157" y="2327435"/>
            <a:ext cx="6191" cy="12858"/>
          </a:xfrm>
          <a:custGeom>
            <a:avLst/>
            <a:gdLst/>
            <a:ahLst/>
            <a:cxnLst/>
            <a:rect l="0" t="0" r="0" b="0"/>
            <a:pathLst>
              <a:path w="165100" h="342900">
                <a:moveTo>
                  <a:pt x="165100" y="0"/>
                </a:moveTo>
                <a:lnTo>
                  <a:pt x="0" y="342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" name="Freeform 189"/>
          <p:cNvSpPr/>
          <p:nvPr/>
        </p:nvSpPr>
        <p:spPr>
          <a:xfrm rot="-5400000">
            <a:off x="6194107" y="2390300"/>
            <a:ext cx="9525" cy="10477"/>
          </a:xfrm>
          <a:custGeom>
            <a:avLst/>
            <a:gdLst/>
            <a:ahLst/>
            <a:cxnLst/>
            <a:rect l="0" t="0" r="0" b="0"/>
            <a:pathLst>
              <a:path w="254000" h="279400">
                <a:moveTo>
                  <a:pt x="0" y="0"/>
                </a:moveTo>
                <a:lnTo>
                  <a:pt x="254000" y="279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" name="Freeform 190"/>
          <p:cNvSpPr/>
          <p:nvPr/>
        </p:nvSpPr>
        <p:spPr>
          <a:xfrm rot="-5400000">
            <a:off x="6251496" y="2435305"/>
            <a:ext cx="12858" cy="5715"/>
          </a:xfrm>
          <a:custGeom>
            <a:avLst/>
            <a:gdLst/>
            <a:ahLst/>
            <a:cxnLst/>
            <a:rect l="0" t="0" r="0" b="0"/>
            <a:pathLst>
              <a:path w="342900" h="152400">
                <a:moveTo>
                  <a:pt x="0" y="0"/>
                </a:moveTo>
                <a:lnTo>
                  <a:pt x="342900" y="152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" name="Freeform 191"/>
          <p:cNvSpPr/>
          <p:nvPr/>
        </p:nvSpPr>
        <p:spPr>
          <a:xfrm rot="-5400000">
            <a:off x="6394133" y="2480787"/>
            <a:ext cx="14287" cy="952"/>
          </a:xfrm>
          <a:custGeom>
            <a:avLst/>
            <a:gdLst/>
            <a:ahLst/>
            <a:cxnLst/>
            <a:rect l="0" t="0" r="0" b="0"/>
            <a:pathLst>
              <a:path w="381000" h="25400">
                <a:moveTo>
                  <a:pt x="0" y="0"/>
                </a:moveTo>
                <a:lnTo>
                  <a:pt x="381000" y="25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" name="Freeform 192"/>
          <p:cNvSpPr/>
          <p:nvPr/>
        </p:nvSpPr>
        <p:spPr>
          <a:xfrm rot="-5400000">
            <a:off x="6469857" y="2484121"/>
            <a:ext cx="14287" cy="0"/>
          </a:xfrm>
          <a:custGeom>
            <a:avLst/>
            <a:gdLst/>
            <a:ahLst/>
            <a:cxnLst/>
            <a:rect l="0" t="0" r="0" b="0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Freeform 193"/>
          <p:cNvSpPr/>
          <p:nvPr/>
        </p:nvSpPr>
        <p:spPr>
          <a:xfrm rot="-5400000">
            <a:off x="6497002" y="2465547"/>
            <a:ext cx="9525" cy="10477"/>
          </a:xfrm>
          <a:custGeom>
            <a:avLst/>
            <a:gdLst/>
            <a:ahLst/>
            <a:cxnLst/>
            <a:rect l="0" t="0" r="0" b="0"/>
            <a:pathLst>
              <a:path w="254000" h="279400">
                <a:moveTo>
                  <a:pt x="254000" y="279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" name="Freeform 194"/>
          <p:cNvSpPr/>
          <p:nvPr/>
        </p:nvSpPr>
        <p:spPr>
          <a:xfrm rot="-5400000">
            <a:off x="6450092" y="2406254"/>
            <a:ext cx="9525" cy="10001"/>
          </a:xfrm>
          <a:custGeom>
            <a:avLst/>
            <a:gdLst/>
            <a:ahLst/>
            <a:cxnLst/>
            <a:rect l="0" t="0" r="0" b="0"/>
            <a:pathLst>
              <a:path w="254000" h="266700">
                <a:moveTo>
                  <a:pt x="254000" y="266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" name="Freeform 195"/>
          <p:cNvSpPr/>
          <p:nvPr/>
        </p:nvSpPr>
        <p:spPr>
          <a:xfrm rot="-5400000">
            <a:off x="6309837" y="2353152"/>
            <a:ext cx="12858" cy="5238"/>
          </a:xfrm>
          <a:custGeom>
            <a:avLst/>
            <a:gdLst/>
            <a:ahLst/>
            <a:cxnLst/>
            <a:rect l="0" t="0" r="0" b="0"/>
            <a:pathLst>
              <a:path w="342900" h="139700">
                <a:moveTo>
                  <a:pt x="342900" y="139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" name="Freeform 196"/>
          <p:cNvSpPr/>
          <p:nvPr/>
        </p:nvSpPr>
        <p:spPr>
          <a:xfrm rot="-5400000">
            <a:off x="5810964" y="2238614"/>
            <a:ext cx="111442" cy="434816"/>
          </a:xfrm>
          <a:custGeom>
            <a:avLst/>
            <a:gdLst/>
            <a:ahLst/>
            <a:cxnLst/>
            <a:rect l="0" t="0" r="0" b="0"/>
            <a:pathLst>
              <a:path w="2971800" h="11595100">
                <a:moveTo>
                  <a:pt x="2286000" y="1930400"/>
                </a:moveTo>
                <a:lnTo>
                  <a:pt x="2184400" y="1536700"/>
                </a:lnTo>
                <a:lnTo>
                  <a:pt x="2057400" y="1041400"/>
                </a:lnTo>
                <a:lnTo>
                  <a:pt x="1930400" y="622300"/>
                </a:lnTo>
                <a:lnTo>
                  <a:pt x="1828800" y="292100"/>
                </a:lnTo>
                <a:lnTo>
                  <a:pt x="1765300" y="114300"/>
                </a:lnTo>
                <a:lnTo>
                  <a:pt x="1727200" y="25400"/>
                </a:lnTo>
                <a:lnTo>
                  <a:pt x="1714500" y="0"/>
                </a:lnTo>
                <a:lnTo>
                  <a:pt x="1701800" y="0"/>
                </a:lnTo>
                <a:lnTo>
                  <a:pt x="1676400" y="25400"/>
                </a:lnTo>
                <a:lnTo>
                  <a:pt x="1651000" y="88900"/>
                </a:lnTo>
                <a:lnTo>
                  <a:pt x="1612900" y="241300"/>
                </a:lnTo>
                <a:lnTo>
                  <a:pt x="1536700" y="508000"/>
                </a:lnTo>
                <a:lnTo>
                  <a:pt x="1473200" y="850900"/>
                </a:lnTo>
                <a:lnTo>
                  <a:pt x="1397000" y="1231900"/>
                </a:lnTo>
                <a:lnTo>
                  <a:pt x="1320800" y="1638300"/>
                </a:lnTo>
                <a:lnTo>
                  <a:pt x="1244600" y="2044700"/>
                </a:lnTo>
                <a:lnTo>
                  <a:pt x="1181100" y="2425700"/>
                </a:lnTo>
                <a:lnTo>
                  <a:pt x="1117600" y="2755900"/>
                </a:lnTo>
                <a:lnTo>
                  <a:pt x="1066800" y="3022600"/>
                </a:lnTo>
                <a:lnTo>
                  <a:pt x="1028700" y="3187700"/>
                </a:lnTo>
                <a:lnTo>
                  <a:pt x="990600" y="3365500"/>
                </a:lnTo>
                <a:lnTo>
                  <a:pt x="939800" y="3606800"/>
                </a:lnTo>
                <a:lnTo>
                  <a:pt x="863600" y="3886200"/>
                </a:lnTo>
                <a:lnTo>
                  <a:pt x="774700" y="4216400"/>
                </a:lnTo>
                <a:lnTo>
                  <a:pt x="698500" y="4546600"/>
                </a:lnTo>
                <a:lnTo>
                  <a:pt x="609600" y="4889500"/>
                </a:lnTo>
                <a:lnTo>
                  <a:pt x="533400" y="5207000"/>
                </a:lnTo>
                <a:lnTo>
                  <a:pt x="457200" y="5499100"/>
                </a:lnTo>
                <a:lnTo>
                  <a:pt x="406400" y="5727700"/>
                </a:lnTo>
                <a:lnTo>
                  <a:pt x="368300" y="5905500"/>
                </a:lnTo>
                <a:lnTo>
                  <a:pt x="330200" y="6057900"/>
                </a:lnTo>
                <a:lnTo>
                  <a:pt x="292100" y="6286500"/>
                </a:lnTo>
                <a:lnTo>
                  <a:pt x="254000" y="6553200"/>
                </a:lnTo>
                <a:lnTo>
                  <a:pt x="203200" y="6858000"/>
                </a:lnTo>
                <a:lnTo>
                  <a:pt x="165100" y="7175500"/>
                </a:lnTo>
                <a:lnTo>
                  <a:pt x="114300" y="7493000"/>
                </a:lnTo>
                <a:lnTo>
                  <a:pt x="76200" y="7797800"/>
                </a:lnTo>
                <a:lnTo>
                  <a:pt x="38100" y="8064500"/>
                </a:lnTo>
                <a:lnTo>
                  <a:pt x="12700" y="8293100"/>
                </a:lnTo>
                <a:lnTo>
                  <a:pt x="0" y="8458200"/>
                </a:lnTo>
                <a:lnTo>
                  <a:pt x="0" y="8648700"/>
                </a:lnTo>
                <a:lnTo>
                  <a:pt x="0" y="8940800"/>
                </a:lnTo>
                <a:lnTo>
                  <a:pt x="0" y="9321800"/>
                </a:lnTo>
                <a:lnTo>
                  <a:pt x="0" y="9740900"/>
                </a:lnTo>
                <a:lnTo>
                  <a:pt x="12700" y="10172700"/>
                </a:lnTo>
                <a:lnTo>
                  <a:pt x="25400" y="10604500"/>
                </a:lnTo>
                <a:lnTo>
                  <a:pt x="38100" y="10985500"/>
                </a:lnTo>
                <a:lnTo>
                  <a:pt x="63500" y="11303000"/>
                </a:lnTo>
                <a:lnTo>
                  <a:pt x="88900" y="11480800"/>
                </a:lnTo>
                <a:lnTo>
                  <a:pt x="114300" y="11569700"/>
                </a:lnTo>
                <a:lnTo>
                  <a:pt x="127000" y="11595100"/>
                </a:lnTo>
                <a:lnTo>
                  <a:pt x="139700" y="11595100"/>
                </a:lnTo>
                <a:lnTo>
                  <a:pt x="152400" y="11595100"/>
                </a:lnTo>
                <a:lnTo>
                  <a:pt x="177800" y="11582400"/>
                </a:lnTo>
                <a:lnTo>
                  <a:pt x="228600" y="11518900"/>
                </a:lnTo>
                <a:lnTo>
                  <a:pt x="330200" y="11379200"/>
                </a:lnTo>
                <a:lnTo>
                  <a:pt x="482600" y="11112500"/>
                </a:lnTo>
                <a:lnTo>
                  <a:pt x="673100" y="10795000"/>
                </a:lnTo>
                <a:lnTo>
                  <a:pt x="876300" y="10426700"/>
                </a:lnTo>
                <a:lnTo>
                  <a:pt x="1079500" y="10020300"/>
                </a:lnTo>
                <a:lnTo>
                  <a:pt x="1282700" y="9626600"/>
                </a:lnTo>
                <a:lnTo>
                  <a:pt x="1473200" y="9258300"/>
                </a:lnTo>
                <a:lnTo>
                  <a:pt x="1638300" y="8915400"/>
                </a:lnTo>
                <a:lnTo>
                  <a:pt x="1765300" y="8661400"/>
                </a:lnTo>
                <a:lnTo>
                  <a:pt x="1854200" y="8483600"/>
                </a:lnTo>
                <a:lnTo>
                  <a:pt x="1917700" y="8305800"/>
                </a:lnTo>
                <a:lnTo>
                  <a:pt x="2019300" y="8051800"/>
                </a:lnTo>
                <a:lnTo>
                  <a:pt x="2146300" y="7734300"/>
                </a:lnTo>
                <a:lnTo>
                  <a:pt x="2273300" y="7366000"/>
                </a:lnTo>
                <a:lnTo>
                  <a:pt x="2413000" y="6985000"/>
                </a:lnTo>
                <a:lnTo>
                  <a:pt x="2552700" y="6578600"/>
                </a:lnTo>
                <a:lnTo>
                  <a:pt x="2679700" y="6184900"/>
                </a:lnTo>
                <a:lnTo>
                  <a:pt x="2794000" y="5829300"/>
                </a:lnTo>
                <a:lnTo>
                  <a:pt x="2882900" y="5499100"/>
                </a:lnTo>
                <a:lnTo>
                  <a:pt x="2946400" y="5245100"/>
                </a:lnTo>
                <a:lnTo>
                  <a:pt x="2971800" y="5067300"/>
                </a:lnTo>
                <a:lnTo>
                  <a:pt x="2590800" y="5067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" name="Freeform 197"/>
          <p:cNvSpPr/>
          <p:nvPr/>
        </p:nvSpPr>
        <p:spPr>
          <a:xfrm rot="-5400000">
            <a:off x="5685711" y="2439115"/>
            <a:ext cx="13811" cy="3810"/>
          </a:xfrm>
          <a:custGeom>
            <a:avLst/>
            <a:gdLst/>
            <a:ahLst/>
            <a:cxnLst/>
            <a:rect l="0" t="0" r="0" b="0"/>
            <a:pathLst>
              <a:path w="368300" h="101600">
                <a:moveTo>
                  <a:pt x="368300" y="0"/>
                </a:moveTo>
                <a:lnTo>
                  <a:pt x="0" y="101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Freeform 198"/>
          <p:cNvSpPr/>
          <p:nvPr/>
        </p:nvSpPr>
        <p:spPr>
          <a:xfrm rot="-5400000">
            <a:off x="5674519" y="2447926"/>
            <a:ext cx="14287" cy="2857"/>
          </a:xfrm>
          <a:custGeom>
            <a:avLst/>
            <a:gdLst/>
            <a:ahLst/>
            <a:cxnLst/>
            <a:rect l="0" t="0" r="0" b="0"/>
            <a:pathLst>
              <a:path w="381000" h="76200">
                <a:moveTo>
                  <a:pt x="0" y="0"/>
                </a:moveTo>
                <a:lnTo>
                  <a:pt x="381000" y="76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" name="Freeform 199"/>
          <p:cNvSpPr/>
          <p:nvPr/>
        </p:nvSpPr>
        <p:spPr>
          <a:xfrm rot="-5400000">
            <a:off x="5749291" y="2461737"/>
            <a:ext cx="14287" cy="2857"/>
          </a:xfrm>
          <a:custGeom>
            <a:avLst/>
            <a:gdLst/>
            <a:ahLst/>
            <a:cxnLst/>
            <a:rect l="0" t="0" r="0" b="0"/>
            <a:pathLst>
              <a:path w="381000" h="76200">
                <a:moveTo>
                  <a:pt x="0" y="0"/>
                </a:moveTo>
                <a:lnTo>
                  <a:pt x="381000" y="76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" name="Freeform 200"/>
          <p:cNvSpPr/>
          <p:nvPr/>
        </p:nvSpPr>
        <p:spPr>
          <a:xfrm rot="-5400000">
            <a:off x="5824062" y="2479359"/>
            <a:ext cx="13811" cy="3333"/>
          </a:xfrm>
          <a:custGeom>
            <a:avLst/>
            <a:gdLst/>
            <a:ahLst/>
            <a:cxnLst/>
            <a:rect l="0" t="0" r="0" b="0"/>
            <a:pathLst>
              <a:path w="368300" h="88900">
                <a:moveTo>
                  <a:pt x="0" y="0"/>
                </a:moveTo>
                <a:lnTo>
                  <a:pt x="368300" y="88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1" name="Freeform 201"/>
          <p:cNvSpPr/>
          <p:nvPr/>
        </p:nvSpPr>
        <p:spPr>
          <a:xfrm rot="-5400000">
            <a:off x="5897642" y="2495313"/>
            <a:ext cx="14287" cy="2381"/>
          </a:xfrm>
          <a:custGeom>
            <a:avLst/>
            <a:gdLst/>
            <a:ahLst/>
            <a:cxnLst/>
            <a:rect l="0" t="0" r="0" b="0"/>
            <a:pathLst>
              <a:path w="381000" h="63500">
                <a:moveTo>
                  <a:pt x="0" y="0"/>
                </a:moveTo>
                <a:lnTo>
                  <a:pt x="381000" y="63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2" name="Freeform 202"/>
          <p:cNvSpPr/>
          <p:nvPr/>
        </p:nvSpPr>
        <p:spPr>
          <a:xfrm rot="-5400000">
            <a:off x="5972414" y="2504361"/>
            <a:ext cx="14287" cy="476"/>
          </a:xfrm>
          <a:custGeom>
            <a:avLst/>
            <a:gdLst/>
            <a:ahLst/>
            <a:cxnLst/>
            <a:rect l="0" t="0" r="0" b="0"/>
            <a:pathLst>
              <a:path w="381000" h="12700">
                <a:moveTo>
                  <a:pt x="0" y="0"/>
                </a:moveTo>
                <a:lnTo>
                  <a:pt x="381000" y="12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3" name="Freeform 203"/>
          <p:cNvSpPr/>
          <p:nvPr/>
        </p:nvSpPr>
        <p:spPr>
          <a:xfrm rot="-5400000">
            <a:off x="6048137" y="2502933"/>
            <a:ext cx="14287" cy="476"/>
          </a:xfrm>
          <a:custGeom>
            <a:avLst/>
            <a:gdLst/>
            <a:ahLst/>
            <a:cxnLst/>
            <a:rect l="0" t="0" r="0" b="0"/>
            <a:pathLst>
              <a:path w="381000" h="12700">
                <a:moveTo>
                  <a:pt x="0" y="12700"/>
                </a:moveTo>
                <a:lnTo>
                  <a:pt x="3810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4" name="Freeform 204"/>
          <p:cNvSpPr/>
          <p:nvPr/>
        </p:nvSpPr>
        <p:spPr>
          <a:xfrm rot="-5400000">
            <a:off x="6035041" y="2484597"/>
            <a:ext cx="12382" cy="6667"/>
          </a:xfrm>
          <a:custGeom>
            <a:avLst/>
            <a:gdLst/>
            <a:ahLst/>
            <a:cxnLst/>
            <a:rect l="0" t="0" r="0" b="0"/>
            <a:pathLst>
              <a:path w="330200" h="177800">
                <a:moveTo>
                  <a:pt x="330200" y="177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" name="Freeform 205"/>
          <p:cNvSpPr/>
          <p:nvPr/>
        </p:nvSpPr>
        <p:spPr>
          <a:xfrm rot="-5400000">
            <a:off x="5967413" y="2450307"/>
            <a:ext cx="12858" cy="6191"/>
          </a:xfrm>
          <a:custGeom>
            <a:avLst/>
            <a:gdLst/>
            <a:ahLst/>
            <a:cxnLst/>
            <a:rect l="0" t="0" r="0" b="0"/>
            <a:pathLst>
              <a:path w="342900" h="165100">
                <a:moveTo>
                  <a:pt x="342900" y="165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" name="Freeform 206"/>
          <p:cNvSpPr/>
          <p:nvPr/>
        </p:nvSpPr>
        <p:spPr>
          <a:xfrm rot="-5400000">
            <a:off x="5896690" y="2423875"/>
            <a:ext cx="13811" cy="4762"/>
          </a:xfrm>
          <a:custGeom>
            <a:avLst/>
            <a:gdLst/>
            <a:ahLst/>
            <a:cxnLst/>
            <a:rect l="0" t="0" r="0" b="0"/>
            <a:pathLst>
              <a:path w="368300" h="127000">
                <a:moveTo>
                  <a:pt x="368300" y="127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" name="Freeform 207"/>
          <p:cNvSpPr/>
          <p:nvPr/>
        </p:nvSpPr>
        <p:spPr>
          <a:xfrm rot="-5400000">
            <a:off x="8514398" y="5597367"/>
            <a:ext cx="4762" cy="2857"/>
          </a:xfrm>
          <a:custGeom>
            <a:avLst/>
            <a:gdLst/>
            <a:ahLst/>
            <a:cxnLst/>
            <a:rect l="0" t="0" r="0" b="0"/>
            <a:pathLst>
              <a:path w="127000" h="76200">
                <a:moveTo>
                  <a:pt x="1270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8" name="Freeform 208"/>
          <p:cNvSpPr/>
          <p:nvPr/>
        </p:nvSpPr>
        <p:spPr>
          <a:xfrm rot="-5400000">
            <a:off x="5031106" y="5172076"/>
            <a:ext cx="28098" cy="26193"/>
          </a:xfrm>
          <a:custGeom>
            <a:avLst/>
            <a:gdLst/>
            <a:ahLst/>
            <a:cxnLst/>
            <a:rect l="0" t="0" r="0" b="0"/>
            <a:pathLst>
              <a:path w="749300" h="698500">
                <a:moveTo>
                  <a:pt x="749300" y="698500"/>
                </a:moveTo>
                <a:lnTo>
                  <a:pt x="495300" y="457200"/>
                </a:lnTo>
                <a:lnTo>
                  <a:pt x="266700" y="241300"/>
                </a:lnTo>
                <a:lnTo>
                  <a:pt x="88900" y="889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9" name="Freeform 209"/>
          <p:cNvSpPr/>
          <p:nvPr/>
        </p:nvSpPr>
        <p:spPr>
          <a:xfrm rot="-5400000">
            <a:off x="7407354" y="2616757"/>
            <a:ext cx="476" cy="952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25400"/>
                </a:moveTo>
                <a:lnTo>
                  <a:pt x="0" y="127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0" name="Freeform 210"/>
          <p:cNvSpPr/>
          <p:nvPr/>
        </p:nvSpPr>
        <p:spPr>
          <a:xfrm rot="-5400000">
            <a:off x="7285673" y="2663667"/>
            <a:ext cx="284797" cy="192405"/>
          </a:xfrm>
          <a:custGeom>
            <a:avLst/>
            <a:gdLst/>
            <a:ahLst/>
            <a:cxnLst/>
            <a:rect l="0" t="0" r="0" b="0"/>
            <a:pathLst>
              <a:path w="7594600" h="5130800">
                <a:moveTo>
                  <a:pt x="0" y="2336800"/>
                </a:moveTo>
                <a:lnTo>
                  <a:pt x="25400" y="2374900"/>
                </a:lnTo>
                <a:lnTo>
                  <a:pt x="292100" y="2882900"/>
                </a:lnTo>
                <a:lnTo>
                  <a:pt x="546100" y="3352800"/>
                </a:lnTo>
                <a:lnTo>
                  <a:pt x="774700" y="3797300"/>
                </a:lnTo>
                <a:lnTo>
                  <a:pt x="990600" y="4178300"/>
                </a:lnTo>
                <a:lnTo>
                  <a:pt x="1155700" y="4470400"/>
                </a:lnTo>
                <a:lnTo>
                  <a:pt x="1295400" y="4686300"/>
                </a:lnTo>
                <a:lnTo>
                  <a:pt x="1371600" y="4775200"/>
                </a:lnTo>
                <a:lnTo>
                  <a:pt x="1485900" y="4826000"/>
                </a:lnTo>
                <a:lnTo>
                  <a:pt x="1676400" y="4876800"/>
                </a:lnTo>
                <a:lnTo>
                  <a:pt x="1905000" y="4914900"/>
                </a:lnTo>
                <a:lnTo>
                  <a:pt x="2159000" y="4940300"/>
                </a:lnTo>
                <a:lnTo>
                  <a:pt x="2413000" y="4965700"/>
                </a:lnTo>
                <a:lnTo>
                  <a:pt x="2654300" y="4991100"/>
                </a:lnTo>
                <a:lnTo>
                  <a:pt x="2857500" y="5003800"/>
                </a:lnTo>
                <a:lnTo>
                  <a:pt x="3009900" y="5016500"/>
                </a:lnTo>
                <a:lnTo>
                  <a:pt x="3162300" y="5029200"/>
                </a:lnTo>
                <a:lnTo>
                  <a:pt x="3390900" y="5054600"/>
                </a:lnTo>
                <a:lnTo>
                  <a:pt x="3670300" y="5080000"/>
                </a:lnTo>
                <a:lnTo>
                  <a:pt x="3975100" y="5105400"/>
                </a:lnTo>
                <a:lnTo>
                  <a:pt x="4279900" y="5118100"/>
                </a:lnTo>
                <a:lnTo>
                  <a:pt x="4546600" y="5130800"/>
                </a:lnTo>
                <a:lnTo>
                  <a:pt x="4775200" y="5118100"/>
                </a:lnTo>
                <a:lnTo>
                  <a:pt x="4927600" y="5092700"/>
                </a:lnTo>
                <a:lnTo>
                  <a:pt x="4940300" y="5080000"/>
                </a:lnTo>
                <a:lnTo>
                  <a:pt x="4991100" y="5054600"/>
                </a:lnTo>
                <a:lnTo>
                  <a:pt x="5067300" y="4978400"/>
                </a:lnTo>
                <a:lnTo>
                  <a:pt x="5194300" y="4864100"/>
                </a:lnTo>
                <a:lnTo>
                  <a:pt x="5372100" y="4673600"/>
                </a:lnTo>
                <a:lnTo>
                  <a:pt x="5562600" y="4470400"/>
                </a:lnTo>
                <a:lnTo>
                  <a:pt x="5740400" y="4241800"/>
                </a:lnTo>
                <a:lnTo>
                  <a:pt x="5905500" y="4038600"/>
                </a:lnTo>
                <a:lnTo>
                  <a:pt x="6045200" y="3873500"/>
                </a:lnTo>
                <a:lnTo>
                  <a:pt x="6146800" y="3746500"/>
                </a:lnTo>
                <a:lnTo>
                  <a:pt x="6235700" y="3619500"/>
                </a:lnTo>
                <a:lnTo>
                  <a:pt x="6362700" y="3441700"/>
                </a:lnTo>
                <a:lnTo>
                  <a:pt x="6502400" y="3213100"/>
                </a:lnTo>
                <a:lnTo>
                  <a:pt x="6654800" y="2984500"/>
                </a:lnTo>
                <a:lnTo>
                  <a:pt x="6807200" y="2743200"/>
                </a:lnTo>
                <a:lnTo>
                  <a:pt x="6934200" y="2552700"/>
                </a:lnTo>
                <a:lnTo>
                  <a:pt x="7035800" y="2400300"/>
                </a:lnTo>
                <a:lnTo>
                  <a:pt x="7086600" y="2336800"/>
                </a:lnTo>
                <a:lnTo>
                  <a:pt x="7162800" y="2273300"/>
                </a:lnTo>
                <a:lnTo>
                  <a:pt x="7289800" y="2209800"/>
                </a:lnTo>
                <a:lnTo>
                  <a:pt x="7429500" y="2146300"/>
                </a:lnTo>
                <a:lnTo>
                  <a:pt x="7531100" y="2082800"/>
                </a:lnTo>
                <a:lnTo>
                  <a:pt x="7581900" y="2044700"/>
                </a:lnTo>
                <a:lnTo>
                  <a:pt x="7594600" y="2032000"/>
                </a:lnTo>
                <a:lnTo>
                  <a:pt x="7594600" y="1981200"/>
                </a:lnTo>
                <a:lnTo>
                  <a:pt x="7581900" y="1930400"/>
                </a:lnTo>
                <a:lnTo>
                  <a:pt x="7543800" y="1816100"/>
                </a:lnTo>
                <a:lnTo>
                  <a:pt x="7467600" y="1638300"/>
                </a:lnTo>
                <a:lnTo>
                  <a:pt x="7391400" y="1447800"/>
                </a:lnTo>
                <a:lnTo>
                  <a:pt x="7302500" y="1257300"/>
                </a:lnTo>
                <a:lnTo>
                  <a:pt x="7239000" y="1092200"/>
                </a:lnTo>
                <a:lnTo>
                  <a:pt x="7200900" y="977900"/>
                </a:lnTo>
                <a:lnTo>
                  <a:pt x="7175500" y="863600"/>
                </a:lnTo>
                <a:lnTo>
                  <a:pt x="7124700" y="622300"/>
                </a:lnTo>
                <a:lnTo>
                  <a:pt x="7048500" y="266700"/>
                </a:lnTo>
                <a:lnTo>
                  <a:pt x="6997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1" name="Freeform 211"/>
          <p:cNvSpPr/>
          <p:nvPr/>
        </p:nvSpPr>
        <p:spPr>
          <a:xfrm rot="-5400000">
            <a:off x="6579156" y="5986225"/>
            <a:ext cx="58578" cy="40957"/>
          </a:xfrm>
          <a:custGeom>
            <a:avLst/>
            <a:gdLst/>
            <a:ahLst/>
            <a:cxnLst/>
            <a:rect l="0" t="0" r="0" b="0"/>
            <a:pathLst>
              <a:path w="1562100" h="1092200">
                <a:moveTo>
                  <a:pt x="1562100" y="0"/>
                </a:moveTo>
                <a:lnTo>
                  <a:pt x="1536700" y="12700"/>
                </a:lnTo>
                <a:lnTo>
                  <a:pt x="1079500" y="342900"/>
                </a:lnTo>
                <a:lnTo>
                  <a:pt x="673100" y="622300"/>
                </a:lnTo>
                <a:lnTo>
                  <a:pt x="355600" y="850900"/>
                </a:lnTo>
                <a:lnTo>
                  <a:pt x="114300" y="1016000"/>
                </a:lnTo>
                <a:lnTo>
                  <a:pt x="0" y="1092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2" name="Freeform 212"/>
          <p:cNvSpPr/>
          <p:nvPr/>
        </p:nvSpPr>
        <p:spPr>
          <a:xfrm rot="-5400000">
            <a:off x="8098870" y="5715239"/>
            <a:ext cx="22860" cy="11906"/>
          </a:xfrm>
          <a:custGeom>
            <a:avLst/>
            <a:gdLst/>
            <a:ahLst/>
            <a:cxnLst/>
            <a:rect l="0" t="0" r="0" b="0"/>
            <a:pathLst>
              <a:path w="609600" h="317500">
                <a:moveTo>
                  <a:pt x="609600" y="317500"/>
                </a:moveTo>
                <a:lnTo>
                  <a:pt x="355600" y="177800"/>
                </a:lnTo>
                <a:lnTo>
                  <a:pt x="127000" y="635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3" name="Freeform 213"/>
          <p:cNvSpPr/>
          <p:nvPr/>
        </p:nvSpPr>
        <p:spPr>
          <a:xfrm rot="-5400000">
            <a:off x="8530590" y="2686527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-38976300" y="722376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4" name="Freeform 214"/>
          <p:cNvSpPr/>
          <p:nvPr/>
        </p:nvSpPr>
        <p:spPr>
          <a:xfrm rot="-5400000">
            <a:off x="8531066" y="2687003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5" name="Freeform 215"/>
          <p:cNvSpPr/>
          <p:nvPr/>
        </p:nvSpPr>
        <p:spPr>
          <a:xfrm rot="-5400000">
            <a:off x="7750017" y="3035142"/>
            <a:ext cx="451961" cy="336708"/>
          </a:xfrm>
          <a:custGeom>
            <a:avLst/>
            <a:gdLst/>
            <a:ahLst/>
            <a:cxnLst/>
            <a:rect l="0" t="0" r="0" b="0"/>
            <a:pathLst>
              <a:path w="12052300" h="8978900">
                <a:moveTo>
                  <a:pt x="12052300" y="8978900"/>
                </a:moveTo>
                <a:lnTo>
                  <a:pt x="12026900" y="8953500"/>
                </a:lnTo>
                <a:lnTo>
                  <a:pt x="11950700" y="8915400"/>
                </a:lnTo>
                <a:lnTo>
                  <a:pt x="11811000" y="8851900"/>
                </a:lnTo>
                <a:lnTo>
                  <a:pt x="11607800" y="8775700"/>
                </a:lnTo>
                <a:lnTo>
                  <a:pt x="11391900" y="8699500"/>
                </a:lnTo>
                <a:lnTo>
                  <a:pt x="11201400" y="8623300"/>
                </a:lnTo>
                <a:lnTo>
                  <a:pt x="11074400" y="8572500"/>
                </a:lnTo>
                <a:lnTo>
                  <a:pt x="10972800" y="8509000"/>
                </a:lnTo>
                <a:lnTo>
                  <a:pt x="10731500" y="8356600"/>
                </a:lnTo>
                <a:lnTo>
                  <a:pt x="10375900" y="8140700"/>
                </a:lnTo>
                <a:lnTo>
                  <a:pt x="9931400" y="7848600"/>
                </a:lnTo>
                <a:lnTo>
                  <a:pt x="9398000" y="7518400"/>
                </a:lnTo>
                <a:lnTo>
                  <a:pt x="8801100" y="7137400"/>
                </a:lnTo>
                <a:lnTo>
                  <a:pt x="8166100" y="6731000"/>
                </a:lnTo>
                <a:lnTo>
                  <a:pt x="7493000" y="6299200"/>
                </a:lnTo>
                <a:lnTo>
                  <a:pt x="6807200" y="5867400"/>
                </a:lnTo>
                <a:lnTo>
                  <a:pt x="6134100" y="5435600"/>
                </a:lnTo>
                <a:lnTo>
                  <a:pt x="5499100" y="5016500"/>
                </a:lnTo>
                <a:lnTo>
                  <a:pt x="4889500" y="4635500"/>
                </a:lnTo>
                <a:lnTo>
                  <a:pt x="4343400" y="4279900"/>
                </a:lnTo>
                <a:lnTo>
                  <a:pt x="3886200" y="3987800"/>
                </a:lnTo>
                <a:lnTo>
                  <a:pt x="3517900" y="3746500"/>
                </a:lnTo>
                <a:lnTo>
                  <a:pt x="3263900" y="3581400"/>
                </a:lnTo>
                <a:lnTo>
                  <a:pt x="3136900" y="3492500"/>
                </a:lnTo>
                <a:lnTo>
                  <a:pt x="3009900" y="3403600"/>
                </a:lnTo>
                <a:lnTo>
                  <a:pt x="2857500" y="3263900"/>
                </a:lnTo>
                <a:lnTo>
                  <a:pt x="2667000" y="3111500"/>
                </a:lnTo>
                <a:lnTo>
                  <a:pt x="2451100" y="2933700"/>
                </a:lnTo>
                <a:lnTo>
                  <a:pt x="2235200" y="2743200"/>
                </a:lnTo>
                <a:lnTo>
                  <a:pt x="2032000" y="2565400"/>
                </a:lnTo>
                <a:lnTo>
                  <a:pt x="1854200" y="2400300"/>
                </a:lnTo>
                <a:lnTo>
                  <a:pt x="1701800" y="2260600"/>
                </a:lnTo>
                <a:lnTo>
                  <a:pt x="1587500" y="2146300"/>
                </a:lnTo>
                <a:lnTo>
                  <a:pt x="1498600" y="2032000"/>
                </a:lnTo>
                <a:lnTo>
                  <a:pt x="1333500" y="1828800"/>
                </a:lnTo>
                <a:lnTo>
                  <a:pt x="1117600" y="1524000"/>
                </a:lnTo>
                <a:lnTo>
                  <a:pt x="850900" y="1155700"/>
                </a:lnTo>
                <a:lnTo>
                  <a:pt x="533400" y="736600"/>
                </a:lnTo>
                <a:lnTo>
                  <a:pt x="203200" y="292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6" name="Freeform 216"/>
          <p:cNvSpPr/>
          <p:nvPr/>
        </p:nvSpPr>
        <p:spPr>
          <a:xfrm rot="-5400000">
            <a:off x="6802756" y="3380424"/>
            <a:ext cx="2439828" cy="1052988"/>
          </a:xfrm>
          <a:custGeom>
            <a:avLst/>
            <a:gdLst/>
            <a:ahLst/>
            <a:cxnLst/>
            <a:rect l="0" t="0" r="0" b="0"/>
            <a:pathLst>
              <a:path w="65062100" h="28079700">
                <a:moveTo>
                  <a:pt x="1536700" y="0"/>
                </a:moveTo>
                <a:lnTo>
                  <a:pt x="1524000" y="25400"/>
                </a:lnTo>
                <a:lnTo>
                  <a:pt x="1282700" y="546100"/>
                </a:lnTo>
                <a:lnTo>
                  <a:pt x="1054100" y="1016000"/>
                </a:lnTo>
                <a:lnTo>
                  <a:pt x="850900" y="1435100"/>
                </a:lnTo>
                <a:lnTo>
                  <a:pt x="698500" y="1765300"/>
                </a:lnTo>
                <a:lnTo>
                  <a:pt x="584200" y="2006600"/>
                </a:lnTo>
                <a:lnTo>
                  <a:pt x="533400" y="2120900"/>
                </a:lnTo>
                <a:lnTo>
                  <a:pt x="482600" y="2247900"/>
                </a:lnTo>
                <a:lnTo>
                  <a:pt x="419100" y="2438400"/>
                </a:lnTo>
                <a:lnTo>
                  <a:pt x="355600" y="2654300"/>
                </a:lnTo>
                <a:lnTo>
                  <a:pt x="292100" y="2882900"/>
                </a:lnTo>
                <a:lnTo>
                  <a:pt x="215900" y="3124200"/>
                </a:lnTo>
                <a:lnTo>
                  <a:pt x="165100" y="3340100"/>
                </a:lnTo>
                <a:lnTo>
                  <a:pt x="114300" y="3517900"/>
                </a:lnTo>
                <a:lnTo>
                  <a:pt x="88900" y="3657600"/>
                </a:lnTo>
                <a:lnTo>
                  <a:pt x="76200" y="3797300"/>
                </a:lnTo>
                <a:lnTo>
                  <a:pt x="63500" y="4013200"/>
                </a:lnTo>
                <a:lnTo>
                  <a:pt x="38100" y="4318000"/>
                </a:lnTo>
                <a:lnTo>
                  <a:pt x="25400" y="4648200"/>
                </a:lnTo>
                <a:lnTo>
                  <a:pt x="12700" y="5016500"/>
                </a:lnTo>
                <a:lnTo>
                  <a:pt x="0" y="5384800"/>
                </a:lnTo>
                <a:lnTo>
                  <a:pt x="0" y="5740400"/>
                </a:lnTo>
                <a:lnTo>
                  <a:pt x="12700" y="6045200"/>
                </a:lnTo>
                <a:lnTo>
                  <a:pt x="25400" y="6299200"/>
                </a:lnTo>
                <a:lnTo>
                  <a:pt x="63500" y="6464300"/>
                </a:lnTo>
                <a:lnTo>
                  <a:pt x="152400" y="6616700"/>
                </a:lnTo>
                <a:lnTo>
                  <a:pt x="304800" y="6845300"/>
                </a:lnTo>
                <a:lnTo>
                  <a:pt x="520700" y="7137400"/>
                </a:lnTo>
                <a:lnTo>
                  <a:pt x="774700" y="7467600"/>
                </a:lnTo>
                <a:lnTo>
                  <a:pt x="1054100" y="7810500"/>
                </a:lnTo>
                <a:lnTo>
                  <a:pt x="1358900" y="8166100"/>
                </a:lnTo>
                <a:lnTo>
                  <a:pt x="1651000" y="8509000"/>
                </a:lnTo>
                <a:lnTo>
                  <a:pt x="1917700" y="8813800"/>
                </a:lnTo>
                <a:lnTo>
                  <a:pt x="2159000" y="9080500"/>
                </a:lnTo>
                <a:lnTo>
                  <a:pt x="2349500" y="9271000"/>
                </a:lnTo>
                <a:lnTo>
                  <a:pt x="2463800" y="9372600"/>
                </a:lnTo>
                <a:lnTo>
                  <a:pt x="2616200" y="9436100"/>
                </a:lnTo>
                <a:lnTo>
                  <a:pt x="2832100" y="9525000"/>
                </a:lnTo>
                <a:lnTo>
                  <a:pt x="3098800" y="9601200"/>
                </a:lnTo>
                <a:lnTo>
                  <a:pt x="3390900" y="9690100"/>
                </a:lnTo>
                <a:lnTo>
                  <a:pt x="3683000" y="9766300"/>
                </a:lnTo>
                <a:lnTo>
                  <a:pt x="3975100" y="9842500"/>
                </a:lnTo>
                <a:lnTo>
                  <a:pt x="4229100" y="9893300"/>
                </a:lnTo>
                <a:lnTo>
                  <a:pt x="4432300" y="9944100"/>
                </a:lnTo>
                <a:lnTo>
                  <a:pt x="4546600" y="9956800"/>
                </a:lnTo>
                <a:lnTo>
                  <a:pt x="4572000" y="9956800"/>
                </a:lnTo>
                <a:lnTo>
                  <a:pt x="4622800" y="9956800"/>
                </a:lnTo>
                <a:lnTo>
                  <a:pt x="4724400" y="9956800"/>
                </a:lnTo>
                <a:lnTo>
                  <a:pt x="4876800" y="9944100"/>
                </a:lnTo>
                <a:lnTo>
                  <a:pt x="5118100" y="9918700"/>
                </a:lnTo>
                <a:lnTo>
                  <a:pt x="5346700" y="9906000"/>
                </a:lnTo>
                <a:lnTo>
                  <a:pt x="5575300" y="9880600"/>
                </a:lnTo>
                <a:lnTo>
                  <a:pt x="5765800" y="9880600"/>
                </a:lnTo>
                <a:lnTo>
                  <a:pt x="5892800" y="9893300"/>
                </a:lnTo>
                <a:lnTo>
                  <a:pt x="6007100" y="9956800"/>
                </a:lnTo>
                <a:lnTo>
                  <a:pt x="6184900" y="10096500"/>
                </a:lnTo>
                <a:lnTo>
                  <a:pt x="6413500" y="10287000"/>
                </a:lnTo>
                <a:lnTo>
                  <a:pt x="6680200" y="10502900"/>
                </a:lnTo>
                <a:lnTo>
                  <a:pt x="6959600" y="10731500"/>
                </a:lnTo>
                <a:lnTo>
                  <a:pt x="7226300" y="10972800"/>
                </a:lnTo>
                <a:lnTo>
                  <a:pt x="7467600" y="11188700"/>
                </a:lnTo>
                <a:lnTo>
                  <a:pt x="7683500" y="11366500"/>
                </a:lnTo>
                <a:lnTo>
                  <a:pt x="7823200" y="11480800"/>
                </a:lnTo>
                <a:lnTo>
                  <a:pt x="7950200" y="11582400"/>
                </a:lnTo>
                <a:lnTo>
                  <a:pt x="8140700" y="11747500"/>
                </a:lnTo>
                <a:lnTo>
                  <a:pt x="8394700" y="11950700"/>
                </a:lnTo>
                <a:lnTo>
                  <a:pt x="8712200" y="12204700"/>
                </a:lnTo>
                <a:lnTo>
                  <a:pt x="9055100" y="12496800"/>
                </a:lnTo>
                <a:lnTo>
                  <a:pt x="9423400" y="12788900"/>
                </a:lnTo>
                <a:lnTo>
                  <a:pt x="9804400" y="13093700"/>
                </a:lnTo>
                <a:lnTo>
                  <a:pt x="10172700" y="13398500"/>
                </a:lnTo>
                <a:lnTo>
                  <a:pt x="10541000" y="13677900"/>
                </a:lnTo>
                <a:lnTo>
                  <a:pt x="10858500" y="13944600"/>
                </a:lnTo>
                <a:lnTo>
                  <a:pt x="11150600" y="14160500"/>
                </a:lnTo>
                <a:lnTo>
                  <a:pt x="11366500" y="14325600"/>
                </a:lnTo>
                <a:lnTo>
                  <a:pt x="11531600" y="14427200"/>
                </a:lnTo>
                <a:lnTo>
                  <a:pt x="11684000" y="14503400"/>
                </a:lnTo>
                <a:lnTo>
                  <a:pt x="11950700" y="14630400"/>
                </a:lnTo>
                <a:lnTo>
                  <a:pt x="12331700" y="14808200"/>
                </a:lnTo>
                <a:lnTo>
                  <a:pt x="12801600" y="15011400"/>
                </a:lnTo>
                <a:lnTo>
                  <a:pt x="13347700" y="15240000"/>
                </a:lnTo>
                <a:lnTo>
                  <a:pt x="13944600" y="15506700"/>
                </a:lnTo>
                <a:lnTo>
                  <a:pt x="14566900" y="15773400"/>
                </a:lnTo>
                <a:lnTo>
                  <a:pt x="15227300" y="16052800"/>
                </a:lnTo>
                <a:lnTo>
                  <a:pt x="15887700" y="16332200"/>
                </a:lnTo>
                <a:lnTo>
                  <a:pt x="16548100" y="16611600"/>
                </a:lnTo>
                <a:lnTo>
                  <a:pt x="17170400" y="16878300"/>
                </a:lnTo>
                <a:lnTo>
                  <a:pt x="17754600" y="17119600"/>
                </a:lnTo>
                <a:lnTo>
                  <a:pt x="18275300" y="17348200"/>
                </a:lnTo>
                <a:lnTo>
                  <a:pt x="18719800" y="17538700"/>
                </a:lnTo>
                <a:lnTo>
                  <a:pt x="19075400" y="17678400"/>
                </a:lnTo>
                <a:lnTo>
                  <a:pt x="19329400" y="17780000"/>
                </a:lnTo>
                <a:lnTo>
                  <a:pt x="19443700" y="17830800"/>
                </a:lnTo>
                <a:lnTo>
                  <a:pt x="19596100" y="17894300"/>
                </a:lnTo>
                <a:lnTo>
                  <a:pt x="19799300" y="17970500"/>
                </a:lnTo>
                <a:lnTo>
                  <a:pt x="20053300" y="18059400"/>
                </a:lnTo>
                <a:lnTo>
                  <a:pt x="20307300" y="18161000"/>
                </a:lnTo>
                <a:lnTo>
                  <a:pt x="20574000" y="18249900"/>
                </a:lnTo>
                <a:lnTo>
                  <a:pt x="20815300" y="18338800"/>
                </a:lnTo>
                <a:lnTo>
                  <a:pt x="21018500" y="18415000"/>
                </a:lnTo>
                <a:lnTo>
                  <a:pt x="21158200" y="18465800"/>
                </a:lnTo>
                <a:lnTo>
                  <a:pt x="21285200" y="18516600"/>
                </a:lnTo>
                <a:lnTo>
                  <a:pt x="21463000" y="18592800"/>
                </a:lnTo>
                <a:lnTo>
                  <a:pt x="21678900" y="18681700"/>
                </a:lnTo>
                <a:lnTo>
                  <a:pt x="21907500" y="18783300"/>
                </a:lnTo>
                <a:lnTo>
                  <a:pt x="22136100" y="18872200"/>
                </a:lnTo>
                <a:lnTo>
                  <a:pt x="22352000" y="18961100"/>
                </a:lnTo>
                <a:lnTo>
                  <a:pt x="22529800" y="19037300"/>
                </a:lnTo>
                <a:lnTo>
                  <a:pt x="22669500" y="19100800"/>
                </a:lnTo>
                <a:lnTo>
                  <a:pt x="22783800" y="19138900"/>
                </a:lnTo>
                <a:lnTo>
                  <a:pt x="23063200" y="19253200"/>
                </a:lnTo>
                <a:lnTo>
                  <a:pt x="23456900" y="19405600"/>
                </a:lnTo>
                <a:lnTo>
                  <a:pt x="23952200" y="19608800"/>
                </a:lnTo>
                <a:lnTo>
                  <a:pt x="24549100" y="19850100"/>
                </a:lnTo>
                <a:lnTo>
                  <a:pt x="25222200" y="20116800"/>
                </a:lnTo>
                <a:lnTo>
                  <a:pt x="25946100" y="20408900"/>
                </a:lnTo>
                <a:lnTo>
                  <a:pt x="26708100" y="20713700"/>
                </a:lnTo>
                <a:lnTo>
                  <a:pt x="27482800" y="21031200"/>
                </a:lnTo>
                <a:lnTo>
                  <a:pt x="28270200" y="21348700"/>
                </a:lnTo>
                <a:lnTo>
                  <a:pt x="29032200" y="21653500"/>
                </a:lnTo>
                <a:lnTo>
                  <a:pt x="29756100" y="21945600"/>
                </a:lnTo>
                <a:lnTo>
                  <a:pt x="30429200" y="22212300"/>
                </a:lnTo>
                <a:lnTo>
                  <a:pt x="31026100" y="22453600"/>
                </a:lnTo>
                <a:lnTo>
                  <a:pt x="31534100" y="22669500"/>
                </a:lnTo>
                <a:lnTo>
                  <a:pt x="31940500" y="22834600"/>
                </a:lnTo>
                <a:lnTo>
                  <a:pt x="32219900" y="22948900"/>
                </a:lnTo>
                <a:lnTo>
                  <a:pt x="32346900" y="22999700"/>
                </a:lnTo>
                <a:lnTo>
                  <a:pt x="32486600" y="23075900"/>
                </a:lnTo>
                <a:lnTo>
                  <a:pt x="32664400" y="23177500"/>
                </a:lnTo>
                <a:lnTo>
                  <a:pt x="32880300" y="23304500"/>
                </a:lnTo>
                <a:lnTo>
                  <a:pt x="33108900" y="23444200"/>
                </a:lnTo>
                <a:lnTo>
                  <a:pt x="33350200" y="23583900"/>
                </a:lnTo>
                <a:lnTo>
                  <a:pt x="33591500" y="23723600"/>
                </a:lnTo>
                <a:lnTo>
                  <a:pt x="33807400" y="23850600"/>
                </a:lnTo>
                <a:lnTo>
                  <a:pt x="33985200" y="23952200"/>
                </a:lnTo>
                <a:lnTo>
                  <a:pt x="34124900" y="24015700"/>
                </a:lnTo>
                <a:lnTo>
                  <a:pt x="34264600" y="24066500"/>
                </a:lnTo>
                <a:lnTo>
                  <a:pt x="34531300" y="24168100"/>
                </a:lnTo>
                <a:lnTo>
                  <a:pt x="34899600" y="24282400"/>
                </a:lnTo>
                <a:lnTo>
                  <a:pt x="35356800" y="24434800"/>
                </a:lnTo>
                <a:lnTo>
                  <a:pt x="35877500" y="24612600"/>
                </a:lnTo>
                <a:lnTo>
                  <a:pt x="36436300" y="24790400"/>
                </a:lnTo>
                <a:lnTo>
                  <a:pt x="37020500" y="24980900"/>
                </a:lnTo>
                <a:lnTo>
                  <a:pt x="37617400" y="25171400"/>
                </a:lnTo>
                <a:lnTo>
                  <a:pt x="38188900" y="25361900"/>
                </a:lnTo>
                <a:lnTo>
                  <a:pt x="38722300" y="25539700"/>
                </a:lnTo>
                <a:lnTo>
                  <a:pt x="39192200" y="25692100"/>
                </a:lnTo>
                <a:lnTo>
                  <a:pt x="39585900" y="25819100"/>
                </a:lnTo>
                <a:lnTo>
                  <a:pt x="39890700" y="25920700"/>
                </a:lnTo>
                <a:lnTo>
                  <a:pt x="40055800" y="25984200"/>
                </a:lnTo>
                <a:lnTo>
                  <a:pt x="40233600" y="26047700"/>
                </a:lnTo>
                <a:lnTo>
                  <a:pt x="40474900" y="26149300"/>
                </a:lnTo>
                <a:lnTo>
                  <a:pt x="40767000" y="26276300"/>
                </a:lnTo>
                <a:lnTo>
                  <a:pt x="41122600" y="26428700"/>
                </a:lnTo>
                <a:lnTo>
                  <a:pt x="41503600" y="26593800"/>
                </a:lnTo>
                <a:lnTo>
                  <a:pt x="41884600" y="26771600"/>
                </a:lnTo>
                <a:lnTo>
                  <a:pt x="42278300" y="26936700"/>
                </a:lnTo>
                <a:lnTo>
                  <a:pt x="42659300" y="27101800"/>
                </a:lnTo>
                <a:lnTo>
                  <a:pt x="43002200" y="27241500"/>
                </a:lnTo>
                <a:lnTo>
                  <a:pt x="43307000" y="27368500"/>
                </a:lnTo>
                <a:lnTo>
                  <a:pt x="43561000" y="27457400"/>
                </a:lnTo>
                <a:lnTo>
                  <a:pt x="43726100" y="27508200"/>
                </a:lnTo>
                <a:lnTo>
                  <a:pt x="43891200" y="27520900"/>
                </a:lnTo>
                <a:lnTo>
                  <a:pt x="44183300" y="27559000"/>
                </a:lnTo>
                <a:lnTo>
                  <a:pt x="44602400" y="27584400"/>
                </a:lnTo>
                <a:lnTo>
                  <a:pt x="45123100" y="27622500"/>
                </a:lnTo>
                <a:lnTo>
                  <a:pt x="45720000" y="27660600"/>
                </a:lnTo>
                <a:lnTo>
                  <a:pt x="46405800" y="27698700"/>
                </a:lnTo>
                <a:lnTo>
                  <a:pt x="47129700" y="27749500"/>
                </a:lnTo>
                <a:lnTo>
                  <a:pt x="47891700" y="27787600"/>
                </a:lnTo>
                <a:lnTo>
                  <a:pt x="48679100" y="27838400"/>
                </a:lnTo>
                <a:lnTo>
                  <a:pt x="49466500" y="27876500"/>
                </a:lnTo>
                <a:lnTo>
                  <a:pt x="50241200" y="27914600"/>
                </a:lnTo>
                <a:lnTo>
                  <a:pt x="50990500" y="27952700"/>
                </a:lnTo>
                <a:lnTo>
                  <a:pt x="51689000" y="27990800"/>
                </a:lnTo>
                <a:lnTo>
                  <a:pt x="52324000" y="28016200"/>
                </a:lnTo>
                <a:lnTo>
                  <a:pt x="52882800" y="28041600"/>
                </a:lnTo>
                <a:lnTo>
                  <a:pt x="53340000" y="28067000"/>
                </a:lnTo>
                <a:lnTo>
                  <a:pt x="53682900" y="28079700"/>
                </a:lnTo>
                <a:lnTo>
                  <a:pt x="53898800" y="28079700"/>
                </a:lnTo>
                <a:lnTo>
                  <a:pt x="54102000" y="28079700"/>
                </a:lnTo>
                <a:lnTo>
                  <a:pt x="54457600" y="28067000"/>
                </a:lnTo>
                <a:lnTo>
                  <a:pt x="54927500" y="28054300"/>
                </a:lnTo>
                <a:lnTo>
                  <a:pt x="55499000" y="28041600"/>
                </a:lnTo>
                <a:lnTo>
                  <a:pt x="56159400" y="28016200"/>
                </a:lnTo>
                <a:lnTo>
                  <a:pt x="56896000" y="28003500"/>
                </a:lnTo>
                <a:lnTo>
                  <a:pt x="57670700" y="27965400"/>
                </a:lnTo>
                <a:lnTo>
                  <a:pt x="58496200" y="27940000"/>
                </a:lnTo>
                <a:lnTo>
                  <a:pt x="59334400" y="27914600"/>
                </a:lnTo>
                <a:lnTo>
                  <a:pt x="60185300" y="27876500"/>
                </a:lnTo>
                <a:lnTo>
                  <a:pt x="61010800" y="27838400"/>
                </a:lnTo>
                <a:lnTo>
                  <a:pt x="61798200" y="27813000"/>
                </a:lnTo>
                <a:lnTo>
                  <a:pt x="62547500" y="27774900"/>
                </a:lnTo>
                <a:lnTo>
                  <a:pt x="63233300" y="27736800"/>
                </a:lnTo>
                <a:lnTo>
                  <a:pt x="63830200" y="27711400"/>
                </a:lnTo>
                <a:lnTo>
                  <a:pt x="64325500" y="27686000"/>
                </a:lnTo>
                <a:lnTo>
                  <a:pt x="64706500" y="27647900"/>
                </a:lnTo>
                <a:lnTo>
                  <a:pt x="64922400" y="27635200"/>
                </a:lnTo>
                <a:lnTo>
                  <a:pt x="65011300" y="27622500"/>
                </a:lnTo>
                <a:lnTo>
                  <a:pt x="65049400" y="27609800"/>
                </a:lnTo>
                <a:lnTo>
                  <a:pt x="65062100" y="27559000"/>
                </a:lnTo>
                <a:lnTo>
                  <a:pt x="65062100" y="27482800"/>
                </a:lnTo>
                <a:lnTo>
                  <a:pt x="65024000" y="27330400"/>
                </a:lnTo>
                <a:lnTo>
                  <a:pt x="64960500" y="27101800"/>
                </a:lnTo>
                <a:lnTo>
                  <a:pt x="64884300" y="26860500"/>
                </a:lnTo>
                <a:lnTo>
                  <a:pt x="64795400" y="26619200"/>
                </a:lnTo>
                <a:lnTo>
                  <a:pt x="64706500" y="26416000"/>
                </a:lnTo>
                <a:lnTo>
                  <a:pt x="64655700" y="26289000"/>
                </a:lnTo>
                <a:lnTo>
                  <a:pt x="64579500" y="26174700"/>
                </a:lnTo>
                <a:lnTo>
                  <a:pt x="64401700" y="25958800"/>
                </a:lnTo>
                <a:lnTo>
                  <a:pt x="64160400" y="25654000"/>
                </a:lnTo>
                <a:lnTo>
                  <a:pt x="63842900" y="25260300"/>
                </a:lnTo>
                <a:lnTo>
                  <a:pt x="63474600" y="24815800"/>
                </a:lnTo>
                <a:lnTo>
                  <a:pt x="63080900" y="24320500"/>
                </a:lnTo>
                <a:lnTo>
                  <a:pt x="62649100" y="23787100"/>
                </a:lnTo>
                <a:lnTo>
                  <a:pt x="62204600" y="23253700"/>
                </a:lnTo>
                <a:lnTo>
                  <a:pt x="61772800" y="22733000"/>
                </a:lnTo>
                <a:lnTo>
                  <a:pt x="61353700" y="22225000"/>
                </a:lnTo>
                <a:lnTo>
                  <a:pt x="60972700" y="21767800"/>
                </a:lnTo>
                <a:lnTo>
                  <a:pt x="60629800" y="21361400"/>
                </a:lnTo>
                <a:lnTo>
                  <a:pt x="60350400" y="21031200"/>
                </a:lnTo>
                <a:lnTo>
                  <a:pt x="60147200" y="20789900"/>
                </a:lnTo>
                <a:lnTo>
                  <a:pt x="60032900" y="20650200"/>
                </a:lnTo>
                <a:lnTo>
                  <a:pt x="59893200" y="20523200"/>
                </a:lnTo>
                <a:lnTo>
                  <a:pt x="59677300" y="20320000"/>
                </a:lnTo>
                <a:lnTo>
                  <a:pt x="59410600" y="20078700"/>
                </a:lnTo>
                <a:lnTo>
                  <a:pt x="59105800" y="19812000"/>
                </a:lnTo>
                <a:lnTo>
                  <a:pt x="58775600" y="19519900"/>
                </a:lnTo>
                <a:lnTo>
                  <a:pt x="58445400" y="19227800"/>
                </a:lnTo>
                <a:lnTo>
                  <a:pt x="58140600" y="18961100"/>
                </a:lnTo>
                <a:lnTo>
                  <a:pt x="57861200" y="18719800"/>
                </a:lnTo>
                <a:lnTo>
                  <a:pt x="57632600" y="18516600"/>
                </a:lnTo>
                <a:lnTo>
                  <a:pt x="57480200" y="18389600"/>
                </a:lnTo>
                <a:lnTo>
                  <a:pt x="57429400" y="18326100"/>
                </a:lnTo>
                <a:lnTo>
                  <a:pt x="57378600" y="18275300"/>
                </a:lnTo>
                <a:lnTo>
                  <a:pt x="57327800" y="18186400"/>
                </a:lnTo>
                <a:lnTo>
                  <a:pt x="57277000" y="18110200"/>
                </a:lnTo>
                <a:lnTo>
                  <a:pt x="57251600" y="18046700"/>
                </a:lnTo>
                <a:lnTo>
                  <a:pt x="57251600" y="17970500"/>
                </a:lnTo>
                <a:lnTo>
                  <a:pt x="57277000" y="17843500"/>
                </a:lnTo>
                <a:lnTo>
                  <a:pt x="57302400" y="17678400"/>
                </a:lnTo>
                <a:lnTo>
                  <a:pt x="57327800" y="17513300"/>
                </a:lnTo>
                <a:lnTo>
                  <a:pt x="57327800" y="17399000"/>
                </a:lnTo>
                <a:lnTo>
                  <a:pt x="57327800" y="17335500"/>
                </a:lnTo>
                <a:lnTo>
                  <a:pt x="57327800" y="17297400"/>
                </a:lnTo>
                <a:lnTo>
                  <a:pt x="57315100" y="17284700"/>
                </a:lnTo>
                <a:lnTo>
                  <a:pt x="57327800" y="17297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7" name="Freeform 217"/>
          <p:cNvSpPr/>
          <p:nvPr/>
        </p:nvSpPr>
        <p:spPr>
          <a:xfrm rot="-5400000">
            <a:off x="8270796" y="2595801"/>
            <a:ext cx="1057275" cy="303371"/>
          </a:xfrm>
          <a:custGeom>
            <a:avLst/>
            <a:gdLst/>
            <a:ahLst/>
            <a:cxnLst/>
            <a:rect l="0" t="0" r="0" b="0"/>
            <a:pathLst>
              <a:path w="28194000" h="8089900">
                <a:moveTo>
                  <a:pt x="28194000" y="8089900"/>
                </a:moveTo>
                <a:lnTo>
                  <a:pt x="27609800" y="7797800"/>
                </a:lnTo>
                <a:lnTo>
                  <a:pt x="27012900" y="7505700"/>
                </a:lnTo>
                <a:lnTo>
                  <a:pt x="26441400" y="7226300"/>
                </a:lnTo>
                <a:lnTo>
                  <a:pt x="25920700" y="6972300"/>
                </a:lnTo>
                <a:lnTo>
                  <a:pt x="25450800" y="6756400"/>
                </a:lnTo>
                <a:lnTo>
                  <a:pt x="25069800" y="6578600"/>
                </a:lnTo>
                <a:lnTo>
                  <a:pt x="24790400" y="6464300"/>
                </a:lnTo>
                <a:lnTo>
                  <a:pt x="24625300" y="6400800"/>
                </a:lnTo>
                <a:lnTo>
                  <a:pt x="24447500" y="6375400"/>
                </a:lnTo>
                <a:lnTo>
                  <a:pt x="24180800" y="6375400"/>
                </a:lnTo>
                <a:lnTo>
                  <a:pt x="23850600" y="6388100"/>
                </a:lnTo>
                <a:lnTo>
                  <a:pt x="23469600" y="6413500"/>
                </a:lnTo>
                <a:lnTo>
                  <a:pt x="23050500" y="6438900"/>
                </a:lnTo>
                <a:lnTo>
                  <a:pt x="22618700" y="6464300"/>
                </a:lnTo>
                <a:lnTo>
                  <a:pt x="22186900" y="6477000"/>
                </a:lnTo>
                <a:lnTo>
                  <a:pt x="21767800" y="6502400"/>
                </a:lnTo>
                <a:lnTo>
                  <a:pt x="21399500" y="6502400"/>
                </a:lnTo>
                <a:lnTo>
                  <a:pt x="21082000" y="6502400"/>
                </a:lnTo>
                <a:lnTo>
                  <a:pt x="20840700" y="6477000"/>
                </a:lnTo>
                <a:lnTo>
                  <a:pt x="20675600" y="6438900"/>
                </a:lnTo>
                <a:lnTo>
                  <a:pt x="20561300" y="6311900"/>
                </a:lnTo>
                <a:lnTo>
                  <a:pt x="20383500" y="6083300"/>
                </a:lnTo>
                <a:lnTo>
                  <a:pt x="20154900" y="5740400"/>
                </a:lnTo>
                <a:lnTo>
                  <a:pt x="19888200" y="5321300"/>
                </a:lnTo>
                <a:lnTo>
                  <a:pt x="19596100" y="4826000"/>
                </a:lnTo>
                <a:lnTo>
                  <a:pt x="19291300" y="4305300"/>
                </a:lnTo>
                <a:lnTo>
                  <a:pt x="18973800" y="3759200"/>
                </a:lnTo>
                <a:lnTo>
                  <a:pt x="18656300" y="3213100"/>
                </a:lnTo>
                <a:lnTo>
                  <a:pt x="18364200" y="2692400"/>
                </a:lnTo>
                <a:lnTo>
                  <a:pt x="18084800" y="2209800"/>
                </a:lnTo>
                <a:lnTo>
                  <a:pt x="17843500" y="1790700"/>
                </a:lnTo>
                <a:lnTo>
                  <a:pt x="17640300" y="1447800"/>
                </a:lnTo>
                <a:lnTo>
                  <a:pt x="17500600" y="1219200"/>
                </a:lnTo>
                <a:lnTo>
                  <a:pt x="17424400" y="1104900"/>
                </a:lnTo>
                <a:lnTo>
                  <a:pt x="17322800" y="1003300"/>
                </a:lnTo>
                <a:lnTo>
                  <a:pt x="17183100" y="863600"/>
                </a:lnTo>
                <a:lnTo>
                  <a:pt x="17005300" y="711200"/>
                </a:lnTo>
                <a:lnTo>
                  <a:pt x="16802100" y="546100"/>
                </a:lnTo>
                <a:lnTo>
                  <a:pt x="16598900" y="393700"/>
                </a:lnTo>
                <a:lnTo>
                  <a:pt x="16408400" y="254000"/>
                </a:lnTo>
                <a:lnTo>
                  <a:pt x="16243300" y="152400"/>
                </a:lnTo>
                <a:lnTo>
                  <a:pt x="16129000" y="88900"/>
                </a:lnTo>
                <a:lnTo>
                  <a:pt x="16002000" y="63500"/>
                </a:lnTo>
                <a:lnTo>
                  <a:pt x="15748000" y="50800"/>
                </a:lnTo>
                <a:lnTo>
                  <a:pt x="15392400" y="38100"/>
                </a:lnTo>
                <a:lnTo>
                  <a:pt x="14947900" y="25400"/>
                </a:lnTo>
                <a:lnTo>
                  <a:pt x="14427200" y="25400"/>
                </a:lnTo>
                <a:lnTo>
                  <a:pt x="13843000" y="12700"/>
                </a:lnTo>
                <a:lnTo>
                  <a:pt x="13246100" y="12700"/>
                </a:lnTo>
                <a:lnTo>
                  <a:pt x="12623800" y="0"/>
                </a:lnTo>
                <a:lnTo>
                  <a:pt x="12014200" y="0"/>
                </a:lnTo>
                <a:lnTo>
                  <a:pt x="11430000" y="0"/>
                </a:lnTo>
                <a:lnTo>
                  <a:pt x="10883900" y="0"/>
                </a:lnTo>
                <a:lnTo>
                  <a:pt x="10414000" y="0"/>
                </a:lnTo>
                <a:lnTo>
                  <a:pt x="10020300" y="0"/>
                </a:lnTo>
                <a:lnTo>
                  <a:pt x="9728200" y="0"/>
                </a:lnTo>
                <a:lnTo>
                  <a:pt x="9550400" y="0"/>
                </a:lnTo>
                <a:lnTo>
                  <a:pt x="9359900" y="12700"/>
                </a:lnTo>
                <a:lnTo>
                  <a:pt x="9080500" y="12700"/>
                </a:lnTo>
                <a:lnTo>
                  <a:pt x="8724900" y="25400"/>
                </a:lnTo>
                <a:lnTo>
                  <a:pt x="8318500" y="38100"/>
                </a:lnTo>
                <a:lnTo>
                  <a:pt x="7886700" y="50800"/>
                </a:lnTo>
                <a:lnTo>
                  <a:pt x="7442200" y="76200"/>
                </a:lnTo>
                <a:lnTo>
                  <a:pt x="7010400" y="101600"/>
                </a:lnTo>
                <a:lnTo>
                  <a:pt x="6616700" y="127000"/>
                </a:lnTo>
                <a:lnTo>
                  <a:pt x="6261100" y="152400"/>
                </a:lnTo>
                <a:lnTo>
                  <a:pt x="5981700" y="177800"/>
                </a:lnTo>
                <a:lnTo>
                  <a:pt x="5791200" y="203200"/>
                </a:lnTo>
                <a:lnTo>
                  <a:pt x="5626100" y="266700"/>
                </a:lnTo>
                <a:lnTo>
                  <a:pt x="5359400" y="355600"/>
                </a:lnTo>
                <a:lnTo>
                  <a:pt x="5029200" y="495300"/>
                </a:lnTo>
                <a:lnTo>
                  <a:pt x="4622800" y="660400"/>
                </a:lnTo>
                <a:lnTo>
                  <a:pt x="4191000" y="850900"/>
                </a:lnTo>
                <a:lnTo>
                  <a:pt x="3733800" y="1054100"/>
                </a:lnTo>
                <a:lnTo>
                  <a:pt x="3263900" y="1257300"/>
                </a:lnTo>
                <a:lnTo>
                  <a:pt x="2819400" y="1460500"/>
                </a:lnTo>
                <a:lnTo>
                  <a:pt x="2387600" y="1651000"/>
                </a:lnTo>
                <a:lnTo>
                  <a:pt x="2019300" y="1828800"/>
                </a:lnTo>
                <a:lnTo>
                  <a:pt x="1714500" y="1968500"/>
                </a:lnTo>
                <a:lnTo>
                  <a:pt x="1485900" y="2082800"/>
                </a:lnTo>
                <a:lnTo>
                  <a:pt x="1371600" y="2159000"/>
                </a:lnTo>
                <a:lnTo>
                  <a:pt x="1231900" y="2260600"/>
                </a:lnTo>
                <a:lnTo>
                  <a:pt x="1054100" y="2438400"/>
                </a:lnTo>
                <a:lnTo>
                  <a:pt x="850900" y="2654300"/>
                </a:lnTo>
                <a:lnTo>
                  <a:pt x="622300" y="2882900"/>
                </a:lnTo>
                <a:lnTo>
                  <a:pt x="419100" y="3111500"/>
                </a:lnTo>
                <a:lnTo>
                  <a:pt x="228600" y="3314700"/>
                </a:lnTo>
                <a:lnTo>
                  <a:pt x="88900" y="3479800"/>
                </a:lnTo>
                <a:lnTo>
                  <a:pt x="0" y="3556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8" name="Freeform 218"/>
          <p:cNvSpPr/>
          <p:nvPr/>
        </p:nvSpPr>
        <p:spPr>
          <a:xfrm rot="-5400000">
            <a:off x="5336144" y="1001793"/>
            <a:ext cx="99536" cy="62865"/>
          </a:xfrm>
          <a:custGeom>
            <a:avLst/>
            <a:gdLst/>
            <a:ahLst/>
            <a:cxnLst/>
            <a:rect l="0" t="0" r="0" b="0"/>
            <a:pathLst>
              <a:path w="2654300" h="1676400">
                <a:moveTo>
                  <a:pt x="0" y="0"/>
                </a:moveTo>
                <a:lnTo>
                  <a:pt x="139700" y="88900"/>
                </a:lnTo>
                <a:lnTo>
                  <a:pt x="622300" y="393700"/>
                </a:lnTo>
                <a:lnTo>
                  <a:pt x="1104900" y="698500"/>
                </a:lnTo>
                <a:lnTo>
                  <a:pt x="1562100" y="990600"/>
                </a:lnTo>
                <a:lnTo>
                  <a:pt x="1968500" y="1231900"/>
                </a:lnTo>
                <a:lnTo>
                  <a:pt x="2298700" y="1447800"/>
                </a:lnTo>
                <a:lnTo>
                  <a:pt x="2527300" y="1587500"/>
                </a:lnTo>
                <a:lnTo>
                  <a:pt x="2654300" y="167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9" name="Freeform 219"/>
          <p:cNvSpPr/>
          <p:nvPr/>
        </p:nvSpPr>
        <p:spPr>
          <a:xfrm rot="-5400000">
            <a:off x="6474142" y="314802"/>
            <a:ext cx="21431" cy="30956"/>
          </a:xfrm>
          <a:custGeom>
            <a:avLst/>
            <a:gdLst/>
            <a:ahLst/>
            <a:cxnLst/>
            <a:rect l="0" t="0" r="0" b="0"/>
            <a:pathLst>
              <a:path w="571500" h="825500">
                <a:moveTo>
                  <a:pt x="0" y="0"/>
                </a:moveTo>
                <a:lnTo>
                  <a:pt x="0" y="12700"/>
                </a:lnTo>
                <a:lnTo>
                  <a:pt x="12700" y="38100"/>
                </a:lnTo>
                <a:lnTo>
                  <a:pt x="38100" y="101600"/>
                </a:lnTo>
                <a:lnTo>
                  <a:pt x="88900" y="215900"/>
                </a:lnTo>
                <a:lnTo>
                  <a:pt x="139700" y="381000"/>
                </a:lnTo>
                <a:lnTo>
                  <a:pt x="203200" y="508000"/>
                </a:lnTo>
                <a:lnTo>
                  <a:pt x="241300" y="584200"/>
                </a:lnTo>
                <a:lnTo>
                  <a:pt x="304800" y="647700"/>
                </a:lnTo>
                <a:lnTo>
                  <a:pt x="406400" y="723900"/>
                </a:lnTo>
                <a:lnTo>
                  <a:pt x="508000" y="787400"/>
                </a:lnTo>
                <a:lnTo>
                  <a:pt x="571500" y="825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0" name="Freeform 220"/>
          <p:cNvSpPr/>
          <p:nvPr/>
        </p:nvSpPr>
        <p:spPr>
          <a:xfrm rot="-5400000">
            <a:off x="5712381" y="823199"/>
            <a:ext cx="39052" cy="19526"/>
          </a:xfrm>
          <a:custGeom>
            <a:avLst/>
            <a:gdLst/>
            <a:ahLst/>
            <a:cxnLst/>
            <a:rect l="0" t="0" r="0" b="0"/>
            <a:pathLst>
              <a:path w="1041400" h="520700">
                <a:moveTo>
                  <a:pt x="0" y="520700"/>
                </a:moveTo>
                <a:lnTo>
                  <a:pt x="279400" y="381000"/>
                </a:lnTo>
                <a:lnTo>
                  <a:pt x="647700" y="190500"/>
                </a:lnTo>
                <a:lnTo>
                  <a:pt x="901700" y="63500"/>
                </a:lnTo>
                <a:lnTo>
                  <a:pt x="1041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1" name="Freeform 221"/>
          <p:cNvSpPr/>
          <p:nvPr/>
        </p:nvSpPr>
        <p:spPr>
          <a:xfrm rot="-5400000">
            <a:off x="6711554" y="163593"/>
            <a:ext cx="50482" cy="34766"/>
          </a:xfrm>
          <a:custGeom>
            <a:avLst/>
            <a:gdLst/>
            <a:ahLst/>
            <a:cxnLst/>
            <a:rect l="0" t="0" r="0" b="0"/>
            <a:pathLst>
              <a:path w="1346200" h="927100">
                <a:moveTo>
                  <a:pt x="0" y="0"/>
                </a:moveTo>
                <a:lnTo>
                  <a:pt x="266700" y="177800"/>
                </a:lnTo>
                <a:lnTo>
                  <a:pt x="673100" y="457200"/>
                </a:lnTo>
                <a:lnTo>
                  <a:pt x="1003300" y="685800"/>
                </a:lnTo>
                <a:lnTo>
                  <a:pt x="1231900" y="850900"/>
                </a:lnTo>
                <a:lnTo>
                  <a:pt x="1346200" y="927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2" name="Freeform 222"/>
          <p:cNvSpPr/>
          <p:nvPr/>
        </p:nvSpPr>
        <p:spPr>
          <a:xfrm rot="-5400000">
            <a:off x="5033962" y="-442912"/>
            <a:ext cx="2128361" cy="3301841"/>
          </a:xfrm>
          <a:custGeom>
            <a:avLst/>
            <a:gdLst/>
            <a:ahLst/>
            <a:cxnLst/>
            <a:rect l="0" t="0" r="0" b="0"/>
            <a:pathLst>
              <a:path w="56756300" h="88049100">
                <a:moveTo>
                  <a:pt x="0" y="0"/>
                </a:moveTo>
                <a:lnTo>
                  <a:pt x="0" y="12700"/>
                </a:lnTo>
                <a:lnTo>
                  <a:pt x="12700" y="50800"/>
                </a:lnTo>
                <a:lnTo>
                  <a:pt x="50800" y="127000"/>
                </a:lnTo>
                <a:lnTo>
                  <a:pt x="101600" y="254000"/>
                </a:lnTo>
                <a:lnTo>
                  <a:pt x="165100" y="457200"/>
                </a:lnTo>
                <a:lnTo>
                  <a:pt x="254000" y="660400"/>
                </a:lnTo>
                <a:lnTo>
                  <a:pt x="317500" y="838200"/>
                </a:lnTo>
                <a:lnTo>
                  <a:pt x="381000" y="965200"/>
                </a:lnTo>
                <a:lnTo>
                  <a:pt x="431800" y="1054100"/>
                </a:lnTo>
                <a:lnTo>
                  <a:pt x="533400" y="1181100"/>
                </a:lnTo>
                <a:lnTo>
                  <a:pt x="647700" y="1346200"/>
                </a:lnTo>
                <a:lnTo>
                  <a:pt x="762000" y="1511300"/>
                </a:lnTo>
                <a:lnTo>
                  <a:pt x="876300" y="1663700"/>
                </a:lnTo>
                <a:lnTo>
                  <a:pt x="977900" y="1803400"/>
                </a:lnTo>
                <a:lnTo>
                  <a:pt x="1041400" y="1905000"/>
                </a:lnTo>
                <a:lnTo>
                  <a:pt x="1104900" y="2019300"/>
                </a:lnTo>
                <a:lnTo>
                  <a:pt x="1219200" y="2209800"/>
                </a:lnTo>
                <a:lnTo>
                  <a:pt x="1358900" y="2463800"/>
                </a:lnTo>
                <a:lnTo>
                  <a:pt x="1511300" y="2755900"/>
                </a:lnTo>
                <a:lnTo>
                  <a:pt x="1676400" y="3060700"/>
                </a:lnTo>
                <a:lnTo>
                  <a:pt x="1841500" y="3352800"/>
                </a:lnTo>
                <a:lnTo>
                  <a:pt x="1993900" y="3606800"/>
                </a:lnTo>
                <a:lnTo>
                  <a:pt x="2108200" y="3810000"/>
                </a:lnTo>
                <a:lnTo>
                  <a:pt x="2197100" y="3924300"/>
                </a:lnTo>
                <a:lnTo>
                  <a:pt x="2298700" y="4025900"/>
                </a:lnTo>
                <a:lnTo>
                  <a:pt x="2463800" y="4152900"/>
                </a:lnTo>
                <a:lnTo>
                  <a:pt x="2667000" y="4318000"/>
                </a:lnTo>
                <a:lnTo>
                  <a:pt x="2882900" y="4470400"/>
                </a:lnTo>
                <a:lnTo>
                  <a:pt x="3073400" y="4622800"/>
                </a:lnTo>
                <a:lnTo>
                  <a:pt x="3251200" y="4749800"/>
                </a:lnTo>
                <a:lnTo>
                  <a:pt x="3352800" y="4838700"/>
                </a:lnTo>
                <a:lnTo>
                  <a:pt x="3454400" y="4940300"/>
                </a:lnTo>
                <a:lnTo>
                  <a:pt x="3594100" y="5080000"/>
                </a:lnTo>
                <a:lnTo>
                  <a:pt x="3746500" y="5257800"/>
                </a:lnTo>
                <a:lnTo>
                  <a:pt x="3911600" y="5435600"/>
                </a:lnTo>
                <a:lnTo>
                  <a:pt x="4051300" y="5613400"/>
                </a:lnTo>
                <a:lnTo>
                  <a:pt x="4165600" y="5765800"/>
                </a:lnTo>
                <a:lnTo>
                  <a:pt x="4229100" y="5880100"/>
                </a:lnTo>
                <a:lnTo>
                  <a:pt x="4254500" y="6007100"/>
                </a:lnTo>
                <a:lnTo>
                  <a:pt x="4267200" y="6184900"/>
                </a:lnTo>
                <a:lnTo>
                  <a:pt x="4279900" y="6413500"/>
                </a:lnTo>
                <a:lnTo>
                  <a:pt x="4279900" y="6642100"/>
                </a:lnTo>
                <a:lnTo>
                  <a:pt x="4279900" y="6870700"/>
                </a:lnTo>
                <a:lnTo>
                  <a:pt x="4279900" y="7061200"/>
                </a:lnTo>
                <a:lnTo>
                  <a:pt x="4292600" y="7188200"/>
                </a:lnTo>
                <a:lnTo>
                  <a:pt x="4330700" y="7315200"/>
                </a:lnTo>
                <a:lnTo>
                  <a:pt x="4394200" y="7505700"/>
                </a:lnTo>
                <a:lnTo>
                  <a:pt x="4483100" y="7734300"/>
                </a:lnTo>
                <a:lnTo>
                  <a:pt x="4572000" y="7975600"/>
                </a:lnTo>
                <a:lnTo>
                  <a:pt x="4660900" y="8216900"/>
                </a:lnTo>
                <a:lnTo>
                  <a:pt x="4749800" y="8420100"/>
                </a:lnTo>
                <a:lnTo>
                  <a:pt x="4800600" y="8572500"/>
                </a:lnTo>
                <a:lnTo>
                  <a:pt x="4838700" y="8648700"/>
                </a:lnTo>
                <a:lnTo>
                  <a:pt x="4864100" y="8724900"/>
                </a:lnTo>
                <a:lnTo>
                  <a:pt x="4889500" y="8851900"/>
                </a:lnTo>
                <a:lnTo>
                  <a:pt x="4927600" y="8978900"/>
                </a:lnTo>
                <a:lnTo>
                  <a:pt x="4953000" y="9067800"/>
                </a:lnTo>
                <a:lnTo>
                  <a:pt x="5003800" y="9144000"/>
                </a:lnTo>
                <a:lnTo>
                  <a:pt x="5118100" y="9309100"/>
                </a:lnTo>
                <a:lnTo>
                  <a:pt x="5295900" y="9537700"/>
                </a:lnTo>
                <a:lnTo>
                  <a:pt x="5511800" y="9817100"/>
                </a:lnTo>
                <a:lnTo>
                  <a:pt x="5740400" y="10121900"/>
                </a:lnTo>
                <a:lnTo>
                  <a:pt x="5981700" y="10439400"/>
                </a:lnTo>
                <a:lnTo>
                  <a:pt x="6210300" y="10731500"/>
                </a:lnTo>
                <a:lnTo>
                  <a:pt x="6413500" y="10998200"/>
                </a:lnTo>
                <a:lnTo>
                  <a:pt x="6565900" y="11214100"/>
                </a:lnTo>
                <a:lnTo>
                  <a:pt x="6680200" y="11341100"/>
                </a:lnTo>
                <a:lnTo>
                  <a:pt x="6769100" y="11468100"/>
                </a:lnTo>
                <a:lnTo>
                  <a:pt x="6908800" y="11645900"/>
                </a:lnTo>
                <a:lnTo>
                  <a:pt x="7073900" y="11836400"/>
                </a:lnTo>
                <a:lnTo>
                  <a:pt x="7251700" y="12065000"/>
                </a:lnTo>
                <a:lnTo>
                  <a:pt x="7429500" y="12280900"/>
                </a:lnTo>
                <a:lnTo>
                  <a:pt x="7607300" y="12509500"/>
                </a:lnTo>
                <a:lnTo>
                  <a:pt x="7772400" y="12700000"/>
                </a:lnTo>
                <a:lnTo>
                  <a:pt x="7912100" y="12865100"/>
                </a:lnTo>
                <a:lnTo>
                  <a:pt x="8013700" y="12992100"/>
                </a:lnTo>
                <a:lnTo>
                  <a:pt x="8128000" y="13106400"/>
                </a:lnTo>
                <a:lnTo>
                  <a:pt x="8293100" y="13284200"/>
                </a:lnTo>
                <a:lnTo>
                  <a:pt x="8496300" y="13487400"/>
                </a:lnTo>
                <a:lnTo>
                  <a:pt x="8712200" y="13716000"/>
                </a:lnTo>
                <a:lnTo>
                  <a:pt x="8940800" y="13957300"/>
                </a:lnTo>
                <a:lnTo>
                  <a:pt x="9169400" y="14185900"/>
                </a:lnTo>
                <a:lnTo>
                  <a:pt x="9372600" y="14389100"/>
                </a:lnTo>
                <a:lnTo>
                  <a:pt x="9550400" y="14566900"/>
                </a:lnTo>
                <a:lnTo>
                  <a:pt x="9677400" y="14681200"/>
                </a:lnTo>
                <a:lnTo>
                  <a:pt x="9791700" y="14795500"/>
                </a:lnTo>
                <a:lnTo>
                  <a:pt x="9969500" y="14947900"/>
                </a:lnTo>
                <a:lnTo>
                  <a:pt x="10172700" y="15125700"/>
                </a:lnTo>
                <a:lnTo>
                  <a:pt x="10414000" y="15341600"/>
                </a:lnTo>
                <a:lnTo>
                  <a:pt x="10655300" y="15557500"/>
                </a:lnTo>
                <a:lnTo>
                  <a:pt x="10909300" y="15773400"/>
                </a:lnTo>
                <a:lnTo>
                  <a:pt x="11137900" y="15976600"/>
                </a:lnTo>
                <a:lnTo>
                  <a:pt x="11353800" y="16167100"/>
                </a:lnTo>
                <a:lnTo>
                  <a:pt x="11518900" y="16319500"/>
                </a:lnTo>
                <a:lnTo>
                  <a:pt x="11645900" y="16433800"/>
                </a:lnTo>
                <a:lnTo>
                  <a:pt x="11760200" y="16560800"/>
                </a:lnTo>
                <a:lnTo>
                  <a:pt x="11938000" y="16738600"/>
                </a:lnTo>
                <a:lnTo>
                  <a:pt x="12153900" y="16992600"/>
                </a:lnTo>
                <a:lnTo>
                  <a:pt x="12420600" y="17272000"/>
                </a:lnTo>
                <a:lnTo>
                  <a:pt x="12700000" y="17589500"/>
                </a:lnTo>
                <a:lnTo>
                  <a:pt x="12992100" y="17919700"/>
                </a:lnTo>
                <a:lnTo>
                  <a:pt x="13296900" y="18249900"/>
                </a:lnTo>
                <a:lnTo>
                  <a:pt x="13576300" y="18567400"/>
                </a:lnTo>
                <a:lnTo>
                  <a:pt x="13830300" y="18859500"/>
                </a:lnTo>
                <a:lnTo>
                  <a:pt x="14046200" y="19113500"/>
                </a:lnTo>
                <a:lnTo>
                  <a:pt x="14224000" y="19316700"/>
                </a:lnTo>
                <a:lnTo>
                  <a:pt x="14325600" y="19443700"/>
                </a:lnTo>
                <a:lnTo>
                  <a:pt x="14439900" y="19583400"/>
                </a:lnTo>
                <a:lnTo>
                  <a:pt x="14592300" y="19786600"/>
                </a:lnTo>
                <a:lnTo>
                  <a:pt x="14770100" y="20027900"/>
                </a:lnTo>
                <a:lnTo>
                  <a:pt x="14960600" y="20307300"/>
                </a:lnTo>
                <a:lnTo>
                  <a:pt x="15176500" y="20612100"/>
                </a:lnTo>
                <a:lnTo>
                  <a:pt x="15392400" y="20904200"/>
                </a:lnTo>
                <a:lnTo>
                  <a:pt x="15582900" y="21183600"/>
                </a:lnTo>
                <a:lnTo>
                  <a:pt x="15760700" y="21424900"/>
                </a:lnTo>
                <a:lnTo>
                  <a:pt x="15913100" y="21628100"/>
                </a:lnTo>
                <a:lnTo>
                  <a:pt x="16027400" y="21767800"/>
                </a:lnTo>
                <a:lnTo>
                  <a:pt x="16129000" y="21894800"/>
                </a:lnTo>
                <a:lnTo>
                  <a:pt x="16294100" y="22085300"/>
                </a:lnTo>
                <a:lnTo>
                  <a:pt x="16522700" y="22326600"/>
                </a:lnTo>
                <a:lnTo>
                  <a:pt x="16764000" y="22606000"/>
                </a:lnTo>
                <a:lnTo>
                  <a:pt x="17043400" y="22898100"/>
                </a:lnTo>
                <a:lnTo>
                  <a:pt x="17335500" y="23215600"/>
                </a:lnTo>
                <a:lnTo>
                  <a:pt x="17627600" y="23533100"/>
                </a:lnTo>
                <a:lnTo>
                  <a:pt x="17894300" y="23837900"/>
                </a:lnTo>
                <a:lnTo>
                  <a:pt x="18148300" y="24104600"/>
                </a:lnTo>
                <a:lnTo>
                  <a:pt x="18364200" y="24345900"/>
                </a:lnTo>
                <a:lnTo>
                  <a:pt x="18529300" y="24536400"/>
                </a:lnTo>
                <a:lnTo>
                  <a:pt x="18618200" y="24650700"/>
                </a:lnTo>
                <a:lnTo>
                  <a:pt x="18719800" y="24790400"/>
                </a:lnTo>
                <a:lnTo>
                  <a:pt x="18834100" y="24980900"/>
                </a:lnTo>
                <a:lnTo>
                  <a:pt x="18986500" y="25222200"/>
                </a:lnTo>
                <a:lnTo>
                  <a:pt x="19138900" y="25476200"/>
                </a:lnTo>
                <a:lnTo>
                  <a:pt x="19304000" y="25755600"/>
                </a:lnTo>
                <a:lnTo>
                  <a:pt x="19469100" y="26035000"/>
                </a:lnTo>
                <a:lnTo>
                  <a:pt x="19621500" y="26301700"/>
                </a:lnTo>
                <a:lnTo>
                  <a:pt x="19761200" y="26530300"/>
                </a:lnTo>
                <a:lnTo>
                  <a:pt x="19888200" y="26720800"/>
                </a:lnTo>
                <a:lnTo>
                  <a:pt x="19977100" y="26860500"/>
                </a:lnTo>
                <a:lnTo>
                  <a:pt x="20091400" y="27000200"/>
                </a:lnTo>
                <a:lnTo>
                  <a:pt x="20256500" y="27203400"/>
                </a:lnTo>
                <a:lnTo>
                  <a:pt x="20459700" y="27444700"/>
                </a:lnTo>
                <a:lnTo>
                  <a:pt x="20701000" y="27711400"/>
                </a:lnTo>
                <a:lnTo>
                  <a:pt x="20955000" y="28003500"/>
                </a:lnTo>
                <a:lnTo>
                  <a:pt x="21209000" y="28295600"/>
                </a:lnTo>
                <a:lnTo>
                  <a:pt x="21437600" y="28562300"/>
                </a:lnTo>
                <a:lnTo>
                  <a:pt x="21653500" y="28816300"/>
                </a:lnTo>
                <a:lnTo>
                  <a:pt x="21818600" y="29019500"/>
                </a:lnTo>
                <a:lnTo>
                  <a:pt x="21932900" y="29171900"/>
                </a:lnTo>
                <a:lnTo>
                  <a:pt x="22021800" y="29311600"/>
                </a:lnTo>
                <a:lnTo>
                  <a:pt x="22148800" y="29540200"/>
                </a:lnTo>
                <a:lnTo>
                  <a:pt x="22301200" y="29832300"/>
                </a:lnTo>
                <a:lnTo>
                  <a:pt x="22491700" y="30187900"/>
                </a:lnTo>
                <a:lnTo>
                  <a:pt x="22682200" y="30568900"/>
                </a:lnTo>
                <a:lnTo>
                  <a:pt x="22898100" y="30962600"/>
                </a:lnTo>
                <a:lnTo>
                  <a:pt x="23101300" y="31356300"/>
                </a:lnTo>
                <a:lnTo>
                  <a:pt x="23291800" y="31737300"/>
                </a:lnTo>
                <a:lnTo>
                  <a:pt x="23469600" y="32092900"/>
                </a:lnTo>
                <a:lnTo>
                  <a:pt x="23622000" y="32397700"/>
                </a:lnTo>
                <a:lnTo>
                  <a:pt x="23736300" y="32626300"/>
                </a:lnTo>
                <a:lnTo>
                  <a:pt x="23812500" y="32791400"/>
                </a:lnTo>
                <a:lnTo>
                  <a:pt x="23888700" y="32956500"/>
                </a:lnTo>
                <a:lnTo>
                  <a:pt x="23990300" y="33223200"/>
                </a:lnTo>
                <a:lnTo>
                  <a:pt x="24117300" y="33540700"/>
                </a:lnTo>
                <a:lnTo>
                  <a:pt x="24257000" y="33883600"/>
                </a:lnTo>
                <a:lnTo>
                  <a:pt x="24396700" y="34264600"/>
                </a:lnTo>
                <a:lnTo>
                  <a:pt x="24536400" y="34632900"/>
                </a:lnTo>
                <a:lnTo>
                  <a:pt x="24676100" y="34988500"/>
                </a:lnTo>
                <a:lnTo>
                  <a:pt x="24790400" y="35306000"/>
                </a:lnTo>
                <a:lnTo>
                  <a:pt x="24892000" y="35547300"/>
                </a:lnTo>
                <a:lnTo>
                  <a:pt x="24955500" y="35725100"/>
                </a:lnTo>
                <a:lnTo>
                  <a:pt x="25019000" y="35877500"/>
                </a:lnTo>
                <a:lnTo>
                  <a:pt x="25095200" y="36093400"/>
                </a:lnTo>
                <a:lnTo>
                  <a:pt x="25196800" y="36360100"/>
                </a:lnTo>
                <a:lnTo>
                  <a:pt x="25311100" y="36652200"/>
                </a:lnTo>
                <a:lnTo>
                  <a:pt x="25438100" y="36957000"/>
                </a:lnTo>
                <a:lnTo>
                  <a:pt x="25552400" y="37261800"/>
                </a:lnTo>
                <a:lnTo>
                  <a:pt x="25666700" y="37553900"/>
                </a:lnTo>
                <a:lnTo>
                  <a:pt x="25768300" y="37807900"/>
                </a:lnTo>
                <a:lnTo>
                  <a:pt x="25857200" y="38023800"/>
                </a:lnTo>
                <a:lnTo>
                  <a:pt x="25908000" y="38163500"/>
                </a:lnTo>
                <a:lnTo>
                  <a:pt x="25984200" y="38315900"/>
                </a:lnTo>
                <a:lnTo>
                  <a:pt x="26073100" y="38519100"/>
                </a:lnTo>
                <a:lnTo>
                  <a:pt x="26187400" y="38747700"/>
                </a:lnTo>
                <a:lnTo>
                  <a:pt x="26314400" y="39014400"/>
                </a:lnTo>
                <a:lnTo>
                  <a:pt x="26454100" y="39281100"/>
                </a:lnTo>
                <a:lnTo>
                  <a:pt x="26581100" y="39547800"/>
                </a:lnTo>
                <a:lnTo>
                  <a:pt x="26695400" y="39776400"/>
                </a:lnTo>
                <a:lnTo>
                  <a:pt x="26797000" y="39979600"/>
                </a:lnTo>
                <a:lnTo>
                  <a:pt x="26873200" y="40132000"/>
                </a:lnTo>
                <a:lnTo>
                  <a:pt x="26936700" y="40271700"/>
                </a:lnTo>
                <a:lnTo>
                  <a:pt x="27051000" y="40513000"/>
                </a:lnTo>
                <a:lnTo>
                  <a:pt x="27203400" y="40817800"/>
                </a:lnTo>
                <a:lnTo>
                  <a:pt x="27368500" y="41186100"/>
                </a:lnTo>
                <a:lnTo>
                  <a:pt x="27559000" y="41567100"/>
                </a:lnTo>
                <a:lnTo>
                  <a:pt x="27749500" y="41973500"/>
                </a:lnTo>
                <a:lnTo>
                  <a:pt x="27940000" y="42367200"/>
                </a:lnTo>
                <a:lnTo>
                  <a:pt x="28117800" y="42735500"/>
                </a:lnTo>
                <a:lnTo>
                  <a:pt x="28270200" y="43065700"/>
                </a:lnTo>
                <a:lnTo>
                  <a:pt x="28397200" y="43319700"/>
                </a:lnTo>
                <a:lnTo>
                  <a:pt x="28473400" y="43484800"/>
                </a:lnTo>
                <a:lnTo>
                  <a:pt x="28562300" y="43649900"/>
                </a:lnTo>
                <a:lnTo>
                  <a:pt x="28676600" y="43891200"/>
                </a:lnTo>
                <a:lnTo>
                  <a:pt x="28829000" y="44183300"/>
                </a:lnTo>
                <a:lnTo>
                  <a:pt x="29006800" y="44526200"/>
                </a:lnTo>
                <a:lnTo>
                  <a:pt x="29197300" y="44881800"/>
                </a:lnTo>
                <a:lnTo>
                  <a:pt x="29375100" y="45250100"/>
                </a:lnTo>
                <a:lnTo>
                  <a:pt x="29552900" y="45593000"/>
                </a:lnTo>
                <a:lnTo>
                  <a:pt x="29718000" y="45897800"/>
                </a:lnTo>
                <a:lnTo>
                  <a:pt x="29857700" y="46164500"/>
                </a:lnTo>
                <a:lnTo>
                  <a:pt x="29946600" y="46355000"/>
                </a:lnTo>
                <a:lnTo>
                  <a:pt x="30010100" y="46443900"/>
                </a:lnTo>
                <a:lnTo>
                  <a:pt x="30060900" y="46545500"/>
                </a:lnTo>
                <a:lnTo>
                  <a:pt x="30149800" y="46685200"/>
                </a:lnTo>
                <a:lnTo>
                  <a:pt x="30251400" y="46837600"/>
                </a:lnTo>
                <a:lnTo>
                  <a:pt x="30365700" y="47002700"/>
                </a:lnTo>
                <a:lnTo>
                  <a:pt x="30467300" y="47155100"/>
                </a:lnTo>
                <a:lnTo>
                  <a:pt x="30556200" y="47282100"/>
                </a:lnTo>
                <a:lnTo>
                  <a:pt x="30607000" y="47383700"/>
                </a:lnTo>
                <a:lnTo>
                  <a:pt x="30670500" y="47485300"/>
                </a:lnTo>
                <a:lnTo>
                  <a:pt x="30797500" y="47701200"/>
                </a:lnTo>
                <a:lnTo>
                  <a:pt x="30975300" y="48006000"/>
                </a:lnTo>
                <a:lnTo>
                  <a:pt x="31203900" y="48374300"/>
                </a:lnTo>
                <a:lnTo>
                  <a:pt x="31457900" y="48793400"/>
                </a:lnTo>
                <a:lnTo>
                  <a:pt x="31724600" y="49250600"/>
                </a:lnTo>
                <a:lnTo>
                  <a:pt x="32004000" y="49707800"/>
                </a:lnTo>
                <a:lnTo>
                  <a:pt x="32283400" y="50165000"/>
                </a:lnTo>
                <a:lnTo>
                  <a:pt x="32537400" y="50584100"/>
                </a:lnTo>
                <a:lnTo>
                  <a:pt x="32766000" y="50952400"/>
                </a:lnTo>
                <a:lnTo>
                  <a:pt x="32956500" y="51244500"/>
                </a:lnTo>
                <a:lnTo>
                  <a:pt x="33096200" y="51447700"/>
                </a:lnTo>
                <a:lnTo>
                  <a:pt x="33172400" y="51536600"/>
                </a:lnTo>
                <a:lnTo>
                  <a:pt x="33299400" y="51562000"/>
                </a:lnTo>
                <a:lnTo>
                  <a:pt x="33489900" y="51574700"/>
                </a:lnTo>
                <a:lnTo>
                  <a:pt x="33718500" y="51562000"/>
                </a:lnTo>
                <a:lnTo>
                  <a:pt x="33972500" y="51549300"/>
                </a:lnTo>
                <a:lnTo>
                  <a:pt x="34213800" y="51549300"/>
                </a:lnTo>
                <a:lnTo>
                  <a:pt x="34404300" y="51549300"/>
                </a:lnTo>
                <a:lnTo>
                  <a:pt x="34531300" y="51574700"/>
                </a:lnTo>
                <a:lnTo>
                  <a:pt x="34620200" y="51650900"/>
                </a:lnTo>
                <a:lnTo>
                  <a:pt x="34810700" y="51854100"/>
                </a:lnTo>
                <a:lnTo>
                  <a:pt x="35077400" y="52146200"/>
                </a:lnTo>
                <a:lnTo>
                  <a:pt x="35420300" y="52514500"/>
                </a:lnTo>
                <a:lnTo>
                  <a:pt x="35826700" y="52971700"/>
                </a:lnTo>
                <a:lnTo>
                  <a:pt x="36271200" y="53467000"/>
                </a:lnTo>
                <a:lnTo>
                  <a:pt x="36753800" y="54013100"/>
                </a:lnTo>
                <a:lnTo>
                  <a:pt x="37261800" y="54584600"/>
                </a:lnTo>
                <a:lnTo>
                  <a:pt x="37769800" y="55168800"/>
                </a:lnTo>
                <a:lnTo>
                  <a:pt x="38277800" y="55753000"/>
                </a:lnTo>
                <a:lnTo>
                  <a:pt x="38760400" y="56311800"/>
                </a:lnTo>
                <a:lnTo>
                  <a:pt x="39217600" y="56845200"/>
                </a:lnTo>
                <a:lnTo>
                  <a:pt x="39624000" y="57327800"/>
                </a:lnTo>
                <a:lnTo>
                  <a:pt x="39979600" y="57746900"/>
                </a:lnTo>
                <a:lnTo>
                  <a:pt x="40271700" y="58102500"/>
                </a:lnTo>
                <a:lnTo>
                  <a:pt x="40474900" y="58356500"/>
                </a:lnTo>
                <a:lnTo>
                  <a:pt x="40589200" y="58508900"/>
                </a:lnTo>
                <a:lnTo>
                  <a:pt x="40678100" y="58686700"/>
                </a:lnTo>
                <a:lnTo>
                  <a:pt x="40792400" y="58978800"/>
                </a:lnTo>
                <a:lnTo>
                  <a:pt x="40944800" y="59359800"/>
                </a:lnTo>
                <a:lnTo>
                  <a:pt x="41109900" y="59804300"/>
                </a:lnTo>
                <a:lnTo>
                  <a:pt x="41300400" y="60299600"/>
                </a:lnTo>
                <a:lnTo>
                  <a:pt x="41490900" y="60833000"/>
                </a:lnTo>
                <a:lnTo>
                  <a:pt x="41681400" y="61379100"/>
                </a:lnTo>
                <a:lnTo>
                  <a:pt x="41871900" y="61912500"/>
                </a:lnTo>
                <a:lnTo>
                  <a:pt x="42049700" y="62420500"/>
                </a:lnTo>
                <a:lnTo>
                  <a:pt x="42214800" y="62890400"/>
                </a:lnTo>
                <a:lnTo>
                  <a:pt x="42354500" y="63296800"/>
                </a:lnTo>
                <a:lnTo>
                  <a:pt x="42456100" y="63601600"/>
                </a:lnTo>
                <a:lnTo>
                  <a:pt x="42532300" y="63817500"/>
                </a:lnTo>
                <a:lnTo>
                  <a:pt x="42557700" y="63906400"/>
                </a:lnTo>
                <a:lnTo>
                  <a:pt x="42595800" y="63982600"/>
                </a:lnTo>
                <a:lnTo>
                  <a:pt x="42646600" y="64096900"/>
                </a:lnTo>
                <a:lnTo>
                  <a:pt x="42710100" y="64223900"/>
                </a:lnTo>
                <a:lnTo>
                  <a:pt x="42760900" y="64338200"/>
                </a:lnTo>
                <a:lnTo>
                  <a:pt x="42799000" y="64427100"/>
                </a:lnTo>
                <a:lnTo>
                  <a:pt x="42824400" y="64516000"/>
                </a:lnTo>
                <a:lnTo>
                  <a:pt x="42887900" y="64719200"/>
                </a:lnTo>
                <a:lnTo>
                  <a:pt x="42989500" y="64985900"/>
                </a:lnTo>
                <a:lnTo>
                  <a:pt x="43091100" y="65316100"/>
                </a:lnTo>
                <a:lnTo>
                  <a:pt x="43205400" y="65671700"/>
                </a:lnTo>
                <a:lnTo>
                  <a:pt x="43319700" y="66014600"/>
                </a:lnTo>
                <a:lnTo>
                  <a:pt x="43434000" y="66344800"/>
                </a:lnTo>
                <a:lnTo>
                  <a:pt x="43522900" y="66598800"/>
                </a:lnTo>
                <a:lnTo>
                  <a:pt x="43586400" y="66789300"/>
                </a:lnTo>
                <a:lnTo>
                  <a:pt x="43649900" y="66941700"/>
                </a:lnTo>
                <a:lnTo>
                  <a:pt x="43738800" y="67170300"/>
                </a:lnTo>
                <a:lnTo>
                  <a:pt x="43865800" y="67462400"/>
                </a:lnTo>
                <a:lnTo>
                  <a:pt x="44005500" y="67792600"/>
                </a:lnTo>
                <a:lnTo>
                  <a:pt x="44145200" y="68148200"/>
                </a:lnTo>
                <a:lnTo>
                  <a:pt x="44310300" y="68516500"/>
                </a:lnTo>
                <a:lnTo>
                  <a:pt x="44462700" y="68872100"/>
                </a:lnTo>
                <a:lnTo>
                  <a:pt x="44602400" y="69215000"/>
                </a:lnTo>
                <a:lnTo>
                  <a:pt x="44742100" y="69507100"/>
                </a:lnTo>
                <a:lnTo>
                  <a:pt x="44843700" y="69748400"/>
                </a:lnTo>
                <a:lnTo>
                  <a:pt x="44919900" y="69913500"/>
                </a:lnTo>
                <a:lnTo>
                  <a:pt x="44996100" y="70053200"/>
                </a:lnTo>
                <a:lnTo>
                  <a:pt x="45135800" y="70319900"/>
                </a:lnTo>
                <a:lnTo>
                  <a:pt x="45326300" y="70675500"/>
                </a:lnTo>
                <a:lnTo>
                  <a:pt x="45554900" y="71120000"/>
                </a:lnTo>
                <a:lnTo>
                  <a:pt x="45834300" y="71628000"/>
                </a:lnTo>
                <a:lnTo>
                  <a:pt x="46139100" y="72199500"/>
                </a:lnTo>
                <a:lnTo>
                  <a:pt x="46469300" y="72796400"/>
                </a:lnTo>
                <a:lnTo>
                  <a:pt x="46812200" y="73431400"/>
                </a:lnTo>
                <a:lnTo>
                  <a:pt x="47155100" y="74053700"/>
                </a:lnTo>
                <a:lnTo>
                  <a:pt x="47485300" y="74676000"/>
                </a:lnTo>
                <a:lnTo>
                  <a:pt x="47815500" y="75272900"/>
                </a:lnTo>
                <a:lnTo>
                  <a:pt x="48120300" y="75831700"/>
                </a:lnTo>
                <a:lnTo>
                  <a:pt x="48387000" y="76327000"/>
                </a:lnTo>
                <a:lnTo>
                  <a:pt x="48628300" y="76758800"/>
                </a:lnTo>
                <a:lnTo>
                  <a:pt x="48818800" y="77101700"/>
                </a:lnTo>
                <a:lnTo>
                  <a:pt x="48945800" y="77330300"/>
                </a:lnTo>
                <a:lnTo>
                  <a:pt x="49009300" y="77444600"/>
                </a:lnTo>
                <a:lnTo>
                  <a:pt x="49098200" y="77584300"/>
                </a:lnTo>
                <a:lnTo>
                  <a:pt x="49225200" y="77762100"/>
                </a:lnTo>
                <a:lnTo>
                  <a:pt x="49377600" y="77978000"/>
                </a:lnTo>
                <a:lnTo>
                  <a:pt x="49542700" y="78206600"/>
                </a:lnTo>
                <a:lnTo>
                  <a:pt x="49720500" y="78435200"/>
                </a:lnTo>
                <a:lnTo>
                  <a:pt x="49872900" y="78651100"/>
                </a:lnTo>
                <a:lnTo>
                  <a:pt x="49999900" y="78828900"/>
                </a:lnTo>
                <a:lnTo>
                  <a:pt x="50088800" y="78955900"/>
                </a:lnTo>
                <a:lnTo>
                  <a:pt x="50165000" y="79082900"/>
                </a:lnTo>
                <a:lnTo>
                  <a:pt x="50292000" y="79286100"/>
                </a:lnTo>
                <a:lnTo>
                  <a:pt x="50457100" y="79552800"/>
                </a:lnTo>
                <a:lnTo>
                  <a:pt x="50660300" y="79883000"/>
                </a:lnTo>
                <a:lnTo>
                  <a:pt x="50876200" y="80251300"/>
                </a:lnTo>
                <a:lnTo>
                  <a:pt x="51117500" y="80632300"/>
                </a:lnTo>
                <a:lnTo>
                  <a:pt x="51346100" y="81013300"/>
                </a:lnTo>
                <a:lnTo>
                  <a:pt x="51574700" y="81394300"/>
                </a:lnTo>
                <a:lnTo>
                  <a:pt x="51790600" y="81737200"/>
                </a:lnTo>
                <a:lnTo>
                  <a:pt x="51981100" y="82042000"/>
                </a:lnTo>
                <a:lnTo>
                  <a:pt x="52120800" y="82270600"/>
                </a:lnTo>
                <a:lnTo>
                  <a:pt x="52222400" y="82435700"/>
                </a:lnTo>
                <a:lnTo>
                  <a:pt x="52336700" y="82588100"/>
                </a:lnTo>
                <a:lnTo>
                  <a:pt x="52514500" y="82854800"/>
                </a:lnTo>
                <a:lnTo>
                  <a:pt x="52755800" y="83197700"/>
                </a:lnTo>
                <a:lnTo>
                  <a:pt x="53047900" y="83604100"/>
                </a:lnTo>
                <a:lnTo>
                  <a:pt x="53365400" y="84048600"/>
                </a:lnTo>
                <a:lnTo>
                  <a:pt x="53695600" y="84531200"/>
                </a:lnTo>
                <a:lnTo>
                  <a:pt x="54038500" y="85001100"/>
                </a:lnTo>
                <a:lnTo>
                  <a:pt x="54368700" y="85458300"/>
                </a:lnTo>
                <a:lnTo>
                  <a:pt x="54660800" y="85877400"/>
                </a:lnTo>
                <a:lnTo>
                  <a:pt x="54927500" y="86245700"/>
                </a:lnTo>
                <a:lnTo>
                  <a:pt x="55143400" y="86537800"/>
                </a:lnTo>
                <a:lnTo>
                  <a:pt x="55283100" y="86728300"/>
                </a:lnTo>
                <a:lnTo>
                  <a:pt x="55346600" y="86817200"/>
                </a:lnTo>
                <a:lnTo>
                  <a:pt x="55422800" y="86868000"/>
                </a:lnTo>
                <a:lnTo>
                  <a:pt x="55537100" y="86944200"/>
                </a:lnTo>
                <a:lnTo>
                  <a:pt x="55664100" y="87020400"/>
                </a:lnTo>
                <a:lnTo>
                  <a:pt x="55778400" y="87083900"/>
                </a:lnTo>
                <a:lnTo>
                  <a:pt x="55854600" y="87134700"/>
                </a:lnTo>
                <a:lnTo>
                  <a:pt x="55918100" y="87198200"/>
                </a:lnTo>
                <a:lnTo>
                  <a:pt x="56057800" y="87337900"/>
                </a:lnTo>
                <a:lnTo>
                  <a:pt x="56261000" y="87541100"/>
                </a:lnTo>
                <a:lnTo>
                  <a:pt x="56502300" y="87782400"/>
                </a:lnTo>
                <a:lnTo>
                  <a:pt x="56756300" y="8804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3" name="Freeform 223"/>
          <p:cNvSpPr/>
          <p:nvPr/>
        </p:nvSpPr>
        <p:spPr>
          <a:xfrm rot="-5400000">
            <a:off x="5208270" y="-600074"/>
            <a:ext cx="2165032" cy="3652837"/>
          </a:xfrm>
          <a:custGeom>
            <a:avLst/>
            <a:gdLst/>
            <a:ahLst/>
            <a:cxnLst/>
            <a:rect l="0" t="0" r="0" b="0"/>
            <a:pathLst>
              <a:path w="57734200" h="97409000">
                <a:moveTo>
                  <a:pt x="57734200" y="97409000"/>
                </a:moveTo>
                <a:lnTo>
                  <a:pt x="57594500" y="97370900"/>
                </a:lnTo>
                <a:lnTo>
                  <a:pt x="57277000" y="97282000"/>
                </a:lnTo>
                <a:lnTo>
                  <a:pt x="57048400" y="97193100"/>
                </a:lnTo>
                <a:lnTo>
                  <a:pt x="56921400" y="97104200"/>
                </a:lnTo>
                <a:lnTo>
                  <a:pt x="56819800" y="96964500"/>
                </a:lnTo>
                <a:lnTo>
                  <a:pt x="56718200" y="96723200"/>
                </a:lnTo>
                <a:lnTo>
                  <a:pt x="56616600" y="96393000"/>
                </a:lnTo>
                <a:lnTo>
                  <a:pt x="56502300" y="96024700"/>
                </a:lnTo>
                <a:lnTo>
                  <a:pt x="56400700" y="95631000"/>
                </a:lnTo>
                <a:lnTo>
                  <a:pt x="56299100" y="95224600"/>
                </a:lnTo>
                <a:lnTo>
                  <a:pt x="56210200" y="94843600"/>
                </a:lnTo>
                <a:lnTo>
                  <a:pt x="56121300" y="94513400"/>
                </a:lnTo>
                <a:lnTo>
                  <a:pt x="56057800" y="94246700"/>
                </a:lnTo>
                <a:lnTo>
                  <a:pt x="56007000" y="94081600"/>
                </a:lnTo>
                <a:lnTo>
                  <a:pt x="55956200" y="93929200"/>
                </a:lnTo>
                <a:lnTo>
                  <a:pt x="55880000" y="93713300"/>
                </a:lnTo>
                <a:lnTo>
                  <a:pt x="55778400" y="93472000"/>
                </a:lnTo>
                <a:lnTo>
                  <a:pt x="55676800" y="93192600"/>
                </a:lnTo>
                <a:lnTo>
                  <a:pt x="55562500" y="92913200"/>
                </a:lnTo>
                <a:lnTo>
                  <a:pt x="55460900" y="92633800"/>
                </a:lnTo>
                <a:lnTo>
                  <a:pt x="55359300" y="92392500"/>
                </a:lnTo>
                <a:lnTo>
                  <a:pt x="55283100" y="92176600"/>
                </a:lnTo>
                <a:lnTo>
                  <a:pt x="55219600" y="92024200"/>
                </a:lnTo>
                <a:lnTo>
                  <a:pt x="55156100" y="91859100"/>
                </a:lnTo>
                <a:lnTo>
                  <a:pt x="55067200" y="91617800"/>
                </a:lnTo>
                <a:lnTo>
                  <a:pt x="54952900" y="91313000"/>
                </a:lnTo>
                <a:lnTo>
                  <a:pt x="54825900" y="90995500"/>
                </a:lnTo>
                <a:lnTo>
                  <a:pt x="54711600" y="90652600"/>
                </a:lnTo>
                <a:lnTo>
                  <a:pt x="54597300" y="90335100"/>
                </a:lnTo>
                <a:lnTo>
                  <a:pt x="54508400" y="90043000"/>
                </a:lnTo>
                <a:lnTo>
                  <a:pt x="54444900" y="89814400"/>
                </a:lnTo>
                <a:lnTo>
                  <a:pt x="54432200" y="89662000"/>
                </a:lnTo>
                <a:lnTo>
                  <a:pt x="54470300" y="89496900"/>
                </a:lnTo>
                <a:lnTo>
                  <a:pt x="54571900" y="89293700"/>
                </a:lnTo>
                <a:lnTo>
                  <a:pt x="54711600" y="89039700"/>
                </a:lnTo>
                <a:lnTo>
                  <a:pt x="54864000" y="88773000"/>
                </a:lnTo>
                <a:lnTo>
                  <a:pt x="55016400" y="88493600"/>
                </a:lnTo>
                <a:lnTo>
                  <a:pt x="55156100" y="88252300"/>
                </a:lnTo>
                <a:lnTo>
                  <a:pt x="55232300" y="88074500"/>
                </a:lnTo>
                <a:lnTo>
                  <a:pt x="55257700" y="87972900"/>
                </a:lnTo>
                <a:lnTo>
                  <a:pt x="55270400" y="87922100"/>
                </a:lnTo>
                <a:lnTo>
                  <a:pt x="55270400" y="87896700"/>
                </a:lnTo>
                <a:lnTo>
                  <a:pt x="55270400" y="87884000"/>
                </a:lnTo>
                <a:lnTo>
                  <a:pt x="55245000" y="87833200"/>
                </a:lnTo>
                <a:lnTo>
                  <a:pt x="55194200" y="87731600"/>
                </a:lnTo>
                <a:lnTo>
                  <a:pt x="55079900" y="87553800"/>
                </a:lnTo>
                <a:lnTo>
                  <a:pt x="54876700" y="87249000"/>
                </a:lnTo>
                <a:lnTo>
                  <a:pt x="54622700" y="86893400"/>
                </a:lnTo>
                <a:lnTo>
                  <a:pt x="54330600" y="86487000"/>
                </a:lnTo>
                <a:lnTo>
                  <a:pt x="54013100" y="86067900"/>
                </a:lnTo>
                <a:lnTo>
                  <a:pt x="53695600" y="85636100"/>
                </a:lnTo>
                <a:lnTo>
                  <a:pt x="53378100" y="85217000"/>
                </a:lnTo>
                <a:lnTo>
                  <a:pt x="53073300" y="84823300"/>
                </a:lnTo>
                <a:lnTo>
                  <a:pt x="52819300" y="84480400"/>
                </a:lnTo>
                <a:lnTo>
                  <a:pt x="52603400" y="84201000"/>
                </a:lnTo>
                <a:lnTo>
                  <a:pt x="52463700" y="83997800"/>
                </a:lnTo>
                <a:lnTo>
                  <a:pt x="52400200" y="83908900"/>
                </a:lnTo>
                <a:lnTo>
                  <a:pt x="52336700" y="83794600"/>
                </a:lnTo>
                <a:lnTo>
                  <a:pt x="52273200" y="83642200"/>
                </a:lnTo>
                <a:lnTo>
                  <a:pt x="52184300" y="83451700"/>
                </a:lnTo>
                <a:lnTo>
                  <a:pt x="52108100" y="83261200"/>
                </a:lnTo>
                <a:lnTo>
                  <a:pt x="52031900" y="83096100"/>
                </a:lnTo>
                <a:lnTo>
                  <a:pt x="51981100" y="82981800"/>
                </a:lnTo>
                <a:lnTo>
                  <a:pt x="51917600" y="82892900"/>
                </a:lnTo>
                <a:lnTo>
                  <a:pt x="51790600" y="82689700"/>
                </a:lnTo>
                <a:lnTo>
                  <a:pt x="51612800" y="82397600"/>
                </a:lnTo>
                <a:lnTo>
                  <a:pt x="51384200" y="82054700"/>
                </a:lnTo>
                <a:lnTo>
                  <a:pt x="51142900" y="81673700"/>
                </a:lnTo>
                <a:lnTo>
                  <a:pt x="50876200" y="81267300"/>
                </a:lnTo>
                <a:lnTo>
                  <a:pt x="50622200" y="80860900"/>
                </a:lnTo>
                <a:lnTo>
                  <a:pt x="50368200" y="80467200"/>
                </a:lnTo>
                <a:lnTo>
                  <a:pt x="50152300" y="80124300"/>
                </a:lnTo>
                <a:lnTo>
                  <a:pt x="49961800" y="79844900"/>
                </a:lnTo>
                <a:lnTo>
                  <a:pt x="49834800" y="79641700"/>
                </a:lnTo>
                <a:lnTo>
                  <a:pt x="49771300" y="79552800"/>
                </a:lnTo>
                <a:lnTo>
                  <a:pt x="49707800" y="79451200"/>
                </a:lnTo>
                <a:lnTo>
                  <a:pt x="49606200" y="79298800"/>
                </a:lnTo>
                <a:lnTo>
                  <a:pt x="49491900" y="79133700"/>
                </a:lnTo>
                <a:lnTo>
                  <a:pt x="49377600" y="78968600"/>
                </a:lnTo>
                <a:lnTo>
                  <a:pt x="49276000" y="78828900"/>
                </a:lnTo>
                <a:lnTo>
                  <a:pt x="49225200" y="78740000"/>
                </a:lnTo>
                <a:lnTo>
                  <a:pt x="49199800" y="78625700"/>
                </a:lnTo>
                <a:lnTo>
                  <a:pt x="49174400" y="78473300"/>
                </a:lnTo>
                <a:lnTo>
                  <a:pt x="49149000" y="78308200"/>
                </a:lnTo>
                <a:lnTo>
                  <a:pt x="49123600" y="78143100"/>
                </a:lnTo>
                <a:lnTo>
                  <a:pt x="49098200" y="78041500"/>
                </a:lnTo>
                <a:lnTo>
                  <a:pt x="49047400" y="77939900"/>
                </a:lnTo>
                <a:lnTo>
                  <a:pt x="48933100" y="77711300"/>
                </a:lnTo>
                <a:lnTo>
                  <a:pt x="48755300" y="77355700"/>
                </a:lnTo>
                <a:lnTo>
                  <a:pt x="48526700" y="76898500"/>
                </a:lnTo>
                <a:lnTo>
                  <a:pt x="48272700" y="76365100"/>
                </a:lnTo>
                <a:lnTo>
                  <a:pt x="47967900" y="75768200"/>
                </a:lnTo>
                <a:lnTo>
                  <a:pt x="47663100" y="75133200"/>
                </a:lnTo>
                <a:lnTo>
                  <a:pt x="47332900" y="74485500"/>
                </a:lnTo>
                <a:lnTo>
                  <a:pt x="47002700" y="73837800"/>
                </a:lnTo>
                <a:lnTo>
                  <a:pt x="46685200" y="73202800"/>
                </a:lnTo>
                <a:lnTo>
                  <a:pt x="46393100" y="72618600"/>
                </a:lnTo>
                <a:lnTo>
                  <a:pt x="46126400" y="72085200"/>
                </a:lnTo>
                <a:lnTo>
                  <a:pt x="45897800" y="71640700"/>
                </a:lnTo>
                <a:lnTo>
                  <a:pt x="45720000" y="71285100"/>
                </a:lnTo>
                <a:lnTo>
                  <a:pt x="45593000" y="71056500"/>
                </a:lnTo>
                <a:lnTo>
                  <a:pt x="45542200" y="70954900"/>
                </a:lnTo>
                <a:lnTo>
                  <a:pt x="45440600" y="70891400"/>
                </a:lnTo>
                <a:lnTo>
                  <a:pt x="45300900" y="70815200"/>
                </a:lnTo>
                <a:lnTo>
                  <a:pt x="45135800" y="70726300"/>
                </a:lnTo>
                <a:lnTo>
                  <a:pt x="44996100" y="70650100"/>
                </a:lnTo>
                <a:lnTo>
                  <a:pt x="44919900" y="70612000"/>
                </a:lnTo>
                <a:lnTo>
                  <a:pt x="44881800" y="70561200"/>
                </a:lnTo>
                <a:lnTo>
                  <a:pt x="44831000" y="70485000"/>
                </a:lnTo>
                <a:lnTo>
                  <a:pt x="44780200" y="70396100"/>
                </a:lnTo>
                <a:lnTo>
                  <a:pt x="44754800" y="70345300"/>
                </a:lnTo>
                <a:lnTo>
                  <a:pt x="44729400" y="70269100"/>
                </a:lnTo>
                <a:lnTo>
                  <a:pt x="44691300" y="70104000"/>
                </a:lnTo>
                <a:lnTo>
                  <a:pt x="44640500" y="69888100"/>
                </a:lnTo>
                <a:lnTo>
                  <a:pt x="44577000" y="69621400"/>
                </a:lnTo>
                <a:lnTo>
                  <a:pt x="44513500" y="69354700"/>
                </a:lnTo>
                <a:lnTo>
                  <a:pt x="44450000" y="69100700"/>
                </a:lnTo>
                <a:lnTo>
                  <a:pt x="44386500" y="68884800"/>
                </a:lnTo>
                <a:lnTo>
                  <a:pt x="44348400" y="68732400"/>
                </a:lnTo>
                <a:lnTo>
                  <a:pt x="44310300" y="68618100"/>
                </a:lnTo>
                <a:lnTo>
                  <a:pt x="44234100" y="68389500"/>
                </a:lnTo>
                <a:lnTo>
                  <a:pt x="44132500" y="68072000"/>
                </a:lnTo>
                <a:lnTo>
                  <a:pt x="44018200" y="67703700"/>
                </a:lnTo>
                <a:lnTo>
                  <a:pt x="43865800" y="67271900"/>
                </a:lnTo>
                <a:lnTo>
                  <a:pt x="43726100" y="66814700"/>
                </a:lnTo>
                <a:lnTo>
                  <a:pt x="43561000" y="66344800"/>
                </a:lnTo>
                <a:lnTo>
                  <a:pt x="43408600" y="65887600"/>
                </a:lnTo>
                <a:lnTo>
                  <a:pt x="43256200" y="65443100"/>
                </a:lnTo>
                <a:lnTo>
                  <a:pt x="43129200" y="65049400"/>
                </a:lnTo>
                <a:lnTo>
                  <a:pt x="43014900" y="64719200"/>
                </a:lnTo>
                <a:lnTo>
                  <a:pt x="42926000" y="64465200"/>
                </a:lnTo>
                <a:lnTo>
                  <a:pt x="42862500" y="64312800"/>
                </a:lnTo>
                <a:lnTo>
                  <a:pt x="42799000" y="64135000"/>
                </a:lnTo>
                <a:lnTo>
                  <a:pt x="42684700" y="63893700"/>
                </a:lnTo>
                <a:lnTo>
                  <a:pt x="42557700" y="63588900"/>
                </a:lnTo>
                <a:lnTo>
                  <a:pt x="42392600" y="63246000"/>
                </a:lnTo>
                <a:lnTo>
                  <a:pt x="42240200" y="62903100"/>
                </a:lnTo>
                <a:lnTo>
                  <a:pt x="42075100" y="62547500"/>
                </a:lnTo>
                <a:lnTo>
                  <a:pt x="41922700" y="62204600"/>
                </a:lnTo>
                <a:lnTo>
                  <a:pt x="41783000" y="61912500"/>
                </a:lnTo>
                <a:lnTo>
                  <a:pt x="41668700" y="61671200"/>
                </a:lnTo>
                <a:lnTo>
                  <a:pt x="41592500" y="61493400"/>
                </a:lnTo>
                <a:lnTo>
                  <a:pt x="41541700" y="61328300"/>
                </a:lnTo>
                <a:lnTo>
                  <a:pt x="41440100" y="61074300"/>
                </a:lnTo>
                <a:lnTo>
                  <a:pt x="41325800" y="60731400"/>
                </a:lnTo>
                <a:lnTo>
                  <a:pt x="41186100" y="60337700"/>
                </a:lnTo>
                <a:lnTo>
                  <a:pt x="41046400" y="59905900"/>
                </a:lnTo>
                <a:lnTo>
                  <a:pt x="40881300" y="59448700"/>
                </a:lnTo>
                <a:lnTo>
                  <a:pt x="40728900" y="59004200"/>
                </a:lnTo>
                <a:lnTo>
                  <a:pt x="40563800" y="58572400"/>
                </a:lnTo>
                <a:lnTo>
                  <a:pt x="40424100" y="58166000"/>
                </a:lnTo>
                <a:lnTo>
                  <a:pt x="40297100" y="57823100"/>
                </a:lnTo>
                <a:lnTo>
                  <a:pt x="40182800" y="57556400"/>
                </a:lnTo>
                <a:lnTo>
                  <a:pt x="40093900" y="57391300"/>
                </a:lnTo>
                <a:lnTo>
                  <a:pt x="39992300" y="57238900"/>
                </a:lnTo>
                <a:lnTo>
                  <a:pt x="39801800" y="56997600"/>
                </a:lnTo>
                <a:lnTo>
                  <a:pt x="39535100" y="56667400"/>
                </a:lnTo>
                <a:lnTo>
                  <a:pt x="39204900" y="56273700"/>
                </a:lnTo>
                <a:lnTo>
                  <a:pt x="38836600" y="55841900"/>
                </a:lnTo>
                <a:lnTo>
                  <a:pt x="38417500" y="55359300"/>
                </a:lnTo>
                <a:lnTo>
                  <a:pt x="37998400" y="54864000"/>
                </a:lnTo>
                <a:lnTo>
                  <a:pt x="37566600" y="54368700"/>
                </a:lnTo>
                <a:lnTo>
                  <a:pt x="37134800" y="53886100"/>
                </a:lnTo>
                <a:lnTo>
                  <a:pt x="36728400" y="53428900"/>
                </a:lnTo>
                <a:lnTo>
                  <a:pt x="36360100" y="53009800"/>
                </a:lnTo>
                <a:lnTo>
                  <a:pt x="36042600" y="52666900"/>
                </a:lnTo>
                <a:lnTo>
                  <a:pt x="35775900" y="52387500"/>
                </a:lnTo>
                <a:lnTo>
                  <a:pt x="35585400" y="52197000"/>
                </a:lnTo>
                <a:lnTo>
                  <a:pt x="35496500" y="52120800"/>
                </a:lnTo>
                <a:lnTo>
                  <a:pt x="35356800" y="52082700"/>
                </a:lnTo>
                <a:lnTo>
                  <a:pt x="35166300" y="52082700"/>
                </a:lnTo>
                <a:lnTo>
                  <a:pt x="34925000" y="52082700"/>
                </a:lnTo>
                <a:lnTo>
                  <a:pt x="34658300" y="52095400"/>
                </a:lnTo>
                <a:lnTo>
                  <a:pt x="34391600" y="52108100"/>
                </a:lnTo>
                <a:lnTo>
                  <a:pt x="34150300" y="52108100"/>
                </a:lnTo>
                <a:lnTo>
                  <a:pt x="33959800" y="52095400"/>
                </a:lnTo>
                <a:lnTo>
                  <a:pt x="33832800" y="52057300"/>
                </a:lnTo>
                <a:lnTo>
                  <a:pt x="33756600" y="51968400"/>
                </a:lnTo>
                <a:lnTo>
                  <a:pt x="33604200" y="51752500"/>
                </a:lnTo>
                <a:lnTo>
                  <a:pt x="33388300" y="51435000"/>
                </a:lnTo>
                <a:lnTo>
                  <a:pt x="33147000" y="51041300"/>
                </a:lnTo>
                <a:lnTo>
                  <a:pt x="32854900" y="50584100"/>
                </a:lnTo>
                <a:lnTo>
                  <a:pt x="32550100" y="50088800"/>
                </a:lnTo>
                <a:lnTo>
                  <a:pt x="32245300" y="49568100"/>
                </a:lnTo>
                <a:lnTo>
                  <a:pt x="31927800" y="49047400"/>
                </a:lnTo>
                <a:lnTo>
                  <a:pt x="31635700" y="48539400"/>
                </a:lnTo>
                <a:lnTo>
                  <a:pt x="31356300" y="48082200"/>
                </a:lnTo>
                <a:lnTo>
                  <a:pt x="31115000" y="47675800"/>
                </a:lnTo>
                <a:lnTo>
                  <a:pt x="30924500" y="47345600"/>
                </a:lnTo>
                <a:lnTo>
                  <a:pt x="30784800" y="47117000"/>
                </a:lnTo>
                <a:lnTo>
                  <a:pt x="30721300" y="47002700"/>
                </a:lnTo>
                <a:lnTo>
                  <a:pt x="30645100" y="46888400"/>
                </a:lnTo>
                <a:lnTo>
                  <a:pt x="30530800" y="46736000"/>
                </a:lnTo>
                <a:lnTo>
                  <a:pt x="30416500" y="46545500"/>
                </a:lnTo>
                <a:lnTo>
                  <a:pt x="30276800" y="46342300"/>
                </a:lnTo>
                <a:lnTo>
                  <a:pt x="30149800" y="46151800"/>
                </a:lnTo>
                <a:lnTo>
                  <a:pt x="30048200" y="45986700"/>
                </a:lnTo>
                <a:lnTo>
                  <a:pt x="29972000" y="45872400"/>
                </a:lnTo>
                <a:lnTo>
                  <a:pt x="29921200" y="45758100"/>
                </a:lnTo>
                <a:lnTo>
                  <a:pt x="29819600" y="45567600"/>
                </a:lnTo>
                <a:lnTo>
                  <a:pt x="29692600" y="45339000"/>
                </a:lnTo>
                <a:lnTo>
                  <a:pt x="29552900" y="45059600"/>
                </a:lnTo>
                <a:lnTo>
                  <a:pt x="29400500" y="44780200"/>
                </a:lnTo>
                <a:lnTo>
                  <a:pt x="29260800" y="44488100"/>
                </a:lnTo>
                <a:lnTo>
                  <a:pt x="29133800" y="44234100"/>
                </a:lnTo>
                <a:lnTo>
                  <a:pt x="29019500" y="44018200"/>
                </a:lnTo>
                <a:lnTo>
                  <a:pt x="28943300" y="43853100"/>
                </a:lnTo>
                <a:lnTo>
                  <a:pt x="28867100" y="43713400"/>
                </a:lnTo>
                <a:lnTo>
                  <a:pt x="28740100" y="43459400"/>
                </a:lnTo>
                <a:lnTo>
                  <a:pt x="28587700" y="43116500"/>
                </a:lnTo>
                <a:lnTo>
                  <a:pt x="28397200" y="42722800"/>
                </a:lnTo>
                <a:lnTo>
                  <a:pt x="28181300" y="42278300"/>
                </a:lnTo>
                <a:lnTo>
                  <a:pt x="27965400" y="41821100"/>
                </a:lnTo>
                <a:lnTo>
                  <a:pt x="27749500" y="41363900"/>
                </a:lnTo>
                <a:lnTo>
                  <a:pt x="27533600" y="40932100"/>
                </a:lnTo>
                <a:lnTo>
                  <a:pt x="27355800" y="40551100"/>
                </a:lnTo>
                <a:lnTo>
                  <a:pt x="27203400" y="40233600"/>
                </a:lnTo>
                <a:lnTo>
                  <a:pt x="27089100" y="39992300"/>
                </a:lnTo>
                <a:lnTo>
                  <a:pt x="27025600" y="39878000"/>
                </a:lnTo>
                <a:lnTo>
                  <a:pt x="26974800" y="39751000"/>
                </a:lnTo>
                <a:lnTo>
                  <a:pt x="26885900" y="39585900"/>
                </a:lnTo>
                <a:lnTo>
                  <a:pt x="26784300" y="39382700"/>
                </a:lnTo>
                <a:lnTo>
                  <a:pt x="26682700" y="39166800"/>
                </a:lnTo>
                <a:lnTo>
                  <a:pt x="26581100" y="38950900"/>
                </a:lnTo>
                <a:lnTo>
                  <a:pt x="26479500" y="38760400"/>
                </a:lnTo>
                <a:lnTo>
                  <a:pt x="26403300" y="38582600"/>
                </a:lnTo>
                <a:lnTo>
                  <a:pt x="26339800" y="38468300"/>
                </a:lnTo>
                <a:lnTo>
                  <a:pt x="26289000" y="38328600"/>
                </a:lnTo>
                <a:lnTo>
                  <a:pt x="26200100" y="38100000"/>
                </a:lnTo>
                <a:lnTo>
                  <a:pt x="26085800" y="37807900"/>
                </a:lnTo>
                <a:lnTo>
                  <a:pt x="25946100" y="37452300"/>
                </a:lnTo>
                <a:lnTo>
                  <a:pt x="25793700" y="37071300"/>
                </a:lnTo>
                <a:lnTo>
                  <a:pt x="25641300" y="36690300"/>
                </a:lnTo>
                <a:lnTo>
                  <a:pt x="25501600" y="36322000"/>
                </a:lnTo>
                <a:lnTo>
                  <a:pt x="25374600" y="36004500"/>
                </a:lnTo>
                <a:lnTo>
                  <a:pt x="25273000" y="35737800"/>
                </a:lnTo>
                <a:lnTo>
                  <a:pt x="25209500" y="35572700"/>
                </a:lnTo>
                <a:lnTo>
                  <a:pt x="25146000" y="35407600"/>
                </a:lnTo>
                <a:lnTo>
                  <a:pt x="25057100" y="35179000"/>
                </a:lnTo>
                <a:lnTo>
                  <a:pt x="24955500" y="34912300"/>
                </a:lnTo>
                <a:lnTo>
                  <a:pt x="24841200" y="34607500"/>
                </a:lnTo>
                <a:lnTo>
                  <a:pt x="24726900" y="34302700"/>
                </a:lnTo>
                <a:lnTo>
                  <a:pt x="24612600" y="34010600"/>
                </a:lnTo>
                <a:lnTo>
                  <a:pt x="24511000" y="33743900"/>
                </a:lnTo>
                <a:lnTo>
                  <a:pt x="24409400" y="33515300"/>
                </a:lnTo>
                <a:lnTo>
                  <a:pt x="24345900" y="33350200"/>
                </a:lnTo>
                <a:lnTo>
                  <a:pt x="24269700" y="33210500"/>
                </a:lnTo>
                <a:lnTo>
                  <a:pt x="24155400" y="32969200"/>
                </a:lnTo>
                <a:lnTo>
                  <a:pt x="23990300" y="32651700"/>
                </a:lnTo>
                <a:lnTo>
                  <a:pt x="23799800" y="32270700"/>
                </a:lnTo>
                <a:lnTo>
                  <a:pt x="23583900" y="31838900"/>
                </a:lnTo>
                <a:lnTo>
                  <a:pt x="23355300" y="31394400"/>
                </a:lnTo>
                <a:lnTo>
                  <a:pt x="23114000" y="30937200"/>
                </a:lnTo>
                <a:lnTo>
                  <a:pt x="22885400" y="30480000"/>
                </a:lnTo>
                <a:lnTo>
                  <a:pt x="22656800" y="30060900"/>
                </a:lnTo>
                <a:lnTo>
                  <a:pt x="22466300" y="29692600"/>
                </a:lnTo>
                <a:lnTo>
                  <a:pt x="22301200" y="29375100"/>
                </a:lnTo>
                <a:lnTo>
                  <a:pt x="22174200" y="29146500"/>
                </a:lnTo>
                <a:lnTo>
                  <a:pt x="22098000" y="29019500"/>
                </a:lnTo>
                <a:lnTo>
                  <a:pt x="21996400" y="28892500"/>
                </a:lnTo>
                <a:lnTo>
                  <a:pt x="21869400" y="28727400"/>
                </a:lnTo>
                <a:lnTo>
                  <a:pt x="21704300" y="28536900"/>
                </a:lnTo>
                <a:lnTo>
                  <a:pt x="21513800" y="28321000"/>
                </a:lnTo>
                <a:lnTo>
                  <a:pt x="21323300" y="28105100"/>
                </a:lnTo>
                <a:lnTo>
                  <a:pt x="21145500" y="27901900"/>
                </a:lnTo>
                <a:lnTo>
                  <a:pt x="20967700" y="27698700"/>
                </a:lnTo>
                <a:lnTo>
                  <a:pt x="20840700" y="27546300"/>
                </a:lnTo>
                <a:lnTo>
                  <a:pt x="20739100" y="27419300"/>
                </a:lnTo>
                <a:lnTo>
                  <a:pt x="20650200" y="27279600"/>
                </a:lnTo>
                <a:lnTo>
                  <a:pt x="20510500" y="27063700"/>
                </a:lnTo>
                <a:lnTo>
                  <a:pt x="20345400" y="26784300"/>
                </a:lnTo>
                <a:lnTo>
                  <a:pt x="20142200" y="26454100"/>
                </a:lnTo>
                <a:lnTo>
                  <a:pt x="19939000" y="26111200"/>
                </a:lnTo>
                <a:lnTo>
                  <a:pt x="19735800" y="25768300"/>
                </a:lnTo>
                <a:lnTo>
                  <a:pt x="19532600" y="25438100"/>
                </a:lnTo>
                <a:lnTo>
                  <a:pt x="19354800" y="25146000"/>
                </a:lnTo>
                <a:lnTo>
                  <a:pt x="19202400" y="24917400"/>
                </a:lnTo>
                <a:lnTo>
                  <a:pt x="19100800" y="24752300"/>
                </a:lnTo>
                <a:lnTo>
                  <a:pt x="18986500" y="24625300"/>
                </a:lnTo>
                <a:lnTo>
                  <a:pt x="18821400" y="24422100"/>
                </a:lnTo>
                <a:lnTo>
                  <a:pt x="18580100" y="24155400"/>
                </a:lnTo>
                <a:lnTo>
                  <a:pt x="18313400" y="23850600"/>
                </a:lnTo>
                <a:lnTo>
                  <a:pt x="17995900" y="23507700"/>
                </a:lnTo>
                <a:lnTo>
                  <a:pt x="17678400" y="23152100"/>
                </a:lnTo>
                <a:lnTo>
                  <a:pt x="17335500" y="22796500"/>
                </a:lnTo>
                <a:lnTo>
                  <a:pt x="17018000" y="22440900"/>
                </a:lnTo>
                <a:lnTo>
                  <a:pt x="16713200" y="22098000"/>
                </a:lnTo>
                <a:lnTo>
                  <a:pt x="16446500" y="21805900"/>
                </a:lnTo>
                <a:lnTo>
                  <a:pt x="16217900" y="21564600"/>
                </a:lnTo>
                <a:lnTo>
                  <a:pt x="16052800" y="21374100"/>
                </a:lnTo>
                <a:lnTo>
                  <a:pt x="15963900" y="21272500"/>
                </a:lnTo>
                <a:lnTo>
                  <a:pt x="15862300" y="21145500"/>
                </a:lnTo>
                <a:lnTo>
                  <a:pt x="15748000" y="20980400"/>
                </a:lnTo>
                <a:lnTo>
                  <a:pt x="15595600" y="20777200"/>
                </a:lnTo>
                <a:lnTo>
                  <a:pt x="15443200" y="20561300"/>
                </a:lnTo>
                <a:lnTo>
                  <a:pt x="15278100" y="20332700"/>
                </a:lnTo>
                <a:lnTo>
                  <a:pt x="15125700" y="20104100"/>
                </a:lnTo>
                <a:lnTo>
                  <a:pt x="14973300" y="19900900"/>
                </a:lnTo>
                <a:lnTo>
                  <a:pt x="14846300" y="19735800"/>
                </a:lnTo>
                <a:lnTo>
                  <a:pt x="14757400" y="19621500"/>
                </a:lnTo>
                <a:lnTo>
                  <a:pt x="14655800" y="19507200"/>
                </a:lnTo>
                <a:lnTo>
                  <a:pt x="14490700" y="19304000"/>
                </a:lnTo>
                <a:lnTo>
                  <a:pt x="14249400" y="19024600"/>
                </a:lnTo>
                <a:lnTo>
                  <a:pt x="13957300" y="18707100"/>
                </a:lnTo>
                <a:lnTo>
                  <a:pt x="13627100" y="18338800"/>
                </a:lnTo>
                <a:lnTo>
                  <a:pt x="13284200" y="17945100"/>
                </a:lnTo>
                <a:lnTo>
                  <a:pt x="12928600" y="17551400"/>
                </a:lnTo>
                <a:lnTo>
                  <a:pt x="12585700" y="17157700"/>
                </a:lnTo>
                <a:lnTo>
                  <a:pt x="12255500" y="16802100"/>
                </a:lnTo>
                <a:lnTo>
                  <a:pt x="11963400" y="16484600"/>
                </a:lnTo>
                <a:lnTo>
                  <a:pt x="11734800" y="16217900"/>
                </a:lnTo>
                <a:lnTo>
                  <a:pt x="11557000" y="16027400"/>
                </a:lnTo>
                <a:lnTo>
                  <a:pt x="11468100" y="15925800"/>
                </a:lnTo>
                <a:lnTo>
                  <a:pt x="11353800" y="15824200"/>
                </a:lnTo>
                <a:lnTo>
                  <a:pt x="11201400" y="15684500"/>
                </a:lnTo>
                <a:lnTo>
                  <a:pt x="11010900" y="15519400"/>
                </a:lnTo>
                <a:lnTo>
                  <a:pt x="10807700" y="15341600"/>
                </a:lnTo>
                <a:lnTo>
                  <a:pt x="10604500" y="15176500"/>
                </a:lnTo>
                <a:lnTo>
                  <a:pt x="10426700" y="15011400"/>
                </a:lnTo>
                <a:lnTo>
                  <a:pt x="10274300" y="14871700"/>
                </a:lnTo>
                <a:lnTo>
                  <a:pt x="10160000" y="14770100"/>
                </a:lnTo>
                <a:lnTo>
                  <a:pt x="10045700" y="14655800"/>
                </a:lnTo>
                <a:lnTo>
                  <a:pt x="9867900" y="14478000"/>
                </a:lnTo>
                <a:lnTo>
                  <a:pt x="9652000" y="14249400"/>
                </a:lnTo>
                <a:lnTo>
                  <a:pt x="9385300" y="13982700"/>
                </a:lnTo>
                <a:lnTo>
                  <a:pt x="9105900" y="13703300"/>
                </a:lnTo>
                <a:lnTo>
                  <a:pt x="8839200" y="13423900"/>
                </a:lnTo>
                <a:lnTo>
                  <a:pt x="8572500" y="13157200"/>
                </a:lnTo>
                <a:lnTo>
                  <a:pt x="8356600" y="12928600"/>
                </a:lnTo>
                <a:lnTo>
                  <a:pt x="8191500" y="12763500"/>
                </a:lnTo>
                <a:lnTo>
                  <a:pt x="8102600" y="12661900"/>
                </a:lnTo>
                <a:lnTo>
                  <a:pt x="8001000" y="12547600"/>
                </a:lnTo>
                <a:lnTo>
                  <a:pt x="7861300" y="12382500"/>
                </a:lnTo>
                <a:lnTo>
                  <a:pt x="7708900" y="12192000"/>
                </a:lnTo>
                <a:lnTo>
                  <a:pt x="7543800" y="11988800"/>
                </a:lnTo>
                <a:lnTo>
                  <a:pt x="7391400" y="11798300"/>
                </a:lnTo>
                <a:lnTo>
                  <a:pt x="7251700" y="11633200"/>
                </a:lnTo>
                <a:lnTo>
                  <a:pt x="7162800" y="11518900"/>
                </a:lnTo>
                <a:lnTo>
                  <a:pt x="7073900" y="11404600"/>
                </a:lnTo>
                <a:lnTo>
                  <a:pt x="6934200" y="11214100"/>
                </a:lnTo>
                <a:lnTo>
                  <a:pt x="6731000" y="10947400"/>
                </a:lnTo>
                <a:lnTo>
                  <a:pt x="6489700" y="10629900"/>
                </a:lnTo>
                <a:lnTo>
                  <a:pt x="6235700" y="10287000"/>
                </a:lnTo>
                <a:lnTo>
                  <a:pt x="5981700" y="9944100"/>
                </a:lnTo>
                <a:lnTo>
                  <a:pt x="5727700" y="9613900"/>
                </a:lnTo>
                <a:lnTo>
                  <a:pt x="5499100" y="9321800"/>
                </a:lnTo>
                <a:lnTo>
                  <a:pt x="5321300" y="9080500"/>
                </a:lnTo>
                <a:lnTo>
                  <a:pt x="5207000" y="8915400"/>
                </a:lnTo>
                <a:lnTo>
                  <a:pt x="5156200" y="8864600"/>
                </a:lnTo>
                <a:lnTo>
                  <a:pt x="5118100" y="8839200"/>
                </a:lnTo>
                <a:lnTo>
                  <a:pt x="5054600" y="8826500"/>
                </a:lnTo>
                <a:lnTo>
                  <a:pt x="5016500" y="8813800"/>
                </a:lnTo>
                <a:lnTo>
                  <a:pt x="5003800" y="8788400"/>
                </a:lnTo>
                <a:lnTo>
                  <a:pt x="5003800" y="8724900"/>
                </a:lnTo>
                <a:lnTo>
                  <a:pt x="5003800" y="8699500"/>
                </a:lnTo>
                <a:lnTo>
                  <a:pt x="5003800" y="8648700"/>
                </a:lnTo>
                <a:lnTo>
                  <a:pt x="5016500" y="8610600"/>
                </a:lnTo>
                <a:lnTo>
                  <a:pt x="4991100" y="8547100"/>
                </a:lnTo>
                <a:lnTo>
                  <a:pt x="4914900" y="8369300"/>
                </a:lnTo>
                <a:lnTo>
                  <a:pt x="4826000" y="8115300"/>
                </a:lnTo>
                <a:lnTo>
                  <a:pt x="4711700" y="7810500"/>
                </a:lnTo>
                <a:lnTo>
                  <a:pt x="4584700" y="7493000"/>
                </a:lnTo>
                <a:lnTo>
                  <a:pt x="4470400" y="7188200"/>
                </a:lnTo>
                <a:lnTo>
                  <a:pt x="4368800" y="6908800"/>
                </a:lnTo>
                <a:lnTo>
                  <a:pt x="4292600" y="6705600"/>
                </a:lnTo>
                <a:lnTo>
                  <a:pt x="4267200" y="6604000"/>
                </a:lnTo>
                <a:lnTo>
                  <a:pt x="4254500" y="6515100"/>
                </a:lnTo>
                <a:lnTo>
                  <a:pt x="4254500" y="6362700"/>
                </a:lnTo>
                <a:lnTo>
                  <a:pt x="4254500" y="6210300"/>
                </a:lnTo>
                <a:lnTo>
                  <a:pt x="4254500" y="6045200"/>
                </a:lnTo>
                <a:lnTo>
                  <a:pt x="4241800" y="5905500"/>
                </a:lnTo>
                <a:lnTo>
                  <a:pt x="4229100" y="5816600"/>
                </a:lnTo>
                <a:lnTo>
                  <a:pt x="4178300" y="5727700"/>
                </a:lnTo>
                <a:lnTo>
                  <a:pt x="4089400" y="5626100"/>
                </a:lnTo>
                <a:lnTo>
                  <a:pt x="3987800" y="5499100"/>
                </a:lnTo>
                <a:lnTo>
                  <a:pt x="3873500" y="5372100"/>
                </a:lnTo>
                <a:lnTo>
                  <a:pt x="3771900" y="5270500"/>
                </a:lnTo>
                <a:lnTo>
                  <a:pt x="3695700" y="5194300"/>
                </a:lnTo>
                <a:lnTo>
                  <a:pt x="3619500" y="5118100"/>
                </a:lnTo>
                <a:lnTo>
                  <a:pt x="3454400" y="5003800"/>
                </a:lnTo>
                <a:lnTo>
                  <a:pt x="3238500" y="4838700"/>
                </a:lnTo>
                <a:lnTo>
                  <a:pt x="2997200" y="4660900"/>
                </a:lnTo>
                <a:lnTo>
                  <a:pt x="2755900" y="4470400"/>
                </a:lnTo>
                <a:lnTo>
                  <a:pt x="2527300" y="4292600"/>
                </a:lnTo>
                <a:lnTo>
                  <a:pt x="2349500" y="4140200"/>
                </a:lnTo>
                <a:lnTo>
                  <a:pt x="2235200" y="4038600"/>
                </a:lnTo>
                <a:lnTo>
                  <a:pt x="2159000" y="3924300"/>
                </a:lnTo>
                <a:lnTo>
                  <a:pt x="2057400" y="3771900"/>
                </a:lnTo>
                <a:lnTo>
                  <a:pt x="1943100" y="3568700"/>
                </a:lnTo>
                <a:lnTo>
                  <a:pt x="1828800" y="3352800"/>
                </a:lnTo>
                <a:lnTo>
                  <a:pt x="1714500" y="3149600"/>
                </a:lnTo>
                <a:lnTo>
                  <a:pt x="1612900" y="2946400"/>
                </a:lnTo>
                <a:lnTo>
                  <a:pt x="1524000" y="2781300"/>
                </a:lnTo>
                <a:lnTo>
                  <a:pt x="1447800" y="2654300"/>
                </a:lnTo>
                <a:lnTo>
                  <a:pt x="1371600" y="2540000"/>
                </a:lnTo>
                <a:lnTo>
                  <a:pt x="1257300" y="2387600"/>
                </a:lnTo>
                <a:lnTo>
                  <a:pt x="1117600" y="2197100"/>
                </a:lnTo>
                <a:lnTo>
                  <a:pt x="977900" y="1993900"/>
                </a:lnTo>
                <a:lnTo>
                  <a:pt x="825500" y="1790700"/>
                </a:lnTo>
                <a:lnTo>
                  <a:pt x="698500" y="1600200"/>
                </a:lnTo>
                <a:lnTo>
                  <a:pt x="584200" y="1447800"/>
                </a:lnTo>
                <a:lnTo>
                  <a:pt x="520700" y="1333500"/>
                </a:lnTo>
                <a:lnTo>
                  <a:pt x="457200" y="1206500"/>
                </a:lnTo>
                <a:lnTo>
                  <a:pt x="368300" y="1003300"/>
                </a:lnTo>
                <a:lnTo>
                  <a:pt x="279400" y="762000"/>
                </a:lnTo>
                <a:lnTo>
                  <a:pt x="190500" y="508000"/>
                </a:lnTo>
                <a:lnTo>
                  <a:pt x="101600" y="279400"/>
                </a:lnTo>
                <a:lnTo>
                  <a:pt x="38100" y="1016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4" name="Freeform 224"/>
          <p:cNvSpPr/>
          <p:nvPr/>
        </p:nvSpPr>
        <p:spPr>
          <a:xfrm rot="-5400000">
            <a:off x="9074944" y="5480686"/>
            <a:ext cx="17145" cy="3810"/>
          </a:xfrm>
          <a:custGeom>
            <a:avLst/>
            <a:gdLst/>
            <a:ahLst/>
            <a:cxnLst/>
            <a:rect l="0" t="0" r="0" b="0"/>
            <a:pathLst>
              <a:path w="457200" h="101600">
                <a:moveTo>
                  <a:pt x="457200" y="101600"/>
                </a:moveTo>
                <a:lnTo>
                  <a:pt x="342900" y="76200"/>
                </a:lnTo>
                <a:lnTo>
                  <a:pt x="12700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5" name="Freeform 225"/>
          <p:cNvSpPr/>
          <p:nvPr/>
        </p:nvSpPr>
        <p:spPr>
          <a:xfrm rot="-5400000">
            <a:off x="5331618" y="-529113"/>
            <a:ext cx="2025015" cy="3725227"/>
          </a:xfrm>
          <a:custGeom>
            <a:avLst/>
            <a:gdLst/>
            <a:ahLst/>
            <a:cxnLst/>
            <a:rect l="0" t="0" r="0" b="0"/>
            <a:pathLst>
              <a:path w="54000400" h="99339400">
                <a:moveTo>
                  <a:pt x="51130200" y="99339400"/>
                </a:moveTo>
                <a:lnTo>
                  <a:pt x="51066700" y="99275900"/>
                </a:lnTo>
                <a:lnTo>
                  <a:pt x="50914300" y="99110800"/>
                </a:lnTo>
                <a:lnTo>
                  <a:pt x="50850800" y="99021900"/>
                </a:lnTo>
                <a:lnTo>
                  <a:pt x="50825400" y="98933000"/>
                </a:lnTo>
                <a:lnTo>
                  <a:pt x="50800000" y="98793300"/>
                </a:lnTo>
                <a:lnTo>
                  <a:pt x="50787300" y="98628200"/>
                </a:lnTo>
                <a:lnTo>
                  <a:pt x="50774600" y="98488500"/>
                </a:lnTo>
                <a:lnTo>
                  <a:pt x="50749200" y="98399600"/>
                </a:lnTo>
                <a:lnTo>
                  <a:pt x="50673000" y="98336100"/>
                </a:lnTo>
                <a:lnTo>
                  <a:pt x="50507900" y="98196400"/>
                </a:lnTo>
                <a:lnTo>
                  <a:pt x="50253900" y="97980500"/>
                </a:lnTo>
                <a:lnTo>
                  <a:pt x="49923700" y="97726500"/>
                </a:lnTo>
                <a:lnTo>
                  <a:pt x="49555400" y="97434400"/>
                </a:lnTo>
                <a:lnTo>
                  <a:pt x="49149000" y="97116900"/>
                </a:lnTo>
                <a:lnTo>
                  <a:pt x="48729900" y="96786700"/>
                </a:lnTo>
                <a:lnTo>
                  <a:pt x="48310800" y="96443800"/>
                </a:lnTo>
                <a:lnTo>
                  <a:pt x="47904400" y="96126300"/>
                </a:lnTo>
                <a:lnTo>
                  <a:pt x="47548800" y="95834200"/>
                </a:lnTo>
                <a:lnTo>
                  <a:pt x="47231300" y="95580200"/>
                </a:lnTo>
                <a:lnTo>
                  <a:pt x="47002700" y="95389700"/>
                </a:lnTo>
                <a:lnTo>
                  <a:pt x="46850300" y="95250000"/>
                </a:lnTo>
                <a:lnTo>
                  <a:pt x="46723300" y="95110300"/>
                </a:lnTo>
                <a:lnTo>
                  <a:pt x="46520100" y="94856300"/>
                </a:lnTo>
                <a:lnTo>
                  <a:pt x="46253400" y="94513400"/>
                </a:lnTo>
                <a:lnTo>
                  <a:pt x="45935900" y="94107000"/>
                </a:lnTo>
                <a:lnTo>
                  <a:pt x="45567600" y="93637100"/>
                </a:lnTo>
                <a:lnTo>
                  <a:pt x="45173900" y="93129100"/>
                </a:lnTo>
                <a:lnTo>
                  <a:pt x="44767500" y="92583000"/>
                </a:lnTo>
                <a:lnTo>
                  <a:pt x="44348400" y="92049600"/>
                </a:lnTo>
                <a:lnTo>
                  <a:pt x="43942000" y="91516200"/>
                </a:lnTo>
                <a:lnTo>
                  <a:pt x="43548300" y="91008200"/>
                </a:lnTo>
                <a:lnTo>
                  <a:pt x="43192700" y="90551000"/>
                </a:lnTo>
                <a:lnTo>
                  <a:pt x="42875200" y="90144600"/>
                </a:lnTo>
                <a:lnTo>
                  <a:pt x="42608500" y="89814400"/>
                </a:lnTo>
                <a:lnTo>
                  <a:pt x="42418000" y="89573100"/>
                </a:lnTo>
                <a:lnTo>
                  <a:pt x="42303700" y="89446100"/>
                </a:lnTo>
                <a:lnTo>
                  <a:pt x="42138600" y="89331800"/>
                </a:lnTo>
                <a:lnTo>
                  <a:pt x="41897300" y="89166700"/>
                </a:lnTo>
                <a:lnTo>
                  <a:pt x="41579800" y="88976200"/>
                </a:lnTo>
                <a:lnTo>
                  <a:pt x="41224200" y="88760300"/>
                </a:lnTo>
                <a:lnTo>
                  <a:pt x="40830500" y="88531700"/>
                </a:lnTo>
                <a:lnTo>
                  <a:pt x="40449500" y="88303100"/>
                </a:lnTo>
                <a:lnTo>
                  <a:pt x="40081200" y="88074500"/>
                </a:lnTo>
                <a:lnTo>
                  <a:pt x="39763700" y="87871300"/>
                </a:lnTo>
                <a:lnTo>
                  <a:pt x="39509700" y="87706200"/>
                </a:lnTo>
                <a:lnTo>
                  <a:pt x="39370000" y="87591900"/>
                </a:lnTo>
                <a:lnTo>
                  <a:pt x="39306500" y="87528400"/>
                </a:lnTo>
                <a:lnTo>
                  <a:pt x="39281100" y="87490300"/>
                </a:lnTo>
                <a:lnTo>
                  <a:pt x="39281100" y="87477600"/>
                </a:lnTo>
                <a:lnTo>
                  <a:pt x="39293800" y="87464900"/>
                </a:lnTo>
                <a:lnTo>
                  <a:pt x="39319200" y="87439500"/>
                </a:lnTo>
                <a:lnTo>
                  <a:pt x="39408100" y="87401400"/>
                </a:lnTo>
                <a:lnTo>
                  <a:pt x="39585900" y="87337900"/>
                </a:lnTo>
                <a:lnTo>
                  <a:pt x="39903400" y="87249000"/>
                </a:lnTo>
                <a:lnTo>
                  <a:pt x="40297100" y="87160100"/>
                </a:lnTo>
                <a:lnTo>
                  <a:pt x="40728900" y="87071200"/>
                </a:lnTo>
                <a:lnTo>
                  <a:pt x="41186100" y="86982300"/>
                </a:lnTo>
                <a:lnTo>
                  <a:pt x="41643300" y="86893400"/>
                </a:lnTo>
                <a:lnTo>
                  <a:pt x="42062400" y="86817200"/>
                </a:lnTo>
                <a:lnTo>
                  <a:pt x="42418000" y="86753700"/>
                </a:lnTo>
                <a:lnTo>
                  <a:pt x="42684700" y="86715600"/>
                </a:lnTo>
                <a:lnTo>
                  <a:pt x="42837100" y="86690200"/>
                </a:lnTo>
                <a:lnTo>
                  <a:pt x="43002200" y="86677500"/>
                </a:lnTo>
                <a:lnTo>
                  <a:pt x="43218100" y="86652100"/>
                </a:lnTo>
                <a:lnTo>
                  <a:pt x="43472100" y="86626700"/>
                </a:lnTo>
                <a:lnTo>
                  <a:pt x="43751500" y="86601300"/>
                </a:lnTo>
                <a:lnTo>
                  <a:pt x="44030900" y="86588600"/>
                </a:lnTo>
                <a:lnTo>
                  <a:pt x="44272200" y="86588600"/>
                </a:lnTo>
                <a:lnTo>
                  <a:pt x="44475400" y="86601300"/>
                </a:lnTo>
                <a:lnTo>
                  <a:pt x="44615100" y="86626700"/>
                </a:lnTo>
                <a:lnTo>
                  <a:pt x="44729400" y="86715600"/>
                </a:lnTo>
                <a:lnTo>
                  <a:pt x="44907200" y="86918800"/>
                </a:lnTo>
                <a:lnTo>
                  <a:pt x="45161200" y="87210900"/>
                </a:lnTo>
                <a:lnTo>
                  <a:pt x="45466000" y="87566500"/>
                </a:lnTo>
                <a:lnTo>
                  <a:pt x="45796200" y="87972900"/>
                </a:lnTo>
                <a:lnTo>
                  <a:pt x="46151800" y="88417400"/>
                </a:lnTo>
                <a:lnTo>
                  <a:pt x="46520100" y="88861900"/>
                </a:lnTo>
                <a:lnTo>
                  <a:pt x="46875700" y="89306400"/>
                </a:lnTo>
                <a:lnTo>
                  <a:pt x="47218600" y="89712800"/>
                </a:lnTo>
                <a:lnTo>
                  <a:pt x="47523400" y="90068400"/>
                </a:lnTo>
                <a:lnTo>
                  <a:pt x="47764700" y="90347800"/>
                </a:lnTo>
                <a:lnTo>
                  <a:pt x="47917100" y="90512900"/>
                </a:lnTo>
                <a:lnTo>
                  <a:pt x="47993300" y="90589100"/>
                </a:lnTo>
                <a:lnTo>
                  <a:pt x="48031400" y="90614500"/>
                </a:lnTo>
                <a:lnTo>
                  <a:pt x="48044100" y="90614500"/>
                </a:lnTo>
                <a:lnTo>
                  <a:pt x="48069500" y="90614500"/>
                </a:lnTo>
                <a:lnTo>
                  <a:pt x="48120300" y="90614500"/>
                </a:lnTo>
                <a:lnTo>
                  <a:pt x="48209200" y="90601800"/>
                </a:lnTo>
                <a:lnTo>
                  <a:pt x="48361600" y="90551000"/>
                </a:lnTo>
                <a:lnTo>
                  <a:pt x="48577500" y="90462100"/>
                </a:lnTo>
                <a:lnTo>
                  <a:pt x="48818800" y="90360500"/>
                </a:lnTo>
                <a:lnTo>
                  <a:pt x="49072800" y="90233500"/>
                </a:lnTo>
                <a:lnTo>
                  <a:pt x="49301400" y="90119200"/>
                </a:lnTo>
                <a:lnTo>
                  <a:pt x="49491900" y="90030300"/>
                </a:lnTo>
                <a:lnTo>
                  <a:pt x="49631600" y="89966800"/>
                </a:lnTo>
                <a:lnTo>
                  <a:pt x="49771300" y="89916000"/>
                </a:lnTo>
                <a:lnTo>
                  <a:pt x="50012600" y="89839800"/>
                </a:lnTo>
                <a:lnTo>
                  <a:pt x="50330100" y="89738200"/>
                </a:lnTo>
                <a:lnTo>
                  <a:pt x="50711100" y="89623900"/>
                </a:lnTo>
                <a:lnTo>
                  <a:pt x="51117500" y="89496900"/>
                </a:lnTo>
                <a:lnTo>
                  <a:pt x="51536600" y="89357200"/>
                </a:lnTo>
                <a:lnTo>
                  <a:pt x="51943000" y="89217500"/>
                </a:lnTo>
                <a:lnTo>
                  <a:pt x="52324000" y="89090500"/>
                </a:lnTo>
                <a:lnTo>
                  <a:pt x="52641500" y="88963500"/>
                </a:lnTo>
                <a:lnTo>
                  <a:pt x="52882800" y="88861900"/>
                </a:lnTo>
                <a:lnTo>
                  <a:pt x="53009800" y="88773000"/>
                </a:lnTo>
                <a:lnTo>
                  <a:pt x="53124100" y="88646000"/>
                </a:lnTo>
                <a:lnTo>
                  <a:pt x="53251100" y="88442800"/>
                </a:lnTo>
                <a:lnTo>
                  <a:pt x="53403500" y="88176100"/>
                </a:lnTo>
                <a:lnTo>
                  <a:pt x="53543200" y="87884000"/>
                </a:lnTo>
                <a:lnTo>
                  <a:pt x="53695600" y="87579200"/>
                </a:lnTo>
                <a:lnTo>
                  <a:pt x="53822600" y="87287100"/>
                </a:lnTo>
                <a:lnTo>
                  <a:pt x="53924200" y="87033100"/>
                </a:lnTo>
                <a:lnTo>
                  <a:pt x="53975000" y="86855300"/>
                </a:lnTo>
                <a:lnTo>
                  <a:pt x="54000400" y="86766400"/>
                </a:lnTo>
                <a:lnTo>
                  <a:pt x="54000400" y="86715600"/>
                </a:lnTo>
                <a:lnTo>
                  <a:pt x="54000400" y="86690200"/>
                </a:lnTo>
                <a:lnTo>
                  <a:pt x="54000400" y="86677500"/>
                </a:lnTo>
                <a:lnTo>
                  <a:pt x="53987700" y="86626700"/>
                </a:lnTo>
                <a:lnTo>
                  <a:pt x="53936900" y="86537800"/>
                </a:lnTo>
                <a:lnTo>
                  <a:pt x="53860700" y="86410800"/>
                </a:lnTo>
                <a:lnTo>
                  <a:pt x="53721000" y="86220300"/>
                </a:lnTo>
                <a:lnTo>
                  <a:pt x="53555900" y="86004400"/>
                </a:lnTo>
                <a:lnTo>
                  <a:pt x="53390800" y="85801200"/>
                </a:lnTo>
                <a:lnTo>
                  <a:pt x="53225700" y="85610700"/>
                </a:lnTo>
                <a:lnTo>
                  <a:pt x="53098700" y="85445600"/>
                </a:lnTo>
                <a:lnTo>
                  <a:pt x="53009800" y="85318600"/>
                </a:lnTo>
                <a:lnTo>
                  <a:pt x="52946300" y="85191600"/>
                </a:lnTo>
                <a:lnTo>
                  <a:pt x="52832000" y="84950300"/>
                </a:lnTo>
                <a:lnTo>
                  <a:pt x="52705000" y="84658200"/>
                </a:lnTo>
                <a:lnTo>
                  <a:pt x="52539900" y="84302600"/>
                </a:lnTo>
                <a:lnTo>
                  <a:pt x="52374800" y="83934300"/>
                </a:lnTo>
                <a:lnTo>
                  <a:pt x="52209700" y="83553300"/>
                </a:lnTo>
                <a:lnTo>
                  <a:pt x="52057300" y="83210400"/>
                </a:lnTo>
                <a:lnTo>
                  <a:pt x="51930300" y="82918300"/>
                </a:lnTo>
                <a:lnTo>
                  <a:pt x="51828700" y="82689700"/>
                </a:lnTo>
                <a:lnTo>
                  <a:pt x="51765200" y="82575400"/>
                </a:lnTo>
                <a:lnTo>
                  <a:pt x="51689000" y="82448400"/>
                </a:lnTo>
                <a:lnTo>
                  <a:pt x="51587400" y="82283300"/>
                </a:lnTo>
                <a:lnTo>
                  <a:pt x="51473100" y="82092800"/>
                </a:lnTo>
                <a:lnTo>
                  <a:pt x="51333400" y="81889600"/>
                </a:lnTo>
                <a:lnTo>
                  <a:pt x="51206400" y="81699100"/>
                </a:lnTo>
                <a:lnTo>
                  <a:pt x="51104800" y="81534000"/>
                </a:lnTo>
                <a:lnTo>
                  <a:pt x="51028600" y="81419700"/>
                </a:lnTo>
                <a:lnTo>
                  <a:pt x="50952400" y="81318100"/>
                </a:lnTo>
                <a:lnTo>
                  <a:pt x="50825400" y="81127600"/>
                </a:lnTo>
                <a:lnTo>
                  <a:pt x="50660300" y="80886300"/>
                </a:lnTo>
                <a:lnTo>
                  <a:pt x="50444400" y="80594200"/>
                </a:lnTo>
                <a:lnTo>
                  <a:pt x="50228500" y="80276700"/>
                </a:lnTo>
                <a:lnTo>
                  <a:pt x="49999900" y="79933800"/>
                </a:lnTo>
                <a:lnTo>
                  <a:pt x="49771300" y="79603600"/>
                </a:lnTo>
                <a:lnTo>
                  <a:pt x="49555400" y="79298800"/>
                </a:lnTo>
                <a:lnTo>
                  <a:pt x="49390300" y="79019400"/>
                </a:lnTo>
                <a:lnTo>
                  <a:pt x="49250600" y="78803500"/>
                </a:lnTo>
                <a:lnTo>
                  <a:pt x="49174400" y="78663800"/>
                </a:lnTo>
                <a:lnTo>
                  <a:pt x="49123600" y="78498700"/>
                </a:lnTo>
                <a:lnTo>
                  <a:pt x="49072800" y="78257400"/>
                </a:lnTo>
                <a:lnTo>
                  <a:pt x="49022000" y="77965300"/>
                </a:lnTo>
                <a:lnTo>
                  <a:pt x="48958500" y="77647800"/>
                </a:lnTo>
                <a:lnTo>
                  <a:pt x="48907700" y="77330300"/>
                </a:lnTo>
                <a:lnTo>
                  <a:pt x="48856900" y="77012800"/>
                </a:lnTo>
                <a:lnTo>
                  <a:pt x="48806100" y="76720700"/>
                </a:lnTo>
                <a:lnTo>
                  <a:pt x="48755300" y="76479400"/>
                </a:lnTo>
                <a:lnTo>
                  <a:pt x="48717200" y="76314300"/>
                </a:lnTo>
                <a:lnTo>
                  <a:pt x="48653700" y="76161900"/>
                </a:lnTo>
                <a:lnTo>
                  <a:pt x="48539400" y="75907900"/>
                </a:lnTo>
                <a:lnTo>
                  <a:pt x="48387000" y="75590400"/>
                </a:lnTo>
                <a:lnTo>
                  <a:pt x="48209200" y="75209400"/>
                </a:lnTo>
                <a:lnTo>
                  <a:pt x="48006000" y="74803000"/>
                </a:lnTo>
                <a:lnTo>
                  <a:pt x="47802800" y="74371200"/>
                </a:lnTo>
                <a:lnTo>
                  <a:pt x="47586900" y="73952100"/>
                </a:lnTo>
                <a:lnTo>
                  <a:pt x="47383700" y="73545700"/>
                </a:lnTo>
                <a:lnTo>
                  <a:pt x="47193200" y="73190100"/>
                </a:lnTo>
                <a:lnTo>
                  <a:pt x="47040800" y="72898000"/>
                </a:lnTo>
                <a:lnTo>
                  <a:pt x="46913800" y="72682100"/>
                </a:lnTo>
                <a:lnTo>
                  <a:pt x="46837600" y="72567800"/>
                </a:lnTo>
                <a:lnTo>
                  <a:pt x="46723300" y="72478900"/>
                </a:lnTo>
                <a:lnTo>
                  <a:pt x="46532800" y="72364600"/>
                </a:lnTo>
                <a:lnTo>
                  <a:pt x="46304200" y="72237600"/>
                </a:lnTo>
                <a:lnTo>
                  <a:pt x="46050200" y="72110600"/>
                </a:lnTo>
                <a:lnTo>
                  <a:pt x="45796200" y="71983600"/>
                </a:lnTo>
                <a:lnTo>
                  <a:pt x="45580300" y="71869300"/>
                </a:lnTo>
                <a:lnTo>
                  <a:pt x="45427900" y="71780400"/>
                </a:lnTo>
                <a:lnTo>
                  <a:pt x="45339000" y="71729600"/>
                </a:lnTo>
                <a:lnTo>
                  <a:pt x="45275500" y="71653400"/>
                </a:lnTo>
                <a:lnTo>
                  <a:pt x="45212000" y="71551800"/>
                </a:lnTo>
                <a:lnTo>
                  <a:pt x="45123100" y="71412100"/>
                </a:lnTo>
                <a:lnTo>
                  <a:pt x="45046900" y="71285100"/>
                </a:lnTo>
                <a:lnTo>
                  <a:pt x="44983400" y="71170800"/>
                </a:lnTo>
                <a:lnTo>
                  <a:pt x="44945300" y="71081900"/>
                </a:lnTo>
                <a:lnTo>
                  <a:pt x="44907200" y="70993000"/>
                </a:lnTo>
                <a:lnTo>
                  <a:pt x="44856400" y="70777100"/>
                </a:lnTo>
                <a:lnTo>
                  <a:pt x="44780200" y="70485000"/>
                </a:lnTo>
                <a:lnTo>
                  <a:pt x="44691300" y="70116700"/>
                </a:lnTo>
                <a:lnTo>
                  <a:pt x="44589700" y="69710300"/>
                </a:lnTo>
                <a:lnTo>
                  <a:pt x="44475400" y="69265800"/>
                </a:lnTo>
                <a:lnTo>
                  <a:pt x="44373800" y="68821300"/>
                </a:lnTo>
                <a:lnTo>
                  <a:pt x="44259500" y="68376800"/>
                </a:lnTo>
                <a:lnTo>
                  <a:pt x="44157900" y="67983100"/>
                </a:lnTo>
                <a:lnTo>
                  <a:pt x="44069000" y="67640200"/>
                </a:lnTo>
                <a:lnTo>
                  <a:pt x="44005500" y="67373500"/>
                </a:lnTo>
                <a:lnTo>
                  <a:pt x="43954700" y="67195700"/>
                </a:lnTo>
                <a:lnTo>
                  <a:pt x="43903900" y="67030600"/>
                </a:lnTo>
                <a:lnTo>
                  <a:pt x="43840400" y="66802000"/>
                </a:lnTo>
                <a:lnTo>
                  <a:pt x="43738800" y="66522600"/>
                </a:lnTo>
                <a:lnTo>
                  <a:pt x="43637200" y="66205100"/>
                </a:lnTo>
                <a:lnTo>
                  <a:pt x="43522900" y="65862200"/>
                </a:lnTo>
                <a:lnTo>
                  <a:pt x="43408600" y="65519300"/>
                </a:lnTo>
                <a:lnTo>
                  <a:pt x="43294300" y="65176400"/>
                </a:lnTo>
                <a:lnTo>
                  <a:pt x="43192700" y="64858900"/>
                </a:lnTo>
                <a:lnTo>
                  <a:pt x="43091100" y="64579500"/>
                </a:lnTo>
                <a:lnTo>
                  <a:pt x="43014900" y="64350900"/>
                </a:lnTo>
                <a:lnTo>
                  <a:pt x="42951400" y="64185800"/>
                </a:lnTo>
                <a:lnTo>
                  <a:pt x="42887900" y="64033400"/>
                </a:lnTo>
                <a:lnTo>
                  <a:pt x="42773600" y="63792100"/>
                </a:lnTo>
                <a:lnTo>
                  <a:pt x="42633900" y="63449200"/>
                </a:lnTo>
                <a:lnTo>
                  <a:pt x="42456100" y="63055500"/>
                </a:lnTo>
                <a:lnTo>
                  <a:pt x="42240200" y="62611000"/>
                </a:lnTo>
                <a:lnTo>
                  <a:pt x="42024300" y="62128400"/>
                </a:lnTo>
                <a:lnTo>
                  <a:pt x="41795700" y="61633100"/>
                </a:lnTo>
                <a:lnTo>
                  <a:pt x="41567100" y="61125100"/>
                </a:lnTo>
                <a:lnTo>
                  <a:pt x="41351200" y="60642500"/>
                </a:lnTo>
                <a:lnTo>
                  <a:pt x="41148000" y="60198000"/>
                </a:lnTo>
                <a:lnTo>
                  <a:pt x="40970200" y="59804300"/>
                </a:lnTo>
                <a:lnTo>
                  <a:pt x="40817800" y="59474100"/>
                </a:lnTo>
                <a:lnTo>
                  <a:pt x="40716200" y="59220100"/>
                </a:lnTo>
                <a:lnTo>
                  <a:pt x="40652700" y="59080400"/>
                </a:lnTo>
                <a:lnTo>
                  <a:pt x="40576500" y="58902600"/>
                </a:lnTo>
                <a:lnTo>
                  <a:pt x="40500300" y="58661300"/>
                </a:lnTo>
                <a:lnTo>
                  <a:pt x="40386000" y="58356500"/>
                </a:lnTo>
                <a:lnTo>
                  <a:pt x="40271700" y="58013600"/>
                </a:lnTo>
                <a:lnTo>
                  <a:pt x="40157400" y="57658000"/>
                </a:lnTo>
                <a:lnTo>
                  <a:pt x="40030400" y="57302400"/>
                </a:lnTo>
                <a:lnTo>
                  <a:pt x="39903400" y="56972200"/>
                </a:lnTo>
                <a:lnTo>
                  <a:pt x="39801800" y="56667400"/>
                </a:lnTo>
                <a:lnTo>
                  <a:pt x="39700200" y="56426100"/>
                </a:lnTo>
                <a:lnTo>
                  <a:pt x="39611300" y="56261000"/>
                </a:lnTo>
                <a:lnTo>
                  <a:pt x="39522400" y="56134000"/>
                </a:lnTo>
                <a:lnTo>
                  <a:pt x="39357300" y="55918100"/>
                </a:lnTo>
                <a:lnTo>
                  <a:pt x="39128700" y="55638700"/>
                </a:lnTo>
                <a:lnTo>
                  <a:pt x="38862000" y="55308500"/>
                </a:lnTo>
                <a:lnTo>
                  <a:pt x="38557200" y="54940200"/>
                </a:lnTo>
                <a:lnTo>
                  <a:pt x="38227000" y="54559200"/>
                </a:lnTo>
                <a:lnTo>
                  <a:pt x="37896800" y="54165500"/>
                </a:lnTo>
                <a:lnTo>
                  <a:pt x="37566600" y="53797200"/>
                </a:lnTo>
                <a:lnTo>
                  <a:pt x="37261800" y="53454300"/>
                </a:lnTo>
                <a:lnTo>
                  <a:pt x="36982400" y="53149500"/>
                </a:lnTo>
                <a:lnTo>
                  <a:pt x="36741100" y="52908200"/>
                </a:lnTo>
                <a:lnTo>
                  <a:pt x="36576000" y="52730400"/>
                </a:lnTo>
                <a:lnTo>
                  <a:pt x="36461700" y="52654200"/>
                </a:lnTo>
                <a:lnTo>
                  <a:pt x="36309300" y="52616100"/>
                </a:lnTo>
                <a:lnTo>
                  <a:pt x="36080700" y="52603400"/>
                </a:lnTo>
                <a:lnTo>
                  <a:pt x="35788600" y="52616100"/>
                </a:lnTo>
                <a:lnTo>
                  <a:pt x="35483800" y="52628800"/>
                </a:lnTo>
                <a:lnTo>
                  <a:pt x="35166300" y="52641500"/>
                </a:lnTo>
                <a:lnTo>
                  <a:pt x="34886900" y="52641500"/>
                </a:lnTo>
                <a:lnTo>
                  <a:pt x="34658300" y="52628800"/>
                </a:lnTo>
                <a:lnTo>
                  <a:pt x="34518600" y="52590700"/>
                </a:lnTo>
                <a:lnTo>
                  <a:pt x="34417000" y="52489100"/>
                </a:lnTo>
                <a:lnTo>
                  <a:pt x="34264600" y="52273200"/>
                </a:lnTo>
                <a:lnTo>
                  <a:pt x="34048700" y="51930300"/>
                </a:lnTo>
                <a:lnTo>
                  <a:pt x="33782000" y="51523900"/>
                </a:lnTo>
                <a:lnTo>
                  <a:pt x="33477200" y="51028600"/>
                </a:lnTo>
                <a:lnTo>
                  <a:pt x="33147000" y="50495200"/>
                </a:lnTo>
                <a:lnTo>
                  <a:pt x="32804100" y="49936400"/>
                </a:lnTo>
                <a:lnTo>
                  <a:pt x="32461200" y="49352200"/>
                </a:lnTo>
                <a:lnTo>
                  <a:pt x="32118300" y="48793400"/>
                </a:lnTo>
                <a:lnTo>
                  <a:pt x="31800800" y="48247300"/>
                </a:lnTo>
                <a:lnTo>
                  <a:pt x="31508700" y="47752000"/>
                </a:lnTo>
                <a:lnTo>
                  <a:pt x="31254700" y="47332900"/>
                </a:lnTo>
                <a:lnTo>
                  <a:pt x="31051500" y="46990000"/>
                </a:lnTo>
                <a:lnTo>
                  <a:pt x="30899100" y="46748700"/>
                </a:lnTo>
                <a:lnTo>
                  <a:pt x="30835600" y="46634400"/>
                </a:lnTo>
                <a:lnTo>
                  <a:pt x="30759400" y="46520100"/>
                </a:lnTo>
                <a:lnTo>
                  <a:pt x="30645100" y="46342300"/>
                </a:lnTo>
                <a:lnTo>
                  <a:pt x="30518100" y="46151800"/>
                </a:lnTo>
                <a:lnTo>
                  <a:pt x="30378400" y="45935900"/>
                </a:lnTo>
                <a:lnTo>
                  <a:pt x="30238700" y="45732700"/>
                </a:lnTo>
                <a:lnTo>
                  <a:pt x="30124400" y="45542200"/>
                </a:lnTo>
                <a:lnTo>
                  <a:pt x="30022800" y="45389800"/>
                </a:lnTo>
                <a:lnTo>
                  <a:pt x="29959300" y="45288200"/>
                </a:lnTo>
                <a:lnTo>
                  <a:pt x="29908500" y="45186600"/>
                </a:lnTo>
                <a:lnTo>
                  <a:pt x="29819600" y="45034200"/>
                </a:lnTo>
                <a:lnTo>
                  <a:pt x="29730700" y="44856400"/>
                </a:lnTo>
                <a:lnTo>
                  <a:pt x="29641800" y="44665900"/>
                </a:lnTo>
                <a:lnTo>
                  <a:pt x="29540200" y="44488100"/>
                </a:lnTo>
                <a:lnTo>
                  <a:pt x="29464000" y="44335700"/>
                </a:lnTo>
                <a:lnTo>
                  <a:pt x="29413200" y="44234100"/>
                </a:lnTo>
                <a:lnTo>
                  <a:pt x="29362400" y="44119800"/>
                </a:lnTo>
                <a:lnTo>
                  <a:pt x="29248100" y="43878500"/>
                </a:lnTo>
                <a:lnTo>
                  <a:pt x="29083000" y="43548300"/>
                </a:lnTo>
                <a:lnTo>
                  <a:pt x="28892500" y="43129200"/>
                </a:lnTo>
                <a:lnTo>
                  <a:pt x="28663900" y="42659300"/>
                </a:lnTo>
                <a:lnTo>
                  <a:pt x="28422600" y="42164000"/>
                </a:lnTo>
                <a:lnTo>
                  <a:pt x="28181300" y="41656000"/>
                </a:lnTo>
                <a:lnTo>
                  <a:pt x="27940000" y="41148000"/>
                </a:lnTo>
                <a:lnTo>
                  <a:pt x="27711400" y="40690800"/>
                </a:lnTo>
                <a:lnTo>
                  <a:pt x="27520900" y="40271700"/>
                </a:lnTo>
                <a:lnTo>
                  <a:pt x="27368500" y="39941500"/>
                </a:lnTo>
                <a:lnTo>
                  <a:pt x="27254200" y="39712900"/>
                </a:lnTo>
                <a:lnTo>
                  <a:pt x="27203400" y="39611300"/>
                </a:lnTo>
                <a:lnTo>
                  <a:pt x="27152600" y="39509700"/>
                </a:lnTo>
                <a:lnTo>
                  <a:pt x="27076400" y="39357300"/>
                </a:lnTo>
                <a:lnTo>
                  <a:pt x="27000200" y="39192200"/>
                </a:lnTo>
                <a:lnTo>
                  <a:pt x="26911300" y="39027100"/>
                </a:lnTo>
                <a:lnTo>
                  <a:pt x="26835100" y="38874700"/>
                </a:lnTo>
                <a:lnTo>
                  <a:pt x="26797000" y="38773100"/>
                </a:lnTo>
                <a:lnTo>
                  <a:pt x="26746200" y="38658800"/>
                </a:lnTo>
                <a:lnTo>
                  <a:pt x="26657300" y="38442900"/>
                </a:lnTo>
                <a:lnTo>
                  <a:pt x="26543000" y="38138100"/>
                </a:lnTo>
                <a:lnTo>
                  <a:pt x="26390600" y="37769800"/>
                </a:lnTo>
                <a:lnTo>
                  <a:pt x="26238200" y="37350700"/>
                </a:lnTo>
                <a:lnTo>
                  <a:pt x="26073100" y="36931600"/>
                </a:lnTo>
                <a:lnTo>
                  <a:pt x="25908000" y="36512500"/>
                </a:lnTo>
                <a:lnTo>
                  <a:pt x="25755600" y="36131500"/>
                </a:lnTo>
                <a:lnTo>
                  <a:pt x="25628600" y="35801300"/>
                </a:lnTo>
                <a:lnTo>
                  <a:pt x="25539700" y="35560000"/>
                </a:lnTo>
                <a:lnTo>
                  <a:pt x="25476200" y="35433000"/>
                </a:lnTo>
                <a:lnTo>
                  <a:pt x="25425400" y="35293300"/>
                </a:lnTo>
                <a:lnTo>
                  <a:pt x="25361900" y="35115500"/>
                </a:lnTo>
                <a:lnTo>
                  <a:pt x="25285700" y="34899600"/>
                </a:lnTo>
                <a:lnTo>
                  <a:pt x="25196800" y="34671000"/>
                </a:lnTo>
                <a:lnTo>
                  <a:pt x="25107900" y="34442400"/>
                </a:lnTo>
                <a:lnTo>
                  <a:pt x="25019000" y="34226500"/>
                </a:lnTo>
                <a:lnTo>
                  <a:pt x="24942800" y="34048700"/>
                </a:lnTo>
                <a:lnTo>
                  <a:pt x="24892000" y="33921700"/>
                </a:lnTo>
                <a:lnTo>
                  <a:pt x="24828500" y="33794700"/>
                </a:lnTo>
                <a:lnTo>
                  <a:pt x="24714200" y="33566100"/>
                </a:lnTo>
                <a:lnTo>
                  <a:pt x="24549100" y="33235900"/>
                </a:lnTo>
                <a:lnTo>
                  <a:pt x="24345900" y="32829500"/>
                </a:lnTo>
                <a:lnTo>
                  <a:pt x="24104600" y="32372300"/>
                </a:lnTo>
                <a:lnTo>
                  <a:pt x="23850600" y="31877000"/>
                </a:lnTo>
                <a:lnTo>
                  <a:pt x="23583900" y="31369000"/>
                </a:lnTo>
                <a:lnTo>
                  <a:pt x="23317200" y="30848300"/>
                </a:lnTo>
                <a:lnTo>
                  <a:pt x="23063200" y="30365700"/>
                </a:lnTo>
                <a:lnTo>
                  <a:pt x="22821900" y="29908500"/>
                </a:lnTo>
                <a:lnTo>
                  <a:pt x="22618700" y="29514800"/>
                </a:lnTo>
                <a:lnTo>
                  <a:pt x="22453600" y="29197300"/>
                </a:lnTo>
                <a:lnTo>
                  <a:pt x="22326600" y="28981400"/>
                </a:lnTo>
                <a:lnTo>
                  <a:pt x="22275800" y="28879800"/>
                </a:lnTo>
                <a:lnTo>
                  <a:pt x="22199600" y="28778200"/>
                </a:lnTo>
                <a:lnTo>
                  <a:pt x="22098000" y="28651200"/>
                </a:lnTo>
                <a:lnTo>
                  <a:pt x="21958300" y="28498800"/>
                </a:lnTo>
                <a:lnTo>
                  <a:pt x="21818600" y="28346400"/>
                </a:lnTo>
                <a:lnTo>
                  <a:pt x="21691600" y="28194000"/>
                </a:lnTo>
                <a:lnTo>
                  <a:pt x="21577300" y="28067000"/>
                </a:lnTo>
                <a:lnTo>
                  <a:pt x="21501100" y="27965400"/>
                </a:lnTo>
                <a:lnTo>
                  <a:pt x="21437600" y="27863800"/>
                </a:lnTo>
                <a:lnTo>
                  <a:pt x="21323300" y="27673300"/>
                </a:lnTo>
                <a:lnTo>
                  <a:pt x="21158200" y="27393900"/>
                </a:lnTo>
                <a:lnTo>
                  <a:pt x="20955000" y="27063700"/>
                </a:lnTo>
                <a:lnTo>
                  <a:pt x="20726400" y="26695400"/>
                </a:lnTo>
                <a:lnTo>
                  <a:pt x="20497800" y="26301700"/>
                </a:lnTo>
                <a:lnTo>
                  <a:pt x="20269200" y="25920700"/>
                </a:lnTo>
                <a:lnTo>
                  <a:pt x="20053300" y="25565100"/>
                </a:lnTo>
                <a:lnTo>
                  <a:pt x="19850100" y="25260300"/>
                </a:lnTo>
                <a:lnTo>
                  <a:pt x="19697700" y="25006300"/>
                </a:lnTo>
                <a:lnTo>
                  <a:pt x="19583400" y="24853900"/>
                </a:lnTo>
                <a:lnTo>
                  <a:pt x="19469100" y="24714200"/>
                </a:lnTo>
                <a:lnTo>
                  <a:pt x="19291300" y="24498300"/>
                </a:lnTo>
                <a:lnTo>
                  <a:pt x="19037300" y="24218900"/>
                </a:lnTo>
                <a:lnTo>
                  <a:pt x="18745200" y="23888700"/>
                </a:lnTo>
                <a:lnTo>
                  <a:pt x="18402300" y="23520400"/>
                </a:lnTo>
                <a:lnTo>
                  <a:pt x="18046700" y="23114000"/>
                </a:lnTo>
                <a:lnTo>
                  <a:pt x="17678400" y="22707600"/>
                </a:lnTo>
                <a:lnTo>
                  <a:pt x="17310100" y="22313900"/>
                </a:lnTo>
                <a:lnTo>
                  <a:pt x="16967200" y="21920200"/>
                </a:lnTo>
                <a:lnTo>
                  <a:pt x="16637000" y="21577300"/>
                </a:lnTo>
                <a:lnTo>
                  <a:pt x="16357600" y="21259800"/>
                </a:lnTo>
                <a:lnTo>
                  <a:pt x="16141700" y="21018500"/>
                </a:lnTo>
                <a:lnTo>
                  <a:pt x="15976600" y="20840700"/>
                </a:lnTo>
                <a:lnTo>
                  <a:pt x="15900400" y="20764500"/>
                </a:lnTo>
                <a:lnTo>
                  <a:pt x="15836900" y="20662900"/>
                </a:lnTo>
                <a:lnTo>
                  <a:pt x="15735300" y="20523200"/>
                </a:lnTo>
                <a:lnTo>
                  <a:pt x="15608300" y="20358100"/>
                </a:lnTo>
                <a:lnTo>
                  <a:pt x="15494000" y="20193000"/>
                </a:lnTo>
                <a:lnTo>
                  <a:pt x="15379700" y="20027900"/>
                </a:lnTo>
                <a:lnTo>
                  <a:pt x="15278100" y="19888200"/>
                </a:lnTo>
                <a:lnTo>
                  <a:pt x="15201900" y="19799300"/>
                </a:lnTo>
                <a:lnTo>
                  <a:pt x="15125700" y="19697700"/>
                </a:lnTo>
                <a:lnTo>
                  <a:pt x="14947900" y="19507200"/>
                </a:lnTo>
                <a:lnTo>
                  <a:pt x="14693900" y="19227800"/>
                </a:lnTo>
                <a:lnTo>
                  <a:pt x="14389100" y="18872200"/>
                </a:lnTo>
                <a:lnTo>
                  <a:pt x="14033500" y="18465800"/>
                </a:lnTo>
                <a:lnTo>
                  <a:pt x="13639800" y="18034000"/>
                </a:lnTo>
                <a:lnTo>
                  <a:pt x="13233400" y="17589500"/>
                </a:lnTo>
                <a:lnTo>
                  <a:pt x="12827000" y="17132300"/>
                </a:lnTo>
                <a:lnTo>
                  <a:pt x="12446000" y="16700500"/>
                </a:lnTo>
                <a:lnTo>
                  <a:pt x="12090400" y="16306800"/>
                </a:lnTo>
                <a:lnTo>
                  <a:pt x="11785600" y="15963900"/>
                </a:lnTo>
                <a:lnTo>
                  <a:pt x="11531600" y="15684500"/>
                </a:lnTo>
                <a:lnTo>
                  <a:pt x="11366500" y="15494000"/>
                </a:lnTo>
                <a:lnTo>
                  <a:pt x="11290300" y="15417800"/>
                </a:lnTo>
                <a:lnTo>
                  <a:pt x="11214100" y="15341600"/>
                </a:lnTo>
                <a:lnTo>
                  <a:pt x="11099800" y="15240000"/>
                </a:lnTo>
                <a:lnTo>
                  <a:pt x="10972800" y="15125700"/>
                </a:lnTo>
                <a:lnTo>
                  <a:pt x="10845800" y="15011400"/>
                </a:lnTo>
                <a:lnTo>
                  <a:pt x="10731500" y="14922500"/>
                </a:lnTo>
                <a:lnTo>
                  <a:pt x="10655300" y="14846300"/>
                </a:lnTo>
                <a:lnTo>
                  <a:pt x="10566400" y="14770100"/>
                </a:lnTo>
                <a:lnTo>
                  <a:pt x="10401300" y="14592300"/>
                </a:lnTo>
                <a:lnTo>
                  <a:pt x="10172700" y="14363700"/>
                </a:lnTo>
                <a:lnTo>
                  <a:pt x="9880600" y="14071600"/>
                </a:lnTo>
                <a:lnTo>
                  <a:pt x="9575800" y="13754100"/>
                </a:lnTo>
                <a:lnTo>
                  <a:pt x="9258300" y="13423900"/>
                </a:lnTo>
                <a:lnTo>
                  <a:pt x="8940800" y="13106400"/>
                </a:lnTo>
                <a:lnTo>
                  <a:pt x="8661400" y="12814300"/>
                </a:lnTo>
                <a:lnTo>
                  <a:pt x="8432800" y="12573000"/>
                </a:lnTo>
                <a:lnTo>
                  <a:pt x="8267700" y="12407900"/>
                </a:lnTo>
                <a:lnTo>
                  <a:pt x="8191500" y="12319000"/>
                </a:lnTo>
                <a:lnTo>
                  <a:pt x="8128000" y="12242800"/>
                </a:lnTo>
                <a:lnTo>
                  <a:pt x="8026400" y="12141200"/>
                </a:lnTo>
                <a:lnTo>
                  <a:pt x="7924800" y="12001500"/>
                </a:lnTo>
                <a:lnTo>
                  <a:pt x="7823200" y="11874500"/>
                </a:lnTo>
                <a:lnTo>
                  <a:pt x="7721600" y="11760200"/>
                </a:lnTo>
                <a:lnTo>
                  <a:pt x="7658100" y="11684000"/>
                </a:lnTo>
                <a:lnTo>
                  <a:pt x="7594600" y="11595100"/>
                </a:lnTo>
                <a:lnTo>
                  <a:pt x="7480300" y="11430000"/>
                </a:lnTo>
                <a:lnTo>
                  <a:pt x="7340600" y="11214100"/>
                </a:lnTo>
                <a:lnTo>
                  <a:pt x="7162800" y="10960100"/>
                </a:lnTo>
                <a:lnTo>
                  <a:pt x="6985000" y="10706100"/>
                </a:lnTo>
                <a:lnTo>
                  <a:pt x="6807200" y="10477500"/>
                </a:lnTo>
                <a:lnTo>
                  <a:pt x="6654800" y="10299700"/>
                </a:lnTo>
                <a:lnTo>
                  <a:pt x="6540500" y="10185400"/>
                </a:lnTo>
                <a:lnTo>
                  <a:pt x="6400800" y="10134600"/>
                </a:lnTo>
                <a:lnTo>
                  <a:pt x="6197600" y="10071100"/>
                </a:lnTo>
                <a:lnTo>
                  <a:pt x="5930900" y="10007600"/>
                </a:lnTo>
                <a:lnTo>
                  <a:pt x="5638800" y="9944100"/>
                </a:lnTo>
                <a:lnTo>
                  <a:pt x="5334000" y="9867900"/>
                </a:lnTo>
                <a:lnTo>
                  <a:pt x="5054600" y="9804400"/>
                </a:lnTo>
                <a:lnTo>
                  <a:pt x="4813300" y="9740900"/>
                </a:lnTo>
                <a:lnTo>
                  <a:pt x="4660900" y="9690100"/>
                </a:lnTo>
                <a:lnTo>
                  <a:pt x="4572000" y="9652000"/>
                </a:lnTo>
                <a:lnTo>
                  <a:pt x="4533900" y="9613900"/>
                </a:lnTo>
                <a:lnTo>
                  <a:pt x="4521200" y="9601200"/>
                </a:lnTo>
                <a:lnTo>
                  <a:pt x="4508500" y="9588500"/>
                </a:lnTo>
                <a:lnTo>
                  <a:pt x="4495800" y="9550400"/>
                </a:lnTo>
                <a:lnTo>
                  <a:pt x="4470400" y="9448800"/>
                </a:lnTo>
                <a:lnTo>
                  <a:pt x="4445000" y="9283700"/>
                </a:lnTo>
                <a:lnTo>
                  <a:pt x="4432300" y="9029700"/>
                </a:lnTo>
                <a:lnTo>
                  <a:pt x="4432300" y="8750300"/>
                </a:lnTo>
                <a:lnTo>
                  <a:pt x="4432300" y="8458200"/>
                </a:lnTo>
                <a:lnTo>
                  <a:pt x="4432300" y="8204200"/>
                </a:lnTo>
                <a:lnTo>
                  <a:pt x="4445000" y="8001000"/>
                </a:lnTo>
                <a:lnTo>
                  <a:pt x="4445000" y="7874000"/>
                </a:lnTo>
                <a:lnTo>
                  <a:pt x="4445000" y="7747000"/>
                </a:lnTo>
                <a:lnTo>
                  <a:pt x="4457700" y="7569200"/>
                </a:lnTo>
                <a:lnTo>
                  <a:pt x="4470400" y="7366000"/>
                </a:lnTo>
                <a:lnTo>
                  <a:pt x="4483100" y="7150100"/>
                </a:lnTo>
                <a:lnTo>
                  <a:pt x="4495800" y="6946900"/>
                </a:lnTo>
                <a:lnTo>
                  <a:pt x="4495800" y="6781800"/>
                </a:lnTo>
                <a:lnTo>
                  <a:pt x="4495800" y="6692900"/>
                </a:lnTo>
                <a:lnTo>
                  <a:pt x="4457700" y="6578600"/>
                </a:lnTo>
                <a:lnTo>
                  <a:pt x="4406900" y="6413500"/>
                </a:lnTo>
                <a:lnTo>
                  <a:pt x="4330700" y="6235700"/>
                </a:lnTo>
                <a:lnTo>
                  <a:pt x="4267200" y="6096000"/>
                </a:lnTo>
                <a:lnTo>
                  <a:pt x="4241800" y="6019800"/>
                </a:lnTo>
                <a:lnTo>
                  <a:pt x="4241800" y="5969000"/>
                </a:lnTo>
                <a:lnTo>
                  <a:pt x="4241800" y="5880100"/>
                </a:lnTo>
                <a:lnTo>
                  <a:pt x="4241800" y="5803900"/>
                </a:lnTo>
                <a:lnTo>
                  <a:pt x="4229100" y="5753100"/>
                </a:lnTo>
                <a:lnTo>
                  <a:pt x="4203700" y="5715000"/>
                </a:lnTo>
                <a:lnTo>
                  <a:pt x="4152900" y="5651500"/>
                </a:lnTo>
                <a:lnTo>
                  <a:pt x="4089400" y="5588000"/>
                </a:lnTo>
                <a:lnTo>
                  <a:pt x="4051300" y="5549900"/>
                </a:lnTo>
                <a:lnTo>
                  <a:pt x="3987800" y="5486400"/>
                </a:lnTo>
                <a:lnTo>
                  <a:pt x="3835400" y="5372100"/>
                </a:lnTo>
                <a:lnTo>
                  <a:pt x="3606800" y="5194300"/>
                </a:lnTo>
                <a:lnTo>
                  <a:pt x="3340100" y="4991100"/>
                </a:lnTo>
                <a:lnTo>
                  <a:pt x="3060700" y="4762500"/>
                </a:lnTo>
                <a:lnTo>
                  <a:pt x="2781300" y="4559300"/>
                </a:lnTo>
                <a:lnTo>
                  <a:pt x="2552700" y="4368800"/>
                </a:lnTo>
                <a:lnTo>
                  <a:pt x="2374900" y="4229100"/>
                </a:lnTo>
                <a:lnTo>
                  <a:pt x="2298700" y="4152900"/>
                </a:lnTo>
                <a:lnTo>
                  <a:pt x="2235200" y="4064000"/>
                </a:lnTo>
                <a:lnTo>
                  <a:pt x="2159000" y="3937000"/>
                </a:lnTo>
                <a:lnTo>
                  <a:pt x="2082800" y="3784600"/>
                </a:lnTo>
                <a:lnTo>
                  <a:pt x="1993900" y="3632200"/>
                </a:lnTo>
                <a:lnTo>
                  <a:pt x="1930400" y="3505200"/>
                </a:lnTo>
                <a:lnTo>
                  <a:pt x="1879600" y="3416300"/>
                </a:lnTo>
                <a:lnTo>
                  <a:pt x="1816100" y="3327400"/>
                </a:lnTo>
                <a:lnTo>
                  <a:pt x="1714500" y="3187700"/>
                </a:lnTo>
                <a:lnTo>
                  <a:pt x="1562100" y="2984500"/>
                </a:lnTo>
                <a:lnTo>
                  <a:pt x="1397000" y="2743200"/>
                </a:lnTo>
                <a:lnTo>
                  <a:pt x="1219200" y="2501900"/>
                </a:lnTo>
                <a:lnTo>
                  <a:pt x="1041400" y="2260600"/>
                </a:lnTo>
                <a:lnTo>
                  <a:pt x="876300" y="2032000"/>
                </a:lnTo>
                <a:lnTo>
                  <a:pt x="762000" y="1841500"/>
                </a:lnTo>
                <a:lnTo>
                  <a:pt x="673100" y="1714500"/>
                </a:lnTo>
                <a:lnTo>
                  <a:pt x="609600" y="1562100"/>
                </a:lnTo>
                <a:lnTo>
                  <a:pt x="520700" y="1346200"/>
                </a:lnTo>
                <a:lnTo>
                  <a:pt x="406400" y="1092200"/>
                </a:lnTo>
                <a:lnTo>
                  <a:pt x="304800" y="812800"/>
                </a:lnTo>
                <a:lnTo>
                  <a:pt x="203200" y="533400"/>
                </a:lnTo>
                <a:lnTo>
                  <a:pt x="114300" y="292100"/>
                </a:lnTo>
                <a:lnTo>
                  <a:pt x="38100" y="1143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6" name="Freeform 226"/>
          <p:cNvSpPr/>
          <p:nvPr/>
        </p:nvSpPr>
        <p:spPr>
          <a:xfrm rot="-5400000">
            <a:off x="3946922" y="3493056"/>
            <a:ext cx="34766" cy="7620"/>
          </a:xfrm>
          <a:custGeom>
            <a:avLst/>
            <a:gdLst/>
            <a:ahLst/>
            <a:cxnLst/>
            <a:rect l="0" t="0" r="0" b="0"/>
            <a:pathLst>
              <a:path w="927100" h="203200">
                <a:moveTo>
                  <a:pt x="927100" y="203200"/>
                </a:moveTo>
                <a:lnTo>
                  <a:pt x="914400" y="203200"/>
                </a:lnTo>
                <a:lnTo>
                  <a:pt x="901700" y="203200"/>
                </a:lnTo>
                <a:lnTo>
                  <a:pt x="838200" y="190500"/>
                </a:lnTo>
                <a:lnTo>
                  <a:pt x="774700" y="165100"/>
                </a:lnTo>
                <a:lnTo>
                  <a:pt x="723900" y="152400"/>
                </a:lnTo>
                <a:lnTo>
                  <a:pt x="698500" y="152400"/>
                </a:lnTo>
                <a:lnTo>
                  <a:pt x="660400" y="152400"/>
                </a:lnTo>
                <a:lnTo>
                  <a:pt x="571500" y="127000"/>
                </a:lnTo>
                <a:lnTo>
                  <a:pt x="508000" y="114300"/>
                </a:lnTo>
                <a:lnTo>
                  <a:pt x="457200" y="101600"/>
                </a:lnTo>
                <a:lnTo>
                  <a:pt x="330200" y="76200"/>
                </a:lnTo>
                <a:lnTo>
                  <a:pt x="190500" y="38100"/>
                </a:lnTo>
                <a:lnTo>
                  <a:pt x="635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7" name="Freeform 227"/>
          <p:cNvSpPr/>
          <p:nvPr/>
        </p:nvSpPr>
        <p:spPr>
          <a:xfrm rot="-5400000">
            <a:off x="5343287" y="-489822"/>
            <a:ext cx="2001202" cy="3707606"/>
          </a:xfrm>
          <a:custGeom>
            <a:avLst/>
            <a:gdLst/>
            <a:ahLst/>
            <a:cxnLst/>
            <a:rect l="0" t="0" r="0" b="0"/>
            <a:pathLst>
              <a:path w="53365400" h="98869500">
                <a:moveTo>
                  <a:pt x="48056800" y="98869500"/>
                </a:moveTo>
                <a:lnTo>
                  <a:pt x="48018700" y="98513900"/>
                </a:lnTo>
                <a:lnTo>
                  <a:pt x="47942500" y="98005900"/>
                </a:lnTo>
                <a:lnTo>
                  <a:pt x="47879000" y="97523300"/>
                </a:lnTo>
                <a:lnTo>
                  <a:pt x="47802800" y="97078800"/>
                </a:lnTo>
                <a:lnTo>
                  <a:pt x="47739300" y="96710500"/>
                </a:lnTo>
                <a:lnTo>
                  <a:pt x="47663100" y="96418400"/>
                </a:lnTo>
                <a:lnTo>
                  <a:pt x="47599600" y="96240600"/>
                </a:lnTo>
                <a:lnTo>
                  <a:pt x="47485300" y="96113600"/>
                </a:lnTo>
                <a:lnTo>
                  <a:pt x="47256700" y="95897700"/>
                </a:lnTo>
                <a:lnTo>
                  <a:pt x="46901100" y="95592900"/>
                </a:lnTo>
                <a:lnTo>
                  <a:pt x="46469300" y="95224600"/>
                </a:lnTo>
                <a:lnTo>
                  <a:pt x="45948600" y="94792800"/>
                </a:lnTo>
                <a:lnTo>
                  <a:pt x="45377100" y="94322900"/>
                </a:lnTo>
                <a:lnTo>
                  <a:pt x="44742100" y="93814900"/>
                </a:lnTo>
                <a:lnTo>
                  <a:pt x="44081700" y="93281500"/>
                </a:lnTo>
                <a:lnTo>
                  <a:pt x="43408600" y="92748100"/>
                </a:lnTo>
                <a:lnTo>
                  <a:pt x="42735500" y="92214700"/>
                </a:lnTo>
                <a:lnTo>
                  <a:pt x="42075100" y="91681300"/>
                </a:lnTo>
                <a:lnTo>
                  <a:pt x="41452800" y="91186000"/>
                </a:lnTo>
                <a:lnTo>
                  <a:pt x="40855900" y="90728800"/>
                </a:lnTo>
                <a:lnTo>
                  <a:pt x="40335200" y="90322400"/>
                </a:lnTo>
                <a:lnTo>
                  <a:pt x="39890700" y="89979500"/>
                </a:lnTo>
                <a:lnTo>
                  <a:pt x="39535100" y="89700100"/>
                </a:lnTo>
                <a:lnTo>
                  <a:pt x="39281100" y="89509600"/>
                </a:lnTo>
                <a:lnTo>
                  <a:pt x="39166800" y="89420700"/>
                </a:lnTo>
                <a:lnTo>
                  <a:pt x="39027100" y="89319100"/>
                </a:lnTo>
                <a:lnTo>
                  <a:pt x="38836600" y="89204800"/>
                </a:lnTo>
                <a:lnTo>
                  <a:pt x="38595300" y="89065100"/>
                </a:lnTo>
                <a:lnTo>
                  <a:pt x="38341300" y="88912700"/>
                </a:lnTo>
                <a:lnTo>
                  <a:pt x="38061900" y="88760300"/>
                </a:lnTo>
                <a:lnTo>
                  <a:pt x="37795200" y="88595200"/>
                </a:lnTo>
                <a:lnTo>
                  <a:pt x="37528500" y="88455500"/>
                </a:lnTo>
                <a:lnTo>
                  <a:pt x="37299900" y="88315800"/>
                </a:lnTo>
                <a:lnTo>
                  <a:pt x="37109400" y="88201500"/>
                </a:lnTo>
                <a:lnTo>
                  <a:pt x="36969700" y="88112600"/>
                </a:lnTo>
                <a:lnTo>
                  <a:pt x="36817300" y="88011000"/>
                </a:lnTo>
                <a:lnTo>
                  <a:pt x="36588700" y="87871300"/>
                </a:lnTo>
                <a:lnTo>
                  <a:pt x="36309300" y="87680800"/>
                </a:lnTo>
                <a:lnTo>
                  <a:pt x="36004500" y="87477600"/>
                </a:lnTo>
                <a:lnTo>
                  <a:pt x="35674300" y="87274400"/>
                </a:lnTo>
                <a:lnTo>
                  <a:pt x="35369500" y="87058500"/>
                </a:lnTo>
                <a:lnTo>
                  <a:pt x="35090100" y="86868000"/>
                </a:lnTo>
                <a:lnTo>
                  <a:pt x="34874200" y="86702900"/>
                </a:lnTo>
                <a:lnTo>
                  <a:pt x="34759900" y="86601300"/>
                </a:lnTo>
                <a:lnTo>
                  <a:pt x="34696400" y="86550500"/>
                </a:lnTo>
                <a:lnTo>
                  <a:pt x="34683700" y="86525100"/>
                </a:lnTo>
                <a:lnTo>
                  <a:pt x="34696400" y="86512400"/>
                </a:lnTo>
                <a:lnTo>
                  <a:pt x="34721800" y="86512400"/>
                </a:lnTo>
                <a:lnTo>
                  <a:pt x="34785300" y="86499700"/>
                </a:lnTo>
                <a:lnTo>
                  <a:pt x="34937700" y="86499700"/>
                </a:lnTo>
                <a:lnTo>
                  <a:pt x="35179000" y="86525100"/>
                </a:lnTo>
                <a:lnTo>
                  <a:pt x="35471100" y="86563200"/>
                </a:lnTo>
                <a:lnTo>
                  <a:pt x="35788600" y="86614000"/>
                </a:lnTo>
                <a:lnTo>
                  <a:pt x="36093400" y="86652100"/>
                </a:lnTo>
                <a:lnTo>
                  <a:pt x="36360100" y="86702900"/>
                </a:lnTo>
                <a:lnTo>
                  <a:pt x="36576000" y="86741000"/>
                </a:lnTo>
                <a:lnTo>
                  <a:pt x="36690300" y="86766400"/>
                </a:lnTo>
                <a:lnTo>
                  <a:pt x="36804600" y="86791800"/>
                </a:lnTo>
                <a:lnTo>
                  <a:pt x="36957000" y="86855300"/>
                </a:lnTo>
                <a:lnTo>
                  <a:pt x="37147500" y="86918800"/>
                </a:lnTo>
                <a:lnTo>
                  <a:pt x="37338000" y="86995000"/>
                </a:lnTo>
                <a:lnTo>
                  <a:pt x="37528500" y="87058500"/>
                </a:lnTo>
                <a:lnTo>
                  <a:pt x="37680900" y="87096600"/>
                </a:lnTo>
                <a:lnTo>
                  <a:pt x="37795200" y="87122000"/>
                </a:lnTo>
                <a:lnTo>
                  <a:pt x="37896800" y="87109300"/>
                </a:lnTo>
                <a:lnTo>
                  <a:pt x="38125400" y="87058500"/>
                </a:lnTo>
                <a:lnTo>
                  <a:pt x="38430200" y="86995000"/>
                </a:lnTo>
                <a:lnTo>
                  <a:pt x="38798500" y="86906100"/>
                </a:lnTo>
                <a:lnTo>
                  <a:pt x="39217600" y="86817200"/>
                </a:lnTo>
                <a:lnTo>
                  <a:pt x="39662100" y="86702900"/>
                </a:lnTo>
                <a:lnTo>
                  <a:pt x="40119300" y="86601300"/>
                </a:lnTo>
                <a:lnTo>
                  <a:pt x="40563800" y="86499700"/>
                </a:lnTo>
                <a:lnTo>
                  <a:pt x="40970200" y="86398100"/>
                </a:lnTo>
                <a:lnTo>
                  <a:pt x="41325800" y="86321900"/>
                </a:lnTo>
                <a:lnTo>
                  <a:pt x="41605200" y="86271100"/>
                </a:lnTo>
                <a:lnTo>
                  <a:pt x="41795700" y="86233000"/>
                </a:lnTo>
                <a:lnTo>
                  <a:pt x="41973500" y="86207600"/>
                </a:lnTo>
                <a:lnTo>
                  <a:pt x="42240200" y="86182200"/>
                </a:lnTo>
                <a:lnTo>
                  <a:pt x="42583100" y="86156800"/>
                </a:lnTo>
                <a:lnTo>
                  <a:pt x="42976800" y="86131400"/>
                </a:lnTo>
                <a:lnTo>
                  <a:pt x="43395900" y="86093300"/>
                </a:lnTo>
                <a:lnTo>
                  <a:pt x="43840400" y="86067900"/>
                </a:lnTo>
                <a:lnTo>
                  <a:pt x="44272200" y="86055200"/>
                </a:lnTo>
                <a:lnTo>
                  <a:pt x="44691300" y="86029800"/>
                </a:lnTo>
                <a:lnTo>
                  <a:pt x="45072300" y="86029800"/>
                </a:lnTo>
                <a:lnTo>
                  <a:pt x="45389800" y="86029800"/>
                </a:lnTo>
                <a:lnTo>
                  <a:pt x="45631100" y="86055200"/>
                </a:lnTo>
                <a:lnTo>
                  <a:pt x="45783500" y="86093300"/>
                </a:lnTo>
                <a:lnTo>
                  <a:pt x="45923200" y="86194900"/>
                </a:lnTo>
                <a:lnTo>
                  <a:pt x="46113700" y="86385400"/>
                </a:lnTo>
                <a:lnTo>
                  <a:pt x="46329600" y="86652100"/>
                </a:lnTo>
                <a:lnTo>
                  <a:pt x="46558200" y="86969600"/>
                </a:lnTo>
                <a:lnTo>
                  <a:pt x="46799500" y="87299800"/>
                </a:lnTo>
                <a:lnTo>
                  <a:pt x="47040800" y="87630000"/>
                </a:lnTo>
                <a:lnTo>
                  <a:pt x="47282100" y="87922100"/>
                </a:lnTo>
                <a:lnTo>
                  <a:pt x="47485300" y="88176100"/>
                </a:lnTo>
                <a:lnTo>
                  <a:pt x="47637700" y="88328500"/>
                </a:lnTo>
                <a:lnTo>
                  <a:pt x="47726600" y="88404700"/>
                </a:lnTo>
                <a:lnTo>
                  <a:pt x="47790100" y="88430100"/>
                </a:lnTo>
                <a:lnTo>
                  <a:pt x="47802800" y="88442800"/>
                </a:lnTo>
                <a:lnTo>
                  <a:pt x="47828200" y="88442800"/>
                </a:lnTo>
                <a:lnTo>
                  <a:pt x="47879000" y="88442800"/>
                </a:lnTo>
                <a:lnTo>
                  <a:pt x="47993300" y="88417400"/>
                </a:lnTo>
                <a:lnTo>
                  <a:pt x="48221900" y="88353900"/>
                </a:lnTo>
                <a:lnTo>
                  <a:pt x="48577500" y="88226900"/>
                </a:lnTo>
                <a:lnTo>
                  <a:pt x="49022000" y="88049100"/>
                </a:lnTo>
                <a:lnTo>
                  <a:pt x="49530000" y="87845900"/>
                </a:lnTo>
                <a:lnTo>
                  <a:pt x="50063400" y="87630000"/>
                </a:lnTo>
                <a:lnTo>
                  <a:pt x="50609500" y="87388700"/>
                </a:lnTo>
                <a:lnTo>
                  <a:pt x="51155600" y="87147400"/>
                </a:lnTo>
                <a:lnTo>
                  <a:pt x="51676300" y="86918800"/>
                </a:lnTo>
                <a:lnTo>
                  <a:pt x="52146200" y="86715600"/>
                </a:lnTo>
                <a:lnTo>
                  <a:pt x="52552600" y="86525100"/>
                </a:lnTo>
                <a:lnTo>
                  <a:pt x="52870100" y="86385400"/>
                </a:lnTo>
                <a:lnTo>
                  <a:pt x="53073300" y="86296500"/>
                </a:lnTo>
                <a:lnTo>
                  <a:pt x="53149500" y="86258400"/>
                </a:lnTo>
                <a:lnTo>
                  <a:pt x="53200300" y="86233000"/>
                </a:lnTo>
                <a:lnTo>
                  <a:pt x="53276500" y="86220300"/>
                </a:lnTo>
                <a:lnTo>
                  <a:pt x="53314600" y="86194900"/>
                </a:lnTo>
                <a:lnTo>
                  <a:pt x="53340000" y="86169500"/>
                </a:lnTo>
                <a:lnTo>
                  <a:pt x="53365400" y="86118700"/>
                </a:lnTo>
                <a:lnTo>
                  <a:pt x="53365400" y="86093300"/>
                </a:lnTo>
                <a:lnTo>
                  <a:pt x="53352700" y="86055200"/>
                </a:lnTo>
                <a:lnTo>
                  <a:pt x="53314600" y="86029800"/>
                </a:lnTo>
                <a:lnTo>
                  <a:pt x="53289200" y="85953600"/>
                </a:lnTo>
                <a:lnTo>
                  <a:pt x="53200300" y="85750400"/>
                </a:lnTo>
                <a:lnTo>
                  <a:pt x="53060600" y="85445600"/>
                </a:lnTo>
                <a:lnTo>
                  <a:pt x="52882800" y="85077300"/>
                </a:lnTo>
                <a:lnTo>
                  <a:pt x="52692300" y="84645500"/>
                </a:lnTo>
                <a:lnTo>
                  <a:pt x="52489100" y="84188300"/>
                </a:lnTo>
                <a:lnTo>
                  <a:pt x="52285900" y="83743800"/>
                </a:lnTo>
                <a:lnTo>
                  <a:pt x="52082700" y="83312000"/>
                </a:lnTo>
                <a:lnTo>
                  <a:pt x="51917600" y="82931000"/>
                </a:lnTo>
                <a:lnTo>
                  <a:pt x="51777900" y="82638900"/>
                </a:lnTo>
                <a:lnTo>
                  <a:pt x="51689000" y="82435700"/>
                </a:lnTo>
                <a:lnTo>
                  <a:pt x="51663600" y="82372200"/>
                </a:lnTo>
                <a:lnTo>
                  <a:pt x="51650900" y="82346800"/>
                </a:lnTo>
                <a:lnTo>
                  <a:pt x="51600100" y="82283300"/>
                </a:lnTo>
                <a:lnTo>
                  <a:pt x="51473100" y="82105500"/>
                </a:lnTo>
                <a:lnTo>
                  <a:pt x="51282600" y="81826100"/>
                </a:lnTo>
                <a:lnTo>
                  <a:pt x="51041300" y="81483200"/>
                </a:lnTo>
                <a:lnTo>
                  <a:pt x="50761900" y="81076800"/>
                </a:lnTo>
                <a:lnTo>
                  <a:pt x="50469800" y="80657700"/>
                </a:lnTo>
                <a:lnTo>
                  <a:pt x="50165000" y="80213200"/>
                </a:lnTo>
                <a:lnTo>
                  <a:pt x="49885600" y="79781400"/>
                </a:lnTo>
                <a:lnTo>
                  <a:pt x="49618900" y="79387700"/>
                </a:lnTo>
                <a:lnTo>
                  <a:pt x="49403000" y="79057500"/>
                </a:lnTo>
                <a:lnTo>
                  <a:pt x="49237900" y="78790800"/>
                </a:lnTo>
                <a:lnTo>
                  <a:pt x="49149000" y="78625700"/>
                </a:lnTo>
                <a:lnTo>
                  <a:pt x="49098200" y="78460600"/>
                </a:lnTo>
                <a:lnTo>
                  <a:pt x="49034700" y="78219300"/>
                </a:lnTo>
                <a:lnTo>
                  <a:pt x="48983900" y="77914500"/>
                </a:lnTo>
                <a:lnTo>
                  <a:pt x="48920400" y="77571600"/>
                </a:lnTo>
                <a:lnTo>
                  <a:pt x="48844200" y="77203300"/>
                </a:lnTo>
                <a:lnTo>
                  <a:pt x="48780700" y="76822300"/>
                </a:lnTo>
                <a:lnTo>
                  <a:pt x="48717200" y="76454000"/>
                </a:lnTo>
                <a:lnTo>
                  <a:pt x="48666400" y="76123800"/>
                </a:lnTo>
                <a:lnTo>
                  <a:pt x="48602900" y="75819000"/>
                </a:lnTo>
                <a:lnTo>
                  <a:pt x="48564800" y="75590400"/>
                </a:lnTo>
                <a:lnTo>
                  <a:pt x="48514000" y="75438000"/>
                </a:lnTo>
                <a:lnTo>
                  <a:pt x="48463200" y="75285600"/>
                </a:lnTo>
                <a:lnTo>
                  <a:pt x="48361600" y="75057000"/>
                </a:lnTo>
                <a:lnTo>
                  <a:pt x="48247300" y="74803000"/>
                </a:lnTo>
                <a:lnTo>
                  <a:pt x="48120300" y="74510900"/>
                </a:lnTo>
                <a:lnTo>
                  <a:pt x="47980600" y="74231500"/>
                </a:lnTo>
                <a:lnTo>
                  <a:pt x="47840900" y="73952100"/>
                </a:lnTo>
                <a:lnTo>
                  <a:pt x="47701200" y="73710800"/>
                </a:lnTo>
                <a:lnTo>
                  <a:pt x="47586900" y="73507600"/>
                </a:lnTo>
                <a:lnTo>
                  <a:pt x="47485300" y="73380600"/>
                </a:lnTo>
                <a:lnTo>
                  <a:pt x="47358300" y="73279000"/>
                </a:lnTo>
                <a:lnTo>
                  <a:pt x="47155100" y="73139300"/>
                </a:lnTo>
                <a:lnTo>
                  <a:pt x="46888400" y="72999600"/>
                </a:lnTo>
                <a:lnTo>
                  <a:pt x="46609000" y="72847200"/>
                </a:lnTo>
                <a:lnTo>
                  <a:pt x="46316900" y="72707500"/>
                </a:lnTo>
                <a:lnTo>
                  <a:pt x="46050200" y="72567800"/>
                </a:lnTo>
                <a:lnTo>
                  <a:pt x="45808900" y="72440800"/>
                </a:lnTo>
                <a:lnTo>
                  <a:pt x="45643800" y="72351900"/>
                </a:lnTo>
                <a:lnTo>
                  <a:pt x="45554900" y="72288400"/>
                </a:lnTo>
                <a:lnTo>
                  <a:pt x="45478700" y="72199500"/>
                </a:lnTo>
                <a:lnTo>
                  <a:pt x="45377100" y="72059800"/>
                </a:lnTo>
                <a:lnTo>
                  <a:pt x="45275500" y="71882000"/>
                </a:lnTo>
                <a:lnTo>
                  <a:pt x="45173900" y="71716900"/>
                </a:lnTo>
                <a:lnTo>
                  <a:pt x="45085000" y="71564500"/>
                </a:lnTo>
                <a:lnTo>
                  <a:pt x="45034200" y="71450200"/>
                </a:lnTo>
                <a:lnTo>
                  <a:pt x="44996100" y="71335900"/>
                </a:lnTo>
                <a:lnTo>
                  <a:pt x="44932600" y="71107300"/>
                </a:lnTo>
                <a:lnTo>
                  <a:pt x="44843700" y="70751700"/>
                </a:lnTo>
                <a:lnTo>
                  <a:pt x="44742100" y="70319900"/>
                </a:lnTo>
                <a:lnTo>
                  <a:pt x="44615100" y="69837300"/>
                </a:lnTo>
                <a:lnTo>
                  <a:pt x="44488100" y="69303900"/>
                </a:lnTo>
                <a:lnTo>
                  <a:pt x="44348400" y="68757800"/>
                </a:lnTo>
                <a:lnTo>
                  <a:pt x="44221400" y="68224400"/>
                </a:lnTo>
                <a:lnTo>
                  <a:pt x="44094400" y="67716400"/>
                </a:lnTo>
                <a:lnTo>
                  <a:pt x="43980100" y="67259200"/>
                </a:lnTo>
                <a:lnTo>
                  <a:pt x="43878500" y="66878200"/>
                </a:lnTo>
                <a:lnTo>
                  <a:pt x="43802300" y="66586100"/>
                </a:lnTo>
                <a:lnTo>
                  <a:pt x="43764200" y="66433700"/>
                </a:lnTo>
                <a:lnTo>
                  <a:pt x="43713400" y="66255900"/>
                </a:lnTo>
                <a:lnTo>
                  <a:pt x="43637200" y="66027300"/>
                </a:lnTo>
                <a:lnTo>
                  <a:pt x="43548300" y="65747900"/>
                </a:lnTo>
                <a:lnTo>
                  <a:pt x="43446700" y="65430400"/>
                </a:lnTo>
                <a:lnTo>
                  <a:pt x="43345100" y="65112900"/>
                </a:lnTo>
                <a:lnTo>
                  <a:pt x="43230800" y="64808100"/>
                </a:lnTo>
                <a:lnTo>
                  <a:pt x="43141900" y="64528700"/>
                </a:lnTo>
                <a:lnTo>
                  <a:pt x="43053000" y="64300100"/>
                </a:lnTo>
                <a:lnTo>
                  <a:pt x="42989500" y="64135000"/>
                </a:lnTo>
                <a:lnTo>
                  <a:pt x="42938700" y="63982600"/>
                </a:lnTo>
                <a:lnTo>
                  <a:pt x="42824400" y="63728600"/>
                </a:lnTo>
                <a:lnTo>
                  <a:pt x="42659300" y="63360300"/>
                </a:lnTo>
                <a:lnTo>
                  <a:pt x="42456100" y="62928500"/>
                </a:lnTo>
                <a:lnTo>
                  <a:pt x="42227500" y="62420500"/>
                </a:lnTo>
                <a:lnTo>
                  <a:pt x="41973500" y="61861700"/>
                </a:lnTo>
                <a:lnTo>
                  <a:pt x="41719500" y="61290200"/>
                </a:lnTo>
                <a:lnTo>
                  <a:pt x="41452800" y="60706000"/>
                </a:lnTo>
                <a:lnTo>
                  <a:pt x="41186100" y="60121800"/>
                </a:lnTo>
                <a:lnTo>
                  <a:pt x="40932100" y="59575700"/>
                </a:lnTo>
                <a:lnTo>
                  <a:pt x="40703500" y="59067700"/>
                </a:lnTo>
                <a:lnTo>
                  <a:pt x="40513000" y="58623200"/>
                </a:lnTo>
                <a:lnTo>
                  <a:pt x="40347900" y="58267600"/>
                </a:lnTo>
                <a:lnTo>
                  <a:pt x="40233600" y="58013600"/>
                </a:lnTo>
                <a:lnTo>
                  <a:pt x="40170100" y="57873900"/>
                </a:lnTo>
                <a:lnTo>
                  <a:pt x="40106600" y="57708800"/>
                </a:lnTo>
                <a:lnTo>
                  <a:pt x="40030400" y="57480200"/>
                </a:lnTo>
                <a:lnTo>
                  <a:pt x="39941500" y="57213500"/>
                </a:lnTo>
                <a:lnTo>
                  <a:pt x="39839900" y="56921400"/>
                </a:lnTo>
                <a:lnTo>
                  <a:pt x="39738300" y="56629300"/>
                </a:lnTo>
                <a:lnTo>
                  <a:pt x="39636700" y="56337200"/>
                </a:lnTo>
                <a:lnTo>
                  <a:pt x="39547800" y="56070500"/>
                </a:lnTo>
                <a:lnTo>
                  <a:pt x="39458900" y="55854600"/>
                </a:lnTo>
                <a:lnTo>
                  <a:pt x="39382700" y="55702200"/>
                </a:lnTo>
                <a:lnTo>
                  <a:pt x="39281100" y="55562500"/>
                </a:lnTo>
                <a:lnTo>
                  <a:pt x="39116000" y="55346600"/>
                </a:lnTo>
                <a:lnTo>
                  <a:pt x="38900100" y="55067200"/>
                </a:lnTo>
                <a:lnTo>
                  <a:pt x="38633400" y="54749700"/>
                </a:lnTo>
                <a:lnTo>
                  <a:pt x="38354000" y="54419500"/>
                </a:lnTo>
                <a:lnTo>
                  <a:pt x="38049200" y="54063900"/>
                </a:lnTo>
                <a:lnTo>
                  <a:pt x="37769800" y="53733700"/>
                </a:lnTo>
                <a:lnTo>
                  <a:pt x="37490400" y="53441600"/>
                </a:lnTo>
                <a:lnTo>
                  <a:pt x="37261800" y="53187600"/>
                </a:lnTo>
                <a:lnTo>
                  <a:pt x="37071300" y="53009800"/>
                </a:lnTo>
                <a:lnTo>
                  <a:pt x="36944300" y="52920900"/>
                </a:lnTo>
                <a:lnTo>
                  <a:pt x="36804600" y="52882800"/>
                </a:lnTo>
                <a:lnTo>
                  <a:pt x="36588700" y="52870100"/>
                </a:lnTo>
                <a:lnTo>
                  <a:pt x="36334700" y="52882800"/>
                </a:lnTo>
                <a:lnTo>
                  <a:pt x="36042600" y="52895500"/>
                </a:lnTo>
                <a:lnTo>
                  <a:pt x="35737800" y="52908200"/>
                </a:lnTo>
                <a:lnTo>
                  <a:pt x="35458400" y="52908200"/>
                </a:lnTo>
                <a:lnTo>
                  <a:pt x="35191700" y="52908200"/>
                </a:lnTo>
                <a:lnTo>
                  <a:pt x="34988500" y="52895500"/>
                </a:lnTo>
                <a:lnTo>
                  <a:pt x="34848800" y="52857400"/>
                </a:lnTo>
                <a:lnTo>
                  <a:pt x="34759900" y="52755800"/>
                </a:lnTo>
                <a:lnTo>
                  <a:pt x="34607500" y="52539900"/>
                </a:lnTo>
                <a:lnTo>
                  <a:pt x="34391600" y="52222400"/>
                </a:lnTo>
                <a:lnTo>
                  <a:pt x="34137600" y="51816000"/>
                </a:lnTo>
                <a:lnTo>
                  <a:pt x="33845500" y="51346100"/>
                </a:lnTo>
                <a:lnTo>
                  <a:pt x="33515300" y="50825400"/>
                </a:lnTo>
                <a:lnTo>
                  <a:pt x="33172400" y="50266600"/>
                </a:lnTo>
                <a:lnTo>
                  <a:pt x="32829500" y="49682400"/>
                </a:lnTo>
                <a:lnTo>
                  <a:pt x="32473900" y="49110900"/>
                </a:lnTo>
                <a:lnTo>
                  <a:pt x="32143700" y="48539400"/>
                </a:lnTo>
                <a:lnTo>
                  <a:pt x="31826200" y="48018700"/>
                </a:lnTo>
                <a:lnTo>
                  <a:pt x="31546800" y="47536100"/>
                </a:lnTo>
                <a:lnTo>
                  <a:pt x="31292800" y="47117000"/>
                </a:lnTo>
                <a:lnTo>
                  <a:pt x="31102300" y="46786800"/>
                </a:lnTo>
                <a:lnTo>
                  <a:pt x="30962600" y="46558200"/>
                </a:lnTo>
                <a:lnTo>
                  <a:pt x="30899100" y="46443900"/>
                </a:lnTo>
                <a:lnTo>
                  <a:pt x="30810200" y="46316900"/>
                </a:lnTo>
                <a:lnTo>
                  <a:pt x="30683200" y="46126400"/>
                </a:lnTo>
                <a:lnTo>
                  <a:pt x="30543500" y="45897800"/>
                </a:lnTo>
                <a:lnTo>
                  <a:pt x="30378400" y="45669200"/>
                </a:lnTo>
                <a:lnTo>
                  <a:pt x="30238700" y="45427900"/>
                </a:lnTo>
                <a:lnTo>
                  <a:pt x="30099000" y="45237400"/>
                </a:lnTo>
                <a:lnTo>
                  <a:pt x="30010100" y="45085000"/>
                </a:lnTo>
                <a:lnTo>
                  <a:pt x="29959300" y="44996100"/>
                </a:lnTo>
                <a:lnTo>
                  <a:pt x="29908500" y="44907200"/>
                </a:lnTo>
                <a:lnTo>
                  <a:pt x="29832300" y="44780200"/>
                </a:lnTo>
                <a:lnTo>
                  <a:pt x="29768800" y="44640500"/>
                </a:lnTo>
                <a:lnTo>
                  <a:pt x="29692600" y="44500800"/>
                </a:lnTo>
                <a:lnTo>
                  <a:pt x="29654500" y="44411900"/>
                </a:lnTo>
                <a:lnTo>
                  <a:pt x="29603700" y="44310300"/>
                </a:lnTo>
                <a:lnTo>
                  <a:pt x="29489400" y="44069000"/>
                </a:lnTo>
                <a:lnTo>
                  <a:pt x="29311600" y="43713400"/>
                </a:lnTo>
                <a:lnTo>
                  <a:pt x="29108400" y="43268900"/>
                </a:lnTo>
                <a:lnTo>
                  <a:pt x="28867100" y="42773600"/>
                </a:lnTo>
                <a:lnTo>
                  <a:pt x="28600400" y="42227500"/>
                </a:lnTo>
                <a:lnTo>
                  <a:pt x="28333700" y="41668700"/>
                </a:lnTo>
                <a:lnTo>
                  <a:pt x="28079700" y="41122600"/>
                </a:lnTo>
                <a:lnTo>
                  <a:pt x="27838400" y="40627300"/>
                </a:lnTo>
                <a:lnTo>
                  <a:pt x="27622500" y="40182800"/>
                </a:lnTo>
                <a:lnTo>
                  <a:pt x="27457400" y="39827200"/>
                </a:lnTo>
                <a:lnTo>
                  <a:pt x="27343100" y="39585900"/>
                </a:lnTo>
                <a:lnTo>
                  <a:pt x="27292300" y="39484300"/>
                </a:lnTo>
                <a:lnTo>
                  <a:pt x="27241500" y="39395400"/>
                </a:lnTo>
                <a:lnTo>
                  <a:pt x="27190700" y="39268400"/>
                </a:lnTo>
                <a:lnTo>
                  <a:pt x="27114500" y="39128700"/>
                </a:lnTo>
                <a:lnTo>
                  <a:pt x="27051000" y="39014400"/>
                </a:lnTo>
                <a:lnTo>
                  <a:pt x="27012900" y="38925500"/>
                </a:lnTo>
                <a:lnTo>
                  <a:pt x="26974800" y="38823900"/>
                </a:lnTo>
                <a:lnTo>
                  <a:pt x="26885900" y="38595300"/>
                </a:lnTo>
                <a:lnTo>
                  <a:pt x="26758900" y="38252400"/>
                </a:lnTo>
                <a:lnTo>
                  <a:pt x="26593800" y="37858700"/>
                </a:lnTo>
                <a:lnTo>
                  <a:pt x="26416000" y="37414200"/>
                </a:lnTo>
                <a:lnTo>
                  <a:pt x="26238200" y="36944300"/>
                </a:lnTo>
                <a:lnTo>
                  <a:pt x="26060400" y="36487100"/>
                </a:lnTo>
                <a:lnTo>
                  <a:pt x="25895300" y="36080700"/>
                </a:lnTo>
                <a:lnTo>
                  <a:pt x="25768300" y="35737800"/>
                </a:lnTo>
                <a:lnTo>
                  <a:pt x="25666700" y="35483800"/>
                </a:lnTo>
                <a:lnTo>
                  <a:pt x="25615900" y="35356800"/>
                </a:lnTo>
                <a:lnTo>
                  <a:pt x="25577800" y="35242500"/>
                </a:lnTo>
                <a:lnTo>
                  <a:pt x="25514300" y="35077400"/>
                </a:lnTo>
                <a:lnTo>
                  <a:pt x="25438100" y="34874200"/>
                </a:lnTo>
                <a:lnTo>
                  <a:pt x="25361900" y="34671000"/>
                </a:lnTo>
                <a:lnTo>
                  <a:pt x="25285700" y="34480500"/>
                </a:lnTo>
                <a:lnTo>
                  <a:pt x="25209500" y="34315400"/>
                </a:lnTo>
                <a:lnTo>
                  <a:pt x="25171400" y="34201100"/>
                </a:lnTo>
                <a:lnTo>
                  <a:pt x="25107900" y="34086800"/>
                </a:lnTo>
                <a:lnTo>
                  <a:pt x="24980900" y="33845500"/>
                </a:lnTo>
                <a:lnTo>
                  <a:pt x="24803100" y="33489900"/>
                </a:lnTo>
                <a:lnTo>
                  <a:pt x="24587200" y="33058100"/>
                </a:lnTo>
                <a:lnTo>
                  <a:pt x="24320500" y="32562800"/>
                </a:lnTo>
                <a:lnTo>
                  <a:pt x="24041100" y="32029400"/>
                </a:lnTo>
                <a:lnTo>
                  <a:pt x="23761700" y="31470600"/>
                </a:lnTo>
                <a:lnTo>
                  <a:pt x="23469600" y="30911800"/>
                </a:lnTo>
                <a:lnTo>
                  <a:pt x="23190200" y="30378400"/>
                </a:lnTo>
                <a:lnTo>
                  <a:pt x="22936200" y="29883100"/>
                </a:lnTo>
                <a:lnTo>
                  <a:pt x="22707600" y="29464000"/>
                </a:lnTo>
                <a:lnTo>
                  <a:pt x="22529800" y="29121100"/>
                </a:lnTo>
                <a:lnTo>
                  <a:pt x="22415500" y="28905200"/>
                </a:lnTo>
                <a:lnTo>
                  <a:pt x="22364700" y="28803600"/>
                </a:lnTo>
                <a:lnTo>
                  <a:pt x="22288500" y="28714700"/>
                </a:lnTo>
                <a:lnTo>
                  <a:pt x="22186900" y="28587700"/>
                </a:lnTo>
                <a:lnTo>
                  <a:pt x="22072600" y="28460700"/>
                </a:lnTo>
                <a:lnTo>
                  <a:pt x="21958300" y="28333700"/>
                </a:lnTo>
                <a:lnTo>
                  <a:pt x="21894800" y="28244800"/>
                </a:lnTo>
                <a:lnTo>
                  <a:pt x="21844000" y="28168600"/>
                </a:lnTo>
                <a:lnTo>
                  <a:pt x="21729700" y="27990800"/>
                </a:lnTo>
                <a:lnTo>
                  <a:pt x="21577300" y="27736800"/>
                </a:lnTo>
                <a:lnTo>
                  <a:pt x="21399500" y="27432000"/>
                </a:lnTo>
                <a:lnTo>
                  <a:pt x="21183600" y="27076400"/>
                </a:lnTo>
                <a:lnTo>
                  <a:pt x="20955000" y="26695400"/>
                </a:lnTo>
                <a:lnTo>
                  <a:pt x="20713700" y="26301700"/>
                </a:lnTo>
                <a:lnTo>
                  <a:pt x="20485100" y="25933400"/>
                </a:lnTo>
                <a:lnTo>
                  <a:pt x="20269200" y="25590500"/>
                </a:lnTo>
                <a:lnTo>
                  <a:pt x="20091400" y="25285700"/>
                </a:lnTo>
                <a:lnTo>
                  <a:pt x="19939000" y="25044400"/>
                </a:lnTo>
                <a:lnTo>
                  <a:pt x="19824700" y="24892000"/>
                </a:lnTo>
                <a:lnTo>
                  <a:pt x="19710400" y="24752300"/>
                </a:lnTo>
                <a:lnTo>
                  <a:pt x="19507200" y="24523700"/>
                </a:lnTo>
                <a:lnTo>
                  <a:pt x="19240500" y="24218900"/>
                </a:lnTo>
                <a:lnTo>
                  <a:pt x="18923000" y="23863300"/>
                </a:lnTo>
                <a:lnTo>
                  <a:pt x="18554700" y="23456900"/>
                </a:lnTo>
                <a:lnTo>
                  <a:pt x="18161000" y="23025100"/>
                </a:lnTo>
                <a:lnTo>
                  <a:pt x="17767300" y="22580600"/>
                </a:lnTo>
                <a:lnTo>
                  <a:pt x="17373600" y="22148800"/>
                </a:lnTo>
                <a:lnTo>
                  <a:pt x="16992600" y="21729700"/>
                </a:lnTo>
                <a:lnTo>
                  <a:pt x="16649700" y="21348700"/>
                </a:lnTo>
                <a:lnTo>
                  <a:pt x="16344900" y="21018500"/>
                </a:lnTo>
                <a:lnTo>
                  <a:pt x="16103600" y="20764500"/>
                </a:lnTo>
                <a:lnTo>
                  <a:pt x="15951200" y="20586700"/>
                </a:lnTo>
                <a:lnTo>
                  <a:pt x="15875000" y="20510500"/>
                </a:lnTo>
                <a:lnTo>
                  <a:pt x="15824200" y="20434300"/>
                </a:lnTo>
                <a:lnTo>
                  <a:pt x="15735300" y="20320000"/>
                </a:lnTo>
                <a:lnTo>
                  <a:pt x="15646400" y="20193000"/>
                </a:lnTo>
                <a:lnTo>
                  <a:pt x="15557500" y="20066000"/>
                </a:lnTo>
                <a:lnTo>
                  <a:pt x="15481300" y="19964400"/>
                </a:lnTo>
                <a:lnTo>
                  <a:pt x="15417800" y="19888200"/>
                </a:lnTo>
                <a:lnTo>
                  <a:pt x="15341600" y="19799300"/>
                </a:lnTo>
                <a:lnTo>
                  <a:pt x="15163800" y="19596100"/>
                </a:lnTo>
                <a:lnTo>
                  <a:pt x="14897100" y="19291300"/>
                </a:lnTo>
                <a:lnTo>
                  <a:pt x="14554200" y="18910300"/>
                </a:lnTo>
                <a:lnTo>
                  <a:pt x="14160500" y="18465800"/>
                </a:lnTo>
                <a:lnTo>
                  <a:pt x="13741400" y="17995900"/>
                </a:lnTo>
                <a:lnTo>
                  <a:pt x="13296900" y="17500600"/>
                </a:lnTo>
                <a:lnTo>
                  <a:pt x="12865100" y="17005300"/>
                </a:lnTo>
                <a:lnTo>
                  <a:pt x="12433300" y="16535400"/>
                </a:lnTo>
                <a:lnTo>
                  <a:pt x="12052300" y="16103600"/>
                </a:lnTo>
                <a:lnTo>
                  <a:pt x="11709400" y="15722600"/>
                </a:lnTo>
                <a:lnTo>
                  <a:pt x="11455400" y="15430500"/>
                </a:lnTo>
                <a:lnTo>
                  <a:pt x="11277600" y="15240000"/>
                </a:lnTo>
                <a:lnTo>
                  <a:pt x="11201400" y="15163800"/>
                </a:lnTo>
                <a:lnTo>
                  <a:pt x="11137900" y="15100300"/>
                </a:lnTo>
                <a:lnTo>
                  <a:pt x="11049000" y="15024100"/>
                </a:lnTo>
                <a:lnTo>
                  <a:pt x="10960100" y="14947900"/>
                </a:lnTo>
                <a:lnTo>
                  <a:pt x="10896600" y="14884400"/>
                </a:lnTo>
                <a:lnTo>
                  <a:pt x="10820400" y="14808200"/>
                </a:lnTo>
                <a:lnTo>
                  <a:pt x="10655300" y="14643100"/>
                </a:lnTo>
                <a:lnTo>
                  <a:pt x="10401300" y="14376400"/>
                </a:lnTo>
                <a:lnTo>
                  <a:pt x="10083800" y="14058900"/>
                </a:lnTo>
                <a:lnTo>
                  <a:pt x="9740900" y="13716000"/>
                </a:lnTo>
                <a:lnTo>
                  <a:pt x="9385300" y="13347700"/>
                </a:lnTo>
                <a:lnTo>
                  <a:pt x="9042400" y="12992100"/>
                </a:lnTo>
                <a:lnTo>
                  <a:pt x="8737600" y="12674600"/>
                </a:lnTo>
                <a:lnTo>
                  <a:pt x="8483600" y="12420600"/>
                </a:lnTo>
                <a:lnTo>
                  <a:pt x="8305800" y="12242800"/>
                </a:lnTo>
                <a:lnTo>
                  <a:pt x="8229600" y="12153900"/>
                </a:lnTo>
                <a:lnTo>
                  <a:pt x="8178800" y="12103100"/>
                </a:lnTo>
                <a:lnTo>
                  <a:pt x="8115300" y="12014200"/>
                </a:lnTo>
                <a:lnTo>
                  <a:pt x="8039100" y="11912600"/>
                </a:lnTo>
                <a:lnTo>
                  <a:pt x="7962900" y="11823700"/>
                </a:lnTo>
                <a:lnTo>
                  <a:pt x="7912100" y="11772900"/>
                </a:lnTo>
                <a:lnTo>
                  <a:pt x="7861300" y="11696700"/>
                </a:lnTo>
                <a:lnTo>
                  <a:pt x="7785100" y="11569700"/>
                </a:lnTo>
                <a:lnTo>
                  <a:pt x="7670800" y="11417300"/>
                </a:lnTo>
                <a:lnTo>
                  <a:pt x="7543800" y="11239500"/>
                </a:lnTo>
                <a:lnTo>
                  <a:pt x="7416800" y="11074400"/>
                </a:lnTo>
                <a:lnTo>
                  <a:pt x="7315200" y="10934700"/>
                </a:lnTo>
                <a:lnTo>
                  <a:pt x="7226300" y="10858500"/>
                </a:lnTo>
                <a:lnTo>
                  <a:pt x="7112000" y="10807700"/>
                </a:lnTo>
                <a:lnTo>
                  <a:pt x="6908800" y="10731500"/>
                </a:lnTo>
                <a:lnTo>
                  <a:pt x="6629400" y="10642600"/>
                </a:lnTo>
                <a:lnTo>
                  <a:pt x="6311900" y="10541000"/>
                </a:lnTo>
                <a:lnTo>
                  <a:pt x="5981700" y="10452100"/>
                </a:lnTo>
                <a:lnTo>
                  <a:pt x="5664200" y="10363200"/>
                </a:lnTo>
                <a:lnTo>
                  <a:pt x="5384800" y="10287000"/>
                </a:lnTo>
                <a:lnTo>
                  <a:pt x="5181600" y="10248900"/>
                </a:lnTo>
                <a:lnTo>
                  <a:pt x="5067300" y="10236200"/>
                </a:lnTo>
                <a:lnTo>
                  <a:pt x="4965700" y="10274300"/>
                </a:lnTo>
                <a:lnTo>
                  <a:pt x="4813300" y="10375900"/>
                </a:lnTo>
                <a:lnTo>
                  <a:pt x="4648200" y="10502900"/>
                </a:lnTo>
                <a:lnTo>
                  <a:pt x="4483100" y="10617200"/>
                </a:lnTo>
                <a:lnTo>
                  <a:pt x="4368800" y="10693400"/>
                </a:lnTo>
                <a:lnTo>
                  <a:pt x="4305300" y="10718800"/>
                </a:lnTo>
                <a:lnTo>
                  <a:pt x="4279900" y="10731500"/>
                </a:lnTo>
                <a:lnTo>
                  <a:pt x="4267200" y="10718800"/>
                </a:lnTo>
                <a:lnTo>
                  <a:pt x="4254500" y="10718800"/>
                </a:lnTo>
                <a:lnTo>
                  <a:pt x="4229100" y="10693400"/>
                </a:lnTo>
                <a:lnTo>
                  <a:pt x="4191000" y="10629900"/>
                </a:lnTo>
                <a:lnTo>
                  <a:pt x="4140200" y="10515600"/>
                </a:lnTo>
                <a:lnTo>
                  <a:pt x="4064000" y="10325100"/>
                </a:lnTo>
                <a:lnTo>
                  <a:pt x="4000500" y="10134600"/>
                </a:lnTo>
                <a:lnTo>
                  <a:pt x="3949700" y="9969500"/>
                </a:lnTo>
                <a:lnTo>
                  <a:pt x="3937000" y="9855200"/>
                </a:lnTo>
                <a:lnTo>
                  <a:pt x="3962400" y="9766300"/>
                </a:lnTo>
                <a:lnTo>
                  <a:pt x="4013200" y="9639300"/>
                </a:lnTo>
                <a:lnTo>
                  <a:pt x="4076700" y="9486900"/>
                </a:lnTo>
                <a:lnTo>
                  <a:pt x="4152900" y="9334500"/>
                </a:lnTo>
                <a:lnTo>
                  <a:pt x="4203700" y="9194800"/>
                </a:lnTo>
                <a:lnTo>
                  <a:pt x="4241800" y="9105900"/>
                </a:lnTo>
                <a:lnTo>
                  <a:pt x="4241800" y="9004300"/>
                </a:lnTo>
                <a:lnTo>
                  <a:pt x="4241800" y="8826500"/>
                </a:lnTo>
                <a:lnTo>
                  <a:pt x="4229100" y="8597900"/>
                </a:lnTo>
                <a:lnTo>
                  <a:pt x="4216400" y="8343900"/>
                </a:lnTo>
                <a:lnTo>
                  <a:pt x="4191000" y="8077200"/>
                </a:lnTo>
                <a:lnTo>
                  <a:pt x="4178300" y="7823200"/>
                </a:lnTo>
                <a:lnTo>
                  <a:pt x="4165600" y="7620000"/>
                </a:lnTo>
                <a:lnTo>
                  <a:pt x="4165600" y="7467600"/>
                </a:lnTo>
                <a:lnTo>
                  <a:pt x="4165600" y="7302500"/>
                </a:lnTo>
                <a:lnTo>
                  <a:pt x="4178300" y="7073900"/>
                </a:lnTo>
                <a:lnTo>
                  <a:pt x="4191000" y="6794500"/>
                </a:lnTo>
                <a:lnTo>
                  <a:pt x="4203700" y="6489700"/>
                </a:lnTo>
                <a:lnTo>
                  <a:pt x="4216400" y="6210300"/>
                </a:lnTo>
                <a:lnTo>
                  <a:pt x="4229100" y="5969000"/>
                </a:lnTo>
                <a:lnTo>
                  <a:pt x="4229100" y="5803900"/>
                </a:lnTo>
                <a:lnTo>
                  <a:pt x="4241800" y="5740400"/>
                </a:lnTo>
                <a:lnTo>
                  <a:pt x="4229100" y="5727700"/>
                </a:lnTo>
                <a:lnTo>
                  <a:pt x="4165600" y="5676900"/>
                </a:lnTo>
                <a:lnTo>
                  <a:pt x="4000500" y="5537200"/>
                </a:lnTo>
                <a:lnTo>
                  <a:pt x="3746500" y="5346700"/>
                </a:lnTo>
                <a:lnTo>
                  <a:pt x="3454400" y="5118100"/>
                </a:lnTo>
                <a:lnTo>
                  <a:pt x="3136900" y="4864100"/>
                </a:lnTo>
                <a:lnTo>
                  <a:pt x="2844800" y="4635500"/>
                </a:lnTo>
                <a:lnTo>
                  <a:pt x="2590800" y="4432300"/>
                </a:lnTo>
                <a:lnTo>
                  <a:pt x="2400300" y="4279900"/>
                </a:lnTo>
                <a:lnTo>
                  <a:pt x="2324100" y="4216400"/>
                </a:lnTo>
                <a:lnTo>
                  <a:pt x="2286000" y="4152900"/>
                </a:lnTo>
                <a:lnTo>
                  <a:pt x="2222500" y="4051300"/>
                </a:lnTo>
                <a:lnTo>
                  <a:pt x="2171700" y="3949700"/>
                </a:lnTo>
                <a:lnTo>
                  <a:pt x="2120900" y="3860800"/>
                </a:lnTo>
                <a:lnTo>
                  <a:pt x="2082800" y="3797300"/>
                </a:lnTo>
                <a:lnTo>
                  <a:pt x="2032000" y="3721100"/>
                </a:lnTo>
                <a:lnTo>
                  <a:pt x="1917700" y="3568700"/>
                </a:lnTo>
                <a:lnTo>
                  <a:pt x="1752600" y="3340100"/>
                </a:lnTo>
                <a:lnTo>
                  <a:pt x="1562100" y="3086100"/>
                </a:lnTo>
                <a:lnTo>
                  <a:pt x="1371600" y="2806700"/>
                </a:lnTo>
                <a:lnTo>
                  <a:pt x="1168400" y="2527300"/>
                </a:lnTo>
                <a:lnTo>
                  <a:pt x="990600" y="2260600"/>
                </a:lnTo>
                <a:lnTo>
                  <a:pt x="850900" y="2057400"/>
                </a:lnTo>
                <a:lnTo>
                  <a:pt x="762000" y="1905000"/>
                </a:lnTo>
                <a:lnTo>
                  <a:pt x="685800" y="1765300"/>
                </a:lnTo>
                <a:lnTo>
                  <a:pt x="596900" y="1562100"/>
                </a:lnTo>
                <a:lnTo>
                  <a:pt x="495300" y="1308100"/>
                </a:lnTo>
                <a:lnTo>
                  <a:pt x="393700" y="1041400"/>
                </a:lnTo>
                <a:lnTo>
                  <a:pt x="292100" y="762000"/>
                </a:lnTo>
                <a:lnTo>
                  <a:pt x="190500" y="495300"/>
                </a:lnTo>
                <a:lnTo>
                  <a:pt x="101600" y="279400"/>
                </a:lnTo>
                <a:lnTo>
                  <a:pt x="38100" y="1016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8" name="Freeform 228"/>
          <p:cNvSpPr/>
          <p:nvPr/>
        </p:nvSpPr>
        <p:spPr>
          <a:xfrm rot="-5400000">
            <a:off x="8951119" y="5392103"/>
            <a:ext cx="135255" cy="24765"/>
          </a:xfrm>
          <a:custGeom>
            <a:avLst/>
            <a:gdLst/>
            <a:ahLst/>
            <a:cxnLst/>
            <a:rect l="0" t="0" r="0" b="0"/>
            <a:pathLst>
              <a:path w="3606800" h="660400">
                <a:moveTo>
                  <a:pt x="3606800" y="457200"/>
                </a:moveTo>
                <a:lnTo>
                  <a:pt x="3390900" y="482600"/>
                </a:lnTo>
                <a:lnTo>
                  <a:pt x="3048000" y="520700"/>
                </a:lnTo>
                <a:lnTo>
                  <a:pt x="2667000" y="558800"/>
                </a:lnTo>
                <a:lnTo>
                  <a:pt x="2311400" y="596900"/>
                </a:lnTo>
                <a:lnTo>
                  <a:pt x="1993900" y="635000"/>
                </a:lnTo>
                <a:lnTo>
                  <a:pt x="1739900" y="660400"/>
                </a:lnTo>
                <a:lnTo>
                  <a:pt x="1587500" y="660400"/>
                </a:lnTo>
                <a:lnTo>
                  <a:pt x="1435100" y="622300"/>
                </a:lnTo>
                <a:lnTo>
                  <a:pt x="1231900" y="546100"/>
                </a:lnTo>
                <a:lnTo>
                  <a:pt x="990600" y="444500"/>
                </a:lnTo>
                <a:lnTo>
                  <a:pt x="736600" y="330200"/>
                </a:lnTo>
                <a:lnTo>
                  <a:pt x="482600" y="228600"/>
                </a:lnTo>
                <a:lnTo>
                  <a:pt x="266700" y="127000"/>
                </a:lnTo>
                <a:lnTo>
                  <a:pt x="88900" y="50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9" name="Freeform 229"/>
          <p:cNvSpPr/>
          <p:nvPr/>
        </p:nvSpPr>
        <p:spPr>
          <a:xfrm rot="-5400000">
            <a:off x="4067175" y="4589146"/>
            <a:ext cx="60007" cy="161925"/>
          </a:xfrm>
          <a:custGeom>
            <a:avLst/>
            <a:gdLst/>
            <a:ahLst/>
            <a:cxnLst/>
            <a:rect l="0" t="0" r="0" b="0"/>
            <a:pathLst>
              <a:path w="1600200" h="4318000">
                <a:moveTo>
                  <a:pt x="0" y="3721100"/>
                </a:moveTo>
                <a:lnTo>
                  <a:pt x="76200" y="3835400"/>
                </a:lnTo>
                <a:lnTo>
                  <a:pt x="304800" y="4089400"/>
                </a:lnTo>
                <a:lnTo>
                  <a:pt x="444500" y="4241800"/>
                </a:lnTo>
                <a:lnTo>
                  <a:pt x="533400" y="4305300"/>
                </a:lnTo>
                <a:lnTo>
                  <a:pt x="558800" y="4318000"/>
                </a:lnTo>
                <a:lnTo>
                  <a:pt x="571500" y="4318000"/>
                </a:lnTo>
                <a:lnTo>
                  <a:pt x="584200" y="4318000"/>
                </a:lnTo>
                <a:lnTo>
                  <a:pt x="622300" y="4292600"/>
                </a:lnTo>
                <a:lnTo>
                  <a:pt x="673100" y="4216400"/>
                </a:lnTo>
                <a:lnTo>
                  <a:pt x="749300" y="4051300"/>
                </a:lnTo>
                <a:lnTo>
                  <a:pt x="850900" y="3759200"/>
                </a:lnTo>
                <a:lnTo>
                  <a:pt x="977900" y="3403600"/>
                </a:lnTo>
                <a:lnTo>
                  <a:pt x="1092200" y="3009900"/>
                </a:lnTo>
                <a:lnTo>
                  <a:pt x="1219200" y="2603500"/>
                </a:lnTo>
                <a:lnTo>
                  <a:pt x="1333500" y="2197100"/>
                </a:lnTo>
                <a:lnTo>
                  <a:pt x="1435100" y="1828800"/>
                </a:lnTo>
                <a:lnTo>
                  <a:pt x="1511300" y="1524000"/>
                </a:lnTo>
                <a:lnTo>
                  <a:pt x="1562100" y="1308100"/>
                </a:lnTo>
                <a:lnTo>
                  <a:pt x="1587500" y="1193800"/>
                </a:lnTo>
                <a:lnTo>
                  <a:pt x="1600200" y="1079500"/>
                </a:lnTo>
                <a:lnTo>
                  <a:pt x="1600200" y="914400"/>
                </a:lnTo>
                <a:lnTo>
                  <a:pt x="1587500" y="711200"/>
                </a:lnTo>
                <a:lnTo>
                  <a:pt x="1574800" y="520700"/>
                </a:lnTo>
                <a:lnTo>
                  <a:pt x="1562100" y="393700"/>
                </a:lnTo>
                <a:lnTo>
                  <a:pt x="1536700" y="317500"/>
                </a:lnTo>
                <a:lnTo>
                  <a:pt x="1524000" y="279400"/>
                </a:lnTo>
                <a:lnTo>
                  <a:pt x="1511300" y="266700"/>
                </a:lnTo>
                <a:lnTo>
                  <a:pt x="1511300" y="254000"/>
                </a:lnTo>
                <a:lnTo>
                  <a:pt x="1473200" y="241300"/>
                </a:lnTo>
                <a:lnTo>
                  <a:pt x="1397000" y="203200"/>
                </a:lnTo>
                <a:lnTo>
                  <a:pt x="1270000" y="152400"/>
                </a:lnTo>
                <a:lnTo>
                  <a:pt x="1066800" y="88900"/>
                </a:lnTo>
                <a:lnTo>
                  <a:pt x="863600" y="38100"/>
                </a:lnTo>
                <a:lnTo>
                  <a:pt x="685800" y="12700"/>
                </a:lnTo>
                <a:lnTo>
                  <a:pt x="558800" y="0"/>
                </a:lnTo>
                <a:lnTo>
                  <a:pt x="584200" y="381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0" name="Freeform 230"/>
          <p:cNvSpPr/>
          <p:nvPr/>
        </p:nvSpPr>
        <p:spPr>
          <a:xfrm rot="-5400000">
            <a:off x="4041457" y="4742974"/>
            <a:ext cx="5715" cy="13335"/>
          </a:xfrm>
          <a:custGeom>
            <a:avLst/>
            <a:gdLst/>
            <a:ahLst/>
            <a:cxnLst/>
            <a:rect l="0" t="0" r="0" b="0"/>
            <a:pathLst>
              <a:path w="152400" h="355600">
                <a:moveTo>
                  <a:pt x="0" y="0"/>
                </a:moveTo>
                <a:lnTo>
                  <a:pt x="152400" y="355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1" name="Freeform 231"/>
          <p:cNvSpPr/>
          <p:nvPr/>
        </p:nvSpPr>
        <p:spPr>
          <a:xfrm rot="-5400000">
            <a:off x="4084320" y="4735831"/>
            <a:ext cx="11906" cy="8096"/>
          </a:xfrm>
          <a:custGeom>
            <a:avLst/>
            <a:gdLst/>
            <a:ahLst/>
            <a:cxnLst/>
            <a:rect l="0" t="0" r="0" b="0"/>
            <a:pathLst>
              <a:path w="317500" h="215900">
                <a:moveTo>
                  <a:pt x="0" y="215900"/>
                </a:moveTo>
                <a:lnTo>
                  <a:pt x="317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2" name="Freeform 232"/>
          <p:cNvSpPr/>
          <p:nvPr/>
        </p:nvSpPr>
        <p:spPr>
          <a:xfrm rot="-5400000">
            <a:off x="4128612" y="4666298"/>
            <a:ext cx="13811" cy="4286"/>
          </a:xfrm>
          <a:custGeom>
            <a:avLst/>
            <a:gdLst/>
            <a:ahLst/>
            <a:cxnLst/>
            <a:rect l="0" t="0" r="0" b="0"/>
            <a:pathLst>
              <a:path w="368300" h="114300">
                <a:moveTo>
                  <a:pt x="368300" y="114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3" name="Freeform 233"/>
          <p:cNvSpPr/>
          <p:nvPr/>
        </p:nvSpPr>
        <p:spPr>
          <a:xfrm rot="-5400000">
            <a:off x="4055746" y="4646772"/>
            <a:ext cx="14287" cy="2857"/>
          </a:xfrm>
          <a:custGeom>
            <a:avLst/>
            <a:gdLst/>
            <a:ahLst/>
            <a:cxnLst/>
            <a:rect l="0" t="0" r="0" b="0"/>
            <a:pathLst>
              <a:path w="381000" h="76200">
                <a:moveTo>
                  <a:pt x="3810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4" name="Freeform 234"/>
          <p:cNvSpPr/>
          <p:nvPr/>
        </p:nvSpPr>
        <p:spPr>
          <a:xfrm rot="-5400000">
            <a:off x="4022646" y="4672728"/>
            <a:ext cx="1428" cy="14287"/>
          </a:xfrm>
          <a:custGeom>
            <a:avLst/>
            <a:gdLst/>
            <a:ahLst/>
            <a:cxnLst/>
            <a:rect l="0" t="0" r="0" b="0"/>
            <a:pathLst>
              <a:path w="38100" h="381000">
                <a:moveTo>
                  <a:pt x="38100" y="0"/>
                </a:moveTo>
                <a:lnTo>
                  <a:pt x="0" y="381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5" name="Freeform 235"/>
          <p:cNvSpPr/>
          <p:nvPr/>
        </p:nvSpPr>
        <p:spPr>
          <a:xfrm rot="-5400000">
            <a:off x="3750707" y="5268040"/>
            <a:ext cx="47625" cy="67151"/>
          </a:xfrm>
          <a:custGeom>
            <a:avLst/>
            <a:gdLst/>
            <a:ahLst/>
            <a:cxnLst/>
            <a:rect l="0" t="0" r="0" b="0"/>
            <a:pathLst>
              <a:path w="1270000" h="1790700">
                <a:moveTo>
                  <a:pt x="88900" y="1308100"/>
                </a:moveTo>
                <a:lnTo>
                  <a:pt x="76200" y="1295400"/>
                </a:lnTo>
                <a:lnTo>
                  <a:pt x="63500" y="1257300"/>
                </a:lnTo>
                <a:lnTo>
                  <a:pt x="38100" y="1155700"/>
                </a:lnTo>
                <a:lnTo>
                  <a:pt x="12700" y="990600"/>
                </a:lnTo>
                <a:lnTo>
                  <a:pt x="0" y="736600"/>
                </a:lnTo>
                <a:lnTo>
                  <a:pt x="0" y="482600"/>
                </a:lnTo>
                <a:lnTo>
                  <a:pt x="12700" y="241300"/>
                </a:lnTo>
                <a:lnTo>
                  <a:pt x="25400" y="101600"/>
                </a:lnTo>
                <a:lnTo>
                  <a:pt x="50800" y="25400"/>
                </a:lnTo>
                <a:lnTo>
                  <a:pt x="63500" y="0"/>
                </a:lnTo>
                <a:lnTo>
                  <a:pt x="76200" y="0"/>
                </a:lnTo>
                <a:lnTo>
                  <a:pt x="101600" y="12700"/>
                </a:lnTo>
                <a:lnTo>
                  <a:pt x="152400" y="76200"/>
                </a:lnTo>
                <a:lnTo>
                  <a:pt x="254000" y="203200"/>
                </a:lnTo>
                <a:lnTo>
                  <a:pt x="419100" y="431800"/>
                </a:lnTo>
                <a:lnTo>
                  <a:pt x="622300" y="711200"/>
                </a:lnTo>
                <a:lnTo>
                  <a:pt x="812800" y="1003300"/>
                </a:lnTo>
                <a:lnTo>
                  <a:pt x="990600" y="1282700"/>
                </a:lnTo>
                <a:lnTo>
                  <a:pt x="1143000" y="1536700"/>
                </a:lnTo>
                <a:lnTo>
                  <a:pt x="1219200" y="1676400"/>
                </a:lnTo>
                <a:lnTo>
                  <a:pt x="1257300" y="1752600"/>
                </a:lnTo>
                <a:lnTo>
                  <a:pt x="1270000" y="1778000"/>
                </a:lnTo>
                <a:lnTo>
                  <a:pt x="1257300" y="1790700"/>
                </a:lnTo>
                <a:lnTo>
                  <a:pt x="1231900" y="1790700"/>
                </a:lnTo>
                <a:lnTo>
                  <a:pt x="1155700" y="1790700"/>
                </a:lnTo>
                <a:lnTo>
                  <a:pt x="1028700" y="1752600"/>
                </a:lnTo>
                <a:lnTo>
                  <a:pt x="812800" y="1676400"/>
                </a:lnTo>
                <a:lnTo>
                  <a:pt x="571500" y="1587500"/>
                </a:lnTo>
                <a:lnTo>
                  <a:pt x="355600" y="1485900"/>
                </a:lnTo>
                <a:lnTo>
                  <a:pt x="203200" y="1409700"/>
                </a:lnTo>
                <a:lnTo>
                  <a:pt x="127000" y="1358900"/>
                </a:lnTo>
                <a:lnTo>
                  <a:pt x="88900" y="1320800"/>
                </a:lnTo>
                <a:lnTo>
                  <a:pt x="88900" y="1308100"/>
                </a:lnTo>
                <a:lnTo>
                  <a:pt x="381000" y="1066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6" name="Freeform 236"/>
          <p:cNvSpPr/>
          <p:nvPr/>
        </p:nvSpPr>
        <p:spPr>
          <a:xfrm rot="-5400000">
            <a:off x="3781664" y="5293758"/>
            <a:ext cx="11906" cy="7620"/>
          </a:xfrm>
          <a:custGeom>
            <a:avLst/>
            <a:gdLst/>
            <a:ahLst/>
            <a:cxnLst/>
            <a:rect l="0" t="0" r="0" b="0"/>
            <a:pathLst>
              <a:path w="317500" h="203200">
                <a:moveTo>
                  <a:pt x="317500" y="0"/>
                </a:moveTo>
                <a:lnTo>
                  <a:pt x="0" y="203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7" name="Freeform 237"/>
          <p:cNvSpPr/>
          <p:nvPr/>
        </p:nvSpPr>
        <p:spPr>
          <a:xfrm rot="-5400000">
            <a:off x="3756184" y="5318284"/>
            <a:ext cx="14287" cy="0"/>
          </a:xfrm>
          <a:custGeom>
            <a:avLst/>
            <a:gdLst/>
            <a:ahLst/>
            <a:cxnLst/>
            <a:rect l="0" t="0" r="0" b="0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8" name="Freeform 238"/>
          <p:cNvSpPr/>
          <p:nvPr/>
        </p:nvSpPr>
        <p:spPr>
          <a:xfrm rot="-5400000">
            <a:off x="8090297" y="1828563"/>
            <a:ext cx="57626" cy="57150"/>
          </a:xfrm>
          <a:custGeom>
            <a:avLst/>
            <a:gdLst/>
            <a:ahLst/>
            <a:cxnLst/>
            <a:rect l="0" t="0" r="0" b="0"/>
            <a:pathLst>
              <a:path w="1536700" h="1524000">
                <a:moveTo>
                  <a:pt x="203200" y="1257300"/>
                </a:moveTo>
                <a:lnTo>
                  <a:pt x="177800" y="1219200"/>
                </a:lnTo>
                <a:lnTo>
                  <a:pt x="127000" y="1117600"/>
                </a:lnTo>
                <a:lnTo>
                  <a:pt x="63500" y="1016000"/>
                </a:lnTo>
                <a:lnTo>
                  <a:pt x="38100" y="977900"/>
                </a:lnTo>
                <a:lnTo>
                  <a:pt x="38100" y="965200"/>
                </a:lnTo>
                <a:lnTo>
                  <a:pt x="38100" y="939800"/>
                </a:lnTo>
                <a:lnTo>
                  <a:pt x="25400" y="901700"/>
                </a:lnTo>
                <a:lnTo>
                  <a:pt x="12700" y="825500"/>
                </a:lnTo>
                <a:lnTo>
                  <a:pt x="12700" y="736600"/>
                </a:lnTo>
                <a:lnTo>
                  <a:pt x="0" y="673100"/>
                </a:lnTo>
                <a:lnTo>
                  <a:pt x="25400" y="596900"/>
                </a:lnTo>
                <a:lnTo>
                  <a:pt x="63500" y="495300"/>
                </a:lnTo>
                <a:lnTo>
                  <a:pt x="88900" y="406400"/>
                </a:lnTo>
                <a:lnTo>
                  <a:pt x="114300" y="355600"/>
                </a:lnTo>
                <a:lnTo>
                  <a:pt x="114300" y="342900"/>
                </a:lnTo>
                <a:lnTo>
                  <a:pt x="114300" y="330200"/>
                </a:lnTo>
                <a:lnTo>
                  <a:pt x="127000" y="317500"/>
                </a:lnTo>
                <a:lnTo>
                  <a:pt x="139700" y="304800"/>
                </a:lnTo>
                <a:lnTo>
                  <a:pt x="165100" y="279400"/>
                </a:lnTo>
                <a:lnTo>
                  <a:pt x="215900" y="228600"/>
                </a:lnTo>
                <a:lnTo>
                  <a:pt x="279400" y="165100"/>
                </a:lnTo>
                <a:lnTo>
                  <a:pt x="330200" y="127000"/>
                </a:lnTo>
                <a:lnTo>
                  <a:pt x="381000" y="101600"/>
                </a:lnTo>
                <a:lnTo>
                  <a:pt x="469900" y="63500"/>
                </a:lnTo>
                <a:lnTo>
                  <a:pt x="558800" y="38100"/>
                </a:lnTo>
                <a:lnTo>
                  <a:pt x="596900" y="12700"/>
                </a:lnTo>
                <a:lnTo>
                  <a:pt x="609600" y="12700"/>
                </a:lnTo>
                <a:lnTo>
                  <a:pt x="622300" y="0"/>
                </a:lnTo>
                <a:lnTo>
                  <a:pt x="673100" y="12700"/>
                </a:lnTo>
                <a:lnTo>
                  <a:pt x="800100" y="12700"/>
                </a:lnTo>
                <a:lnTo>
                  <a:pt x="927100" y="25400"/>
                </a:lnTo>
                <a:lnTo>
                  <a:pt x="977900" y="25400"/>
                </a:lnTo>
                <a:lnTo>
                  <a:pt x="990600" y="25400"/>
                </a:lnTo>
                <a:lnTo>
                  <a:pt x="1016000" y="25400"/>
                </a:lnTo>
                <a:lnTo>
                  <a:pt x="1054100" y="38100"/>
                </a:lnTo>
                <a:lnTo>
                  <a:pt x="1130300" y="88900"/>
                </a:lnTo>
                <a:lnTo>
                  <a:pt x="1206500" y="127000"/>
                </a:lnTo>
                <a:lnTo>
                  <a:pt x="1244600" y="152400"/>
                </a:lnTo>
                <a:lnTo>
                  <a:pt x="1257300" y="165100"/>
                </a:lnTo>
                <a:lnTo>
                  <a:pt x="1270000" y="165100"/>
                </a:lnTo>
                <a:lnTo>
                  <a:pt x="1308100" y="215900"/>
                </a:lnTo>
                <a:lnTo>
                  <a:pt x="1384300" y="330200"/>
                </a:lnTo>
                <a:lnTo>
                  <a:pt x="1460500" y="431800"/>
                </a:lnTo>
                <a:lnTo>
                  <a:pt x="1485900" y="482600"/>
                </a:lnTo>
                <a:lnTo>
                  <a:pt x="1498600" y="508000"/>
                </a:lnTo>
                <a:lnTo>
                  <a:pt x="1511300" y="520700"/>
                </a:lnTo>
                <a:lnTo>
                  <a:pt x="1511300" y="546100"/>
                </a:lnTo>
                <a:lnTo>
                  <a:pt x="1511300" y="558800"/>
                </a:lnTo>
                <a:lnTo>
                  <a:pt x="1524000" y="609600"/>
                </a:lnTo>
                <a:lnTo>
                  <a:pt x="1536700" y="698500"/>
                </a:lnTo>
                <a:lnTo>
                  <a:pt x="1536700" y="812800"/>
                </a:lnTo>
                <a:lnTo>
                  <a:pt x="1536700" y="889000"/>
                </a:lnTo>
                <a:lnTo>
                  <a:pt x="1511300" y="965200"/>
                </a:lnTo>
                <a:lnTo>
                  <a:pt x="1473200" y="1079500"/>
                </a:lnTo>
                <a:lnTo>
                  <a:pt x="1422400" y="1168400"/>
                </a:lnTo>
                <a:lnTo>
                  <a:pt x="1397000" y="1219200"/>
                </a:lnTo>
                <a:lnTo>
                  <a:pt x="1384300" y="1231900"/>
                </a:lnTo>
                <a:lnTo>
                  <a:pt x="1384300" y="1257300"/>
                </a:lnTo>
                <a:lnTo>
                  <a:pt x="1333500" y="1282700"/>
                </a:lnTo>
                <a:lnTo>
                  <a:pt x="1219200" y="1358900"/>
                </a:lnTo>
                <a:lnTo>
                  <a:pt x="1117600" y="1447800"/>
                </a:lnTo>
                <a:lnTo>
                  <a:pt x="1066800" y="1473200"/>
                </a:lnTo>
                <a:lnTo>
                  <a:pt x="1041400" y="1485900"/>
                </a:lnTo>
                <a:lnTo>
                  <a:pt x="1028700" y="1498600"/>
                </a:lnTo>
                <a:lnTo>
                  <a:pt x="965200" y="1498600"/>
                </a:lnTo>
                <a:lnTo>
                  <a:pt x="825500" y="1511300"/>
                </a:lnTo>
                <a:lnTo>
                  <a:pt x="685800" y="1511300"/>
                </a:lnTo>
                <a:lnTo>
                  <a:pt x="609600" y="1524000"/>
                </a:lnTo>
                <a:lnTo>
                  <a:pt x="596900" y="1524000"/>
                </a:lnTo>
                <a:lnTo>
                  <a:pt x="571500" y="1524000"/>
                </a:lnTo>
                <a:lnTo>
                  <a:pt x="558800" y="1511300"/>
                </a:lnTo>
                <a:lnTo>
                  <a:pt x="533400" y="1498600"/>
                </a:lnTo>
                <a:lnTo>
                  <a:pt x="482600" y="1460500"/>
                </a:lnTo>
                <a:lnTo>
                  <a:pt x="381000" y="1397000"/>
                </a:lnTo>
                <a:lnTo>
                  <a:pt x="279400" y="1320800"/>
                </a:lnTo>
                <a:lnTo>
                  <a:pt x="228600" y="1295400"/>
                </a:lnTo>
                <a:lnTo>
                  <a:pt x="215900" y="1282700"/>
                </a:lnTo>
                <a:lnTo>
                  <a:pt x="215900" y="1270000"/>
                </a:lnTo>
                <a:lnTo>
                  <a:pt x="203200" y="1270000"/>
                </a:lnTo>
                <a:lnTo>
                  <a:pt x="203200" y="1257300"/>
                </a:lnTo>
                <a:lnTo>
                  <a:pt x="533400" y="1066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9" name="Freeform 239"/>
          <p:cNvSpPr/>
          <p:nvPr/>
        </p:nvSpPr>
        <p:spPr>
          <a:xfrm rot="-5400000">
            <a:off x="8106728" y="1834992"/>
            <a:ext cx="14287" cy="1905"/>
          </a:xfrm>
          <a:custGeom>
            <a:avLst/>
            <a:gdLst/>
            <a:ahLst/>
            <a:cxnLst/>
            <a:rect l="0" t="0" r="0" b="0"/>
            <a:pathLst>
              <a:path w="381000" h="50800">
                <a:moveTo>
                  <a:pt x="3810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" name="Freeform 240"/>
          <p:cNvSpPr/>
          <p:nvPr/>
        </p:nvSpPr>
        <p:spPr>
          <a:xfrm rot="-5400000">
            <a:off x="8106490" y="1875235"/>
            <a:ext cx="13811" cy="4762"/>
          </a:xfrm>
          <a:custGeom>
            <a:avLst/>
            <a:gdLst/>
            <a:ahLst/>
            <a:cxnLst/>
            <a:rect l="0" t="0" r="0" b="0"/>
            <a:pathLst>
              <a:path w="368300" h="127000">
                <a:moveTo>
                  <a:pt x="0" y="0"/>
                </a:moveTo>
                <a:lnTo>
                  <a:pt x="368300" y="127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1" name="Freeform 241"/>
          <p:cNvSpPr/>
          <p:nvPr/>
        </p:nvSpPr>
        <p:spPr>
          <a:xfrm rot="-5400000">
            <a:off x="5136594" y="-74056"/>
            <a:ext cx="1818798" cy="3094672"/>
          </a:xfrm>
          <a:custGeom>
            <a:avLst/>
            <a:gdLst/>
            <a:ahLst/>
            <a:cxnLst/>
            <a:rect l="0" t="0" r="0" b="0"/>
            <a:pathLst>
              <a:path w="48501300" h="82524600">
                <a:moveTo>
                  <a:pt x="48133000" y="82524600"/>
                </a:moveTo>
                <a:lnTo>
                  <a:pt x="48044100" y="82423000"/>
                </a:lnTo>
                <a:lnTo>
                  <a:pt x="47853600" y="82232500"/>
                </a:lnTo>
                <a:lnTo>
                  <a:pt x="47586900" y="81991200"/>
                </a:lnTo>
                <a:lnTo>
                  <a:pt x="47269400" y="81699100"/>
                </a:lnTo>
                <a:lnTo>
                  <a:pt x="46913800" y="81381600"/>
                </a:lnTo>
                <a:lnTo>
                  <a:pt x="46545500" y="81051400"/>
                </a:lnTo>
                <a:lnTo>
                  <a:pt x="46177200" y="80721200"/>
                </a:lnTo>
                <a:lnTo>
                  <a:pt x="45834300" y="80403700"/>
                </a:lnTo>
                <a:lnTo>
                  <a:pt x="45529500" y="80111600"/>
                </a:lnTo>
                <a:lnTo>
                  <a:pt x="45300900" y="79870300"/>
                </a:lnTo>
                <a:lnTo>
                  <a:pt x="45173900" y="79717900"/>
                </a:lnTo>
                <a:lnTo>
                  <a:pt x="45110400" y="79629000"/>
                </a:lnTo>
                <a:lnTo>
                  <a:pt x="45097700" y="79590900"/>
                </a:lnTo>
                <a:lnTo>
                  <a:pt x="45097700" y="79578200"/>
                </a:lnTo>
                <a:lnTo>
                  <a:pt x="45110400" y="79565500"/>
                </a:lnTo>
                <a:lnTo>
                  <a:pt x="45135800" y="79527400"/>
                </a:lnTo>
                <a:lnTo>
                  <a:pt x="45212000" y="79451200"/>
                </a:lnTo>
                <a:lnTo>
                  <a:pt x="45402500" y="79336900"/>
                </a:lnTo>
                <a:lnTo>
                  <a:pt x="45707300" y="79184500"/>
                </a:lnTo>
                <a:lnTo>
                  <a:pt x="46075600" y="79006700"/>
                </a:lnTo>
                <a:lnTo>
                  <a:pt x="46469300" y="78828900"/>
                </a:lnTo>
                <a:lnTo>
                  <a:pt x="46875700" y="78651100"/>
                </a:lnTo>
                <a:lnTo>
                  <a:pt x="47244000" y="78498700"/>
                </a:lnTo>
                <a:lnTo>
                  <a:pt x="47548800" y="78371700"/>
                </a:lnTo>
                <a:lnTo>
                  <a:pt x="47764700" y="78282800"/>
                </a:lnTo>
                <a:lnTo>
                  <a:pt x="47853600" y="78257400"/>
                </a:lnTo>
                <a:lnTo>
                  <a:pt x="47917100" y="78219300"/>
                </a:lnTo>
                <a:lnTo>
                  <a:pt x="48031400" y="78168500"/>
                </a:lnTo>
                <a:lnTo>
                  <a:pt x="48120300" y="78130400"/>
                </a:lnTo>
                <a:lnTo>
                  <a:pt x="48158400" y="78117700"/>
                </a:lnTo>
                <a:lnTo>
                  <a:pt x="48171100" y="78092300"/>
                </a:lnTo>
                <a:lnTo>
                  <a:pt x="48171100" y="78079600"/>
                </a:lnTo>
                <a:lnTo>
                  <a:pt x="48183800" y="78028800"/>
                </a:lnTo>
                <a:lnTo>
                  <a:pt x="48196500" y="77901800"/>
                </a:lnTo>
                <a:lnTo>
                  <a:pt x="48196500" y="77762100"/>
                </a:lnTo>
                <a:lnTo>
                  <a:pt x="48209200" y="77673200"/>
                </a:lnTo>
                <a:lnTo>
                  <a:pt x="48221900" y="77584300"/>
                </a:lnTo>
                <a:lnTo>
                  <a:pt x="48247300" y="77393800"/>
                </a:lnTo>
                <a:lnTo>
                  <a:pt x="48298100" y="77127100"/>
                </a:lnTo>
                <a:lnTo>
                  <a:pt x="48336200" y="76809600"/>
                </a:lnTo>
                <a:lnTo>
                  <a:pt x="48387000" y="76479400"/>
                </a:lnTo>
                <a:lnTo>
                  <a:pt x="48437800" y="76149200"/>
                </a:lnTo>
                <a:lnTo>
                  <a:pt x="48475900" y="75869800"/>
                </a:lnTo>
                <a:lnTo>
                  <a:pt x="48501300" y="75653900"/>
                </a:lnTo>
                <a:lnTo>
                  <a:pt x="48501300" y="75539600"/>
                </a:lnTo>
                <a:lnTo>
                  <a:pt x="48488600" y="75412600"/>
                </a:lnTo>
                <a:lnTo>
                  <a:pt x="48463200" y="75234800"/>
                </a:lnTo>
                <a:lnTo>
                  <a:pt x="48412400" y="75018900"/>
                </a:lnTo>
                <a:lnTo>
                  <a:pt x="48374300" y="74815700"/>
                </a:lnTo>
                <a:lnTo>
                  <a:pt x="48336200" y="74663300"/>
                </a:lnTo>
                <a:lnTo>
                  <a:pt x="48310800" y="74574400"/>
                </a:lnTo>
                <a:lnTo>
                  <a:pt x="48285400" y="74498200"/>
                </a:lnTo>
                <a:lnTo>
                  <a:pt x="48221900" y="74371200"/>
                </a:lnTo>
                <a:lnTo>
                  <a:pt x="48171100" y="74256900"/>
                </a:lnTo>
                <a:lnTo>
                  <a:pt x="48120300" y="74180700"/>
                </a:lnTo>
                <a:lnTo>
                  <a:pt x="48044100" y="74142600"/>
                </a:lnTo>
                <a:lnTo>
                  <a:pt x="47866300" y="74041000"/>
                </a:lnTo>
                <a:lnTo>
                  <a:pt x="47612300" y="73901300"/>
                </a:lnTo>
                <a:lnTo>
                  <a:pt x="47307500" y="73736200"/>
                </a:lnTo>
                <a:lnTo>
                  <a:pt x="46964600" y="73545700"/>
                </a:lnTo>
                <a:lnTo>
                  <a:pt x="46634400" y="73367900"/>
                </a:lnTo>
                <a:lnTo>
                  <a:pt x="46316900" y="73190100"/>
                </a:lnTo>
                <a:lnTo>
                  <a:pt x="46050200" y="73037700"/>
                </a:lnTo>
                <a:lnTo>
                  <a:pt x="45847000" y="72923400"/>
                </a:lnTo>
                <a:lnTo>
                  <a:pt x="45745400" y="72847200"/>
                </a:lnTo>
                <a:lnTo>
                  <a:pt x="45669200" y="72758300"/>
                </a:lnTo>
                <a:lnTo>
                  <a:pt x="45567600" y="72618600"/>
                </a:lnTo>
                <a:lnTo>
                  <a:pt x="45466000" y="72440800"/>
                </a:lnTo>
                <a:lnTo>
                  <a:pt x="45351700" y="72263000"/>
                </a:lnTo>
                <a:lnTo>
                  <a:pt x="45250100" y="72085200"/>
                </a:lnTo>
                <a:lnTo>
                  <a:pt x="45161200" y="71932800"/>
                </a:lnTo>
                <a:lnTo>
                  <a:pt x="45110400" y="71818500"/>
                </a:lnTo>
                <a:lnTo>
                  <a:pt x="45072300" y="71691500"/>
                </a:lnTo>
                <a:lnTo>
                  <a:pt x="45008800" y="71437500"/>
                </a:lnTo>
                <a:lnTo>
                  <a:pt x="44907200" y="71043800"/>
                </a:lnTo>
                <a:lnTo>
                  <a:pt x="44780200" y="70561200"/>
                </a:lnTo>
                <a:lnTo>
                  <a:pt x="44640500" y="70002400"/>
                </a:lnTo>
                <a:lnTo>
                  <a:pt x="44488100" y="69405500"/>
                </a:lnTo>
                <a:lnTo>
                  <a:pt x="44335700" y="68770500"/>
                </a:lnTo>
                <a:lnTo>
                  <a:pt x="44183300" y="68148200"/>
                </a:lnTo>
                <a:lnTo>
                  <a:pt x="44030900" y="67538600"/>
                </a:lnTo>
                <a:lnTo>
                  <a:pt x="43891200" y="66979800"/>
                </a:lnTo>
                <a:lnTo>
                  <a:pt x="43764200" y="66484500"/>
                </a:lnTo>
                <a:lnTo>
                  <a:pt x="43662600" y="66078100"/>
                </a:lnTo>
                <a:lnTo>
                  <a:pt x="43599100" y="65798700"/>
                </a:lnTo>
                <a:lnTo>
                  <a:pt x="43561000" y="65659000"/>
                </a:lnTo>
                <a:lnTo>
                  <a:pt x="43510200" y="65519300"/>
                </a:lnTo>
                <a:lnTo>
                  <a:pt x="43446700" y="65328800"/>
                </a:lnTo>
                <a:lnTo>
                  <a:pt x="43383200" y="65100200"/>
                </a:lnTo>
                <a:lnTo>
                  <a:pt x="43294300" y="64858900"/>
                </a:lnTo>
                <a:lnTo>
                  <a:pt x="43218100" y="64617600"/>
                </a:lnTo>
                <a:lnTo>
                  <a:pt x="43141900" y="64401700"/>
                </a:lnTo>
                <a:lnTo>
                  <a:pt x="43078400" y="64211200"/>
                </a:lnTo>
                <a:lnTo>
                  <a:pt x="43027600" y="64071500"/>
                </a:lnTo>
                <a:lnTo>
                  <a:pt x="42964100" y="63944500"/>
                </a:lnTo>
                <a:lnTo>
                  <a:pt x="42849800" y="63677800"/>
                </a:lnTo>
                <a:lnTo>
                  <a:pt x="42684700" y="63309500"/>
                </a:lnTo>
                <a:lnTo>
                  <a:pt x="42468800" y="62826900"/>
                </a:lnTo>
                <a:lnTo>
                  <a:pt x="42227500" y="62280800"/>
                </a:lnTo>
                <a:lnTo>
                  <a:pt x="41948100" y="61671200"/>
                </a:lnTo>
                <a:lnTo>
                  <a:pt x="41656000" y="61023500"/>
                </a:lnTo>
                <a:lnTo>
                  <a:pt x="41351200" y="60363100"/>
                </a:lnTo>
                <a:lnTo>
                  <a:pt x="41046400" y="59702700"/>
                </a:lnTo>
                <a:lnTo>
                  <a:pt x="40754300" y="59055000"/>
                </a:lnTo>
                <a:lnTo>
                  <a:pt x="40487600" y="58445400"/>
                </a:lnTo>
                <a:lnTo>
                  <a:pt x="40233600" y="57899300"/>
                </a:lnTo>
                <a:lnTo>
                  <a:pt x="40017700" y="57416700"/>
                </a:lnTo>
                <a:lnTo>
                  <a:pt x="39852600" y="57048400"/>
                </a:lnTo>
                <a:lnTo>
                  <a:pt x="39738300" y="56781700"/>
                </a:lnTo>
                <a:lnTo>
                  <a:pt x="39687500" y="56667400"/>
                </a:lnTo>
                <a:lnTo>
                  <a:pt x="39636700" y="56527700"/>
                </a:lnTo>
                <a:lnTo>
                  <a:pt x="39573200" y="56349900"/>
                </a:lnTo>
                <a:lnTo>
                  <a:pt x="39497000" y="56134000"/>
                </a:lnTo>
                <a:lnTo>
                  <a:pt x="39420800" y="55892700"/>
                </a:lnTo>
                <a:lnTo>
                  <a:pt x="39331900" y="55664100"/>
                </a:lnTo>
                <a:lnTo>
                  <a:pt x="39255700" y="55448200"/>
                </a:lnTo>
                <a:lnTo>
                  <a:pt x="39192200" y="55270400"/>
                </a:lnTo>
                <a:lnTo>
                  <a:pt x="39128700" y="55143400"/>
                </a:lnTo>
                <a:lnTo>
                  <a:pt x="39052500" y="55029100"/>
                </a:lnTo>
                <a:lnTo>
                  <a:pt x="38925500" y="54864000"/>
                </a:lnTo>
                <a:lnTo>
                  <a:pt x="38760400" y="54648100"/>
                </a:lnTo>
                <a:lnTo>
                  <a:pt x="38557200" y="54394100"/>
                </a:lnTo>
                <a:lnTo>
                  <a:pt x="38341300" y="54140100"/>
                </a:lnTo>
                <a:lnTo>
                  <a:pt x="38125400" y="53873400"/>
                </a:lnTo>
                <a:lnTo>
                  <a:pt x="37909500" y="53632100"/>
                </a:lnTo>
                <a:lnTo>
                  <a:pt x="37719000" y="53428900"/>
                </a:lnTo>
                <a:lnTo>
                  <a:pt x="37541200" y="53276500"/>
                </a:lnTo>
                <a:lnTo>
                  <a:pt x="37426900" y="53187600"/>
                </a:lnTo>
                <a:lnTo>
                  <a:pt x="37274500" y="53149500"/>
                </a:lnTo>
                <a:lnTo>
                  <a:pt x="37045900" y="53136800"/>
                </a:lnTo>
                <a:lnTo>
                  <a:pt x="36766500" y="53149500"/>
                </a:lnTo>
                <a:lnTo>
                  <a:pt x="36449000" y="53162200"/>
                </a:lnTo>
                <a:lnTo>
                  <a:pt x="36131500" y="53174900"/>
                </a:lnTo>
                <a:lnTo>
                  <a:pt x="35814000" y="53187600"/>
                </a:lnTo>
                <a:lnTo>
                  <a:pt x="35547300" y="53187600"/>
                </a:lnTo>
                <a:lnTo>
                  <a:pt x="35318700" y="53162200"/>
                </a:lnTo>
                <a:lnTo>
                  <a:pt x="35179000" y="53124100"/>
                </a:lnTo>
                <a:lnTo>
                  <a:pt x="35077400" y="53022500"/>
                </a:lnTo>
                <a:lnTo>
                  <a:pt x="34912300" y="52781200"/>
                </a:lnTo>
                <a:lnTo>
                  <a:pt x="34683700" y="52451000"/>
                </a:lnTo>
                <a:lnTo>
                  <a:pt x="34404300" y="52019200"/>
                </a:lnTo>
                <a:lnTo>
                  <a:pt x="34099500" y="51511200"/>
                </a:lnTo>
                <a:lnTo>
                  <a:pt x="33743900" y="50939700"/>
                </a:lnTo>
                <a:lnTo>
                  <a:pt x="33388300" y="50342800"/>
                </a:lnTo>
                <a:lnTo>
                  <a:pt x="33007300" y="49733200"/>
                </a:lnTo>
                <a:lnTo>
                  <a:pt x="32639000" y="49110900"/>
                </a:lnTo>
                <a:lnTo>
                  <a:pt x="32270700" y="48501300"/>
                </a:lnTo>
                <a:lnTo>
                  <a:pt x="31940500" y="47942500"/>
                </a:lnTo>
                <a:lnTo>
                  <a:pt x="31635700" y="47421800"/>
                </a:lnTo>
                <a:lnTo>
                  <a:pt x="31369000" y="46977300"/>
                </a:lnTo>
                <a:lnTo>
                  <a:pt x="31165800" y="46621700"/>
                </a:lnTo>
                <a:lnTo>
                  <a:pt x="31013400" y="46380400"/>
                </a:lnTo>
                <a:lnTo>
                  <a:pt x="30937200" y="46253400"/>
                </a:lnTo>
                <a:lnTo>
                  <a:pt x="30848300" y="46113700"/>
                </a:lnTo>
                <a:lnTo>
                  <a:pt x="30708600" y="45897800"/>
                </a:lnTo>
                <a:lnTo>
                  <a:pt x="30543500" y="45656500"/>
                </a:lnTo>
                <a:lnTo>
                  <a:pt x="30378400" y="45389800"/>
                </a:lnTo>
                <a:lnTo>
                  <a:pt x="30213300" y="45135800"/>
                </a:lnTo>
                <a:lnTo>
                  <a:pt x="30073600" y="44919900"/>
                </a:lnTo>
                <a:lnTo>
                  <a:pt x="29972000" y="44767500"/>
                </a:lnTo>
                <a:lnTo>
                  <a:pt x="29933900" y="44704000"/>
                </a:lnTo>
                <a:lnTo>
                  <a:pt x="29921200" y="44678600"/>
                </a:lnTo>
                <a:lnTo>
                  <a:pt x="29895800" y="44627800"/>
                </a:lnTo>
                <a:lnTo>
                  <a:pt x="29883100" y="44602400"/>
                </a:lnTo>
                <a:lnTo>
                  <a:pt x="29845000" y="44526200"/>
                </a:lnTo>
                <a:lnTo>
                  <a:pt x="29730700" y="44310300"/>
                </a:lnTo>
                <a:lnTo>
                  <a:pt x="29578300" y="43980100"/>
                </a:lnTo>
                <a:lnTo>
                  <a:pt x="29375100" y="43561000"/>
                </a:lnTo>
                <a:lnTo>
                  <a:pt x="29146500" y="43078400"/>
                </a:lnTo>
                <a:lnTo>
                  <a:pt x="28892500" y="42545000"/>
                </a:lnTo>
                <a:lnTo>
                  <a:pt x="28625800" y="41986200"/>
                </a:lnTo>
                <a:lnTo>
                  <a:pt x="28359100" y="41440100"/>
                </a:lnTo>
                <a:lnTo>
                  <a:pt x="28105100" y="40906700"/>
                </a:lnTo>
                <a:lnTo>
                  <a:pt x="27876500" y="40411400"/>
                </a:lnTo>
                <a:lnTo>
                  <a:pt x="27673300" y="39992300"/>
                </a:lnTo>
                <a:lnTo>
                  <a:pt x="27508200" y="39662100"/>
                </a:lnTo>
                <a:lnTo>
                  <a:pt x="27406600" y="39446200"/>
                </a:lnTo>
                <a:lnTo>
                  <a:pt x="27368500" y="39357300"/>
                </a:lnTo>
                <a:lnTo>
                  <a:pt x="27330400" y="39293800"/>
                </a:lnTo>
                <a:lnTo>
                  <a:pt x="27292300" y="39217600"/>
                </a:lnTo>
                <a:lnTo>
                  <a:pt x="27254200" y="39128700"/>
                </a:lnTo>
                <a:lnTo>
                  <a:pt x="27228800" y="39077900"/>
                </a:lnTo>
                <a:lnTo>
                  <a:pt x="27190700" y="38989000"/>
                </a:lnTo>
                <a:lnTo>
                  <a:pt x="27114500" y="38785800"/>
                </a:lnTo>
                <a:lnTo>
                  <a:pt x="26987500" y="38481000"/>
                </a:lnTo>
                <a:lnTo>
                  <a:pt x="26847800" y="38100000"/>
                </a:lnTo>
                <a:lnTo>
                  <a:pt x="26670000" y="37668200"/>
                </a:lnTo>
                <a:lnTo>
                  <a:pt x="26492200" y="37211000"/>
                </a:lnTo>
                <a:lnTo>
                  <a:pt x="26314400" y="36753800"/>
                </a:lnTo>
                <a:lnTo>
                  <a:pt x="26149300" y="36322000"/>
                </a:lnTo>
                <a:lnTo>
                  <a:pt x="25996900" y="35928300"/>
                </a:lnTo>
                <a:lnTo>
                  <a:pt x="25869900" y="35610800"/>
                </a:lnTo>
                <a:lnTo>
                  <a:pt x="25781000" y="35382200"/>
                </a:lnTo>
                <a:lnTo>
                  <a:pt x="25742900" y="35280600"/>
                </a:lnTo>
                <a:lnTo>
                  <a:pt x="25704800" y="35179000"/>
                </a:lnTo>
                <a:lnTo>
                  <a:pt x="25641300" y="35039300"/>
                </a:lnTo>
                <a:lnTo>
                  <a:pt x="25590500" y="34874200"/>
                </a:lnTo>
                <a:lnTo>
                  <a:pt x="25527000" y="34721800"/>
                </a:lnTo>
                <a:lnTo>
                  <a:pt x="25463500" y="34582100"/>
                </a:lnTo>
                <a:lnTo>
                  <a:pt x="25425400" y="34480500"/>
                </a:lnTo>
                <a:lnTo>
                  <a:pt x="25374600" y="34378900"/>
                </a:lnTo>
                <a:lnTo>
                  <a:pt x="25260300" y="34163000"/>
                </a:lnTo>
                <a:lnTo>
                  <a:pt x="25095200" y="33832800"/>
                </a:lnTo>
                <a:lnTo>
                  <a:pt x="24879300" y="33413700"/>
                </a:lnTo>
                <a:lnTo>
                  <a:pt x="24625300" y="32943800"/>
                </a:lnTo>
                <a:lnTo>
                  <a:pt x="24358600" y="32410400"/>
                </a:lnTo>
                <a:lnTo>
                  <a:pt x="24066500" y="31851600"/>
                </a:lnTo>
                <a:lnTo>
                  <a:pt x="23774400" y="31292800"/>
                </a:lnTo>
                <a:lnTo>
                  <a:pt x="23482300" y="30734000"/>
                </a:lnTo>
                <a:lnTo>
                  <a:pt x="23215600" y="30213300"/>
                </a:lnTo>
                <a:lnTo>
                  <a:pt x="22961600" y="29730700"/>
                </a:lnTo>
                <a:lnTo>
                  <a:pt x="22758400" y="29337000"/>
                </a:lnTo>
                <a:lnTo>
                  <a:pt x="22593300" y="29019500"/>
                </a:lnTo>
                <a:lnTo>
                  <a:pt x="22479000" y="28816300"/>
                </a:lnTo>
                <a:lnTo>
                  <a:pt x="22440900" y="28727400"/>
                </a:lnTo>
                <a:lnTo>
                  <a:pt x="22402800" y="28689300"/>
                </a:lnTo>
                <a:lnTo>
                  <a:pt x="22352000" y="28625800"/>
                </a:lnTo>
                <a:lnTo>
                  <a:pt x="22301200" y="28562300"/>
                </a:lnTo>
                <a:lnTo>
                  <a:pt x="22263100" y="28524200"/>
                </a:lnTo>
                <a:lnTo>
                  <a:pt x="22225000" y="28460700"/>
                </a:lnTo>
                <a:lnTo>
                  <a:pt x="22123400" y="28295600"/>
                </a:lnTo>
                <a:lnTo>
                  <a:pt x="21971000" y="28054300"/>
                </a:lnTo>
                <a:lnTo>
                  <a:pt x="21805900" y="27762200"/>
                </a:lnTo>
                <a:lnTo>
                  <a:pt x="21615400" y="27457400"/>
                </a:lnTo>
                <a:lnTo>
                  <a:pt x="21424900" y="27152600"/>
                </a:lnTo>
                <a:lnTo>
                  <a:pt x="21247100" y="26860500"/>
                </a:lnTo>
                <a:lnTo>
                  <a:pt x="21107400" y="26631900"/>
                </a:lnTo>
                <a:lnTo>
                  <a:pt x="20993100" y="26466800"/>
                </a:lnTo>
                <a:lnTo>
                  <a:pt x="20904200" y="26339800"/>
                </a:lnTo>
                <a:lnTo>
                  <a:pt x="20764500" y="26149300"/>
                </a:lnTo>
                <a:lnTo>
                  <a:pt x="20574000" y="25895300"/>
                </a:lnTo>
                <a:lnTo>
                  <a:pt x="20345400" y="25590500"/>
                </a:lnTo>
                <a:lnTo>
                  <a:pt x="20091400" y="25260300"/>
                </a:lnTo>
                <a:lnTo>
                  <a:pt x="19837400" y="24917400"/>
                </a:lnTo>
                <a:lnTo>
                  <a:pt x="19570700" y="24574500"/>
                </a:lnTo>
                <a:lnTo>
                  <a:pt x="19316700" y="24244300"/>
                </a:lnTo>
                <a:lnTo>
                  <a:pt x="19075400" y="23939500"/>
                </a:lnTo>
                <a:lnTo>
                  <a:pt x="18872200" y="23672800"/>
                </a:lnTo>
                <a:lnTo>
                  <a:pt x="18707100" y="23456900"/>
                </a:lnTo>
                <a:lnTo>
                  <a:pt x="18592800" y="23317200"/>
                </a:lnTo>
                <a:lnTo>
                  <a:pt x="18465800" y="23177500"/>
                </a:lnTo>
                <a:lnTo>
                  <a:pt x="18275300" y="22948900"/>
                </a:lnTo>
                <a:lnTo>
                  <a:pt x="18021300" y="22669500"/>
                </a:lnTo>
                <a:lnTo>
                  <a:pt x="17741900" y="22352000"/>
                </a:lnTo>
                <a:lnTo>
                  <a:pt x="17424400" y="22009100"/>
                </a:lnTo>
                <a:lnTo>
                  <a:pt x="17106900" y="21653500"/>
                </a:lnTo>
                <a:lnTo>
                  <a:pt x="16789400" y="21310600"/>
                </a:lnTo>
                <a:lnTo>
                  <a:pt x="16497300" y="20980400"/>
                </a:lnTo>
                <a:lnTo>
                  <a:pt x="16243300" y="20701000"/>
                </a:lnTo>
                <a:lnTo>
                  <a:pt x="16027400" y="20472400"/>
                </a:lnTo>
                <a:lnTo>
                  <a:pt x="15900400" y="20320000"/>
                </a:lnTo>
                <a:lnTo>
                  <a:pt x="15836900" y="20256500"/>
                </a:lnTo>
                <a:lnTo>
                  <a:pt x="15798800" y="20193000"/>
                </a:lnTo>
                <a:lnTo>
                  <a:pt x="15735300" y="20116800"/>
                </a:lnTo>
                <a:lnTo>
                  <a:pt x="15671800" y="20027900"/>
                </a:lnTo>
                <a:lnTo>
                  <a:pt x="15633700" y="19977100"/>
                </a:lnTo>
                <a:lnTo>
                  <a:pt x="15570200" y="19900900"/>
                </a:lnTo>
                <a:lnTo>
                  <a:pt x="15392400" y="19710400"/>
                </a:lnTo>
                <a:lnTo>
                  <a:pt x="15138400" y="19418300"/>
                </a:lnTo>
                <a:lnTo>
                  <a:pt x="14820900" y="19062700"/>
                </a:lnTo>
                <a:lnTo>
                  <a:pt x="14439900" y="18630900"/>
                </a:lnTo>
                <a:lnTo>
                  <a:pt x="14033500" y="18173700"/>
                </a:lnTo>
                <a:lnTo>
                  <a:pt x="13601700" y="17691100"/>
                </a:lnTo>
                <a:lnTo>
                  <a:pt x="13169900" y="17208500"/>
                </a:lnTo>
                <a:lnTo>
                  <a:pt x="12750800" y="16751300"/>
                </a:lnTo>
                <a:lnTo>
                  <a:pt x="12369800" y="16319500"/>
                </a:lnTo>
                <a:lnTo>
                  <a:pt x="12039600" y="15951200"/>
                </a:lnTo>
                <a:lnTo>
                  <a:pt x="11772900" y="15646400"/>
                </a:lnTo>
                <a:lnTo>
                  <a:pt x="11582400" y="15443200"/>
                </a:lnTo>
                <a:lnTo>
                  <a:pt x="11506200" y="15354300"/>
                </a:lnTo>
                <a:lnTo>
                  <a:pt x="11417300" y="15252700"/>
                </a:lnTo>
                <a:lnTo>
                  <a:pt x="11290300" y="15113000"/>
                </a:lnTo>
                <a:lnTo>
                  <a:pt x="11137900" y="14960600"/>
                </a:lnTo>
                <a:lnTo>
                  <a:pt x="10998200" y="14795500"/>
                </a:lnTo>
                <a:lnTo>
                  <a:pt x="10871200" y="14668500"/>
                </a:lnTo>
                <a:lnTo>
                  <a:pt x="10782300" y="14566900"/>
                </a:lnTo>
                <a:lnTo>
                  <a:pt x="10693400" y="14478000"/>
                </a:lnTo>
                <a:lnTo>
                  <a:pt x="10515600" y="14287500"/>
                </a:lnTo>
                <a:lnTo>
                  <a:pt x="10261600" y="14046200"/>
                </a:lnTo>
                <a:lnTo>
                  <a:pt x="9969500" y="13741400"/>
                </a:lnTo>
                <a:lnTo>
                  <a:pt x="9652000" y="13411200"/>
                </a:lnTo>
                <a:lnTo>
                  <a:pt x="9321800" y="13068300"/>
                </a:lnTo>
                <a:lnTo>
                  <a:pt x="8991600" y="12738100"/>
                </a:lnTo>
                <a:lnTo>
                  <a:pt x="8712200" y="12446000"/>
                </a:lnTo>
                <a:lnTo>
                  <a:pt x="8483600" y="12217400"/>
                </a:lnTo>
                <a:lnTo>
                  <a:pt x="8331200" y="12052300"/>
                </a:lnTo>
                <a:lnTo>
                  <a:pt x="8267700" y="11988800"/>
                </a:lnTo>
                <a:lnTo>
                  <a:pt x="8229600" y="11950700"/>
                </a:lnTo>
                <a:lnTo>
                  <a:pt x="8178800" y="11899900"/>
                </a:lnTo>
                <a:lnTo>
                  <a:pt x="8153400" y="11849100"/>
                </a:lnTo>
                <a:lnTo>
                  <a:pt x="8115300" y="11798300"/>
                </a:lnTo>
                <a:lnTo>
                  <a:pt x="8039100" y="11696700"/>
                </a:lnTo>
                <a:lnTo>
                  <a:pt x="7962900" y="11582400"/>
                </a:lnTo>
                <a:lnTo>
                  <a:pt x="7899400" y="11518900"/>
                </a:lnTo>
                <a:lnTo>
                  <a:pt x="7835900" y="11493500"/>
                </a:lnTo>
                <a:lnTo>
                  <a:pt x="7708900" y="11442700"/>
                </a:lnTo>
                <a:lnTo>
                  <a:pt x="7543800" y="11391900"/>
                </a:lnTo>
                <a:lnTo>
                  <a:pt x="7366000" y="11341100"/>
                </a:lnTo>
                <a:lnTo>
                  <a:pt x="7226300" y="11303000"/>
                </a:lnTo>
                <a:lnTo>
                  <a:pt x="7124700" y="11303000"/>
                </a:lnTo>
                <a:lnTo>
                  <a:pt x="7035800" y="11353800"/>
                </a:lnTo>
                <a:lnTo>
                  <a:pt x="6832600" y="11480800"/>
                </a:lnTo>
                <a:lnTo>
                  <a:pt x="6540500" y="11671300"/>
                </a:lnTo>
                <a:lnTo>
                  <a:pt x="6197600" y="11912600"/>
                </a:lnTo>
                <a:lnTo>
                  <a:pt x="5816600" y="12166600"/>
                </a:lnTo>
                <a:lnTo>
                  <a:pt x="5422900" y="12446000"/>
                </a:lnTo>
                <a:lnTo>
                  <a:pt x="5029200" y="12700000"/>
                </a:lnTo>
                <a:lnTo>
                  <a:pt x="4660900" y="12915900"/>
                </a:lnTo>
                <a:lnTo>
                  <a:pt x="4356100" y="13093700"/>
                </a:lnTo>
                <a:lnTo>
                  <a:pt x="4152900" y="13182600"/>
                </a:lnTo>
                <a:lnTo>
                  <a:pt x="4051300" y="13220700"/>
                </a:lnTo>
                <a:lnTo>
                  <a:pt x="4000500" y="13220700"/>
                </a:lnTo>
                <a:lnTo>
                  <a:pt x="3975100" y="13220700"/>
                </a:lnTo>
                <a:lnTo>
                  <a:pt x="3962400" y="13208000"/>
                </a:lnTo>
                <a:lnTo>
                  <a:pt x="3924300" y="13182600"/>
                </a:lnTo>
                <a:lnTo>
                  <a:pt x="3848100" y="13093700"/>
                </a:lnTo>
                <a:lnTo>
                  <a:pt x="3746500" y="12928600"/>
                </a:lnTo>
                <a:lnTo>
                  <a:pt x="3606800" y="12623800"/>
                </a:lnTo>
                <a:lnTo>
                  <a:pt x="3454400" y="12268200"/>
                </a:lnTo>
                <a:lnTo>
                  <a:pt x="3289300" y="11861800"/>
                </a:lnTo>
                <a:lnTo>
                  <a:pt x="3136900" y="11430000"/>
                </a:lnTo>
                <a:lnTo>
                  <a:pt x="2997200" y="11010900"/>
                </a:lnTo>
                <a:lnTo>
                  <a:pt x="2870200" y="10617200"/>
                </a:lnTo>
                <a:lnTo>
                  <a:pt x="2768600" y="10274300"/>
                </a:lnTo>
                <a:lnTo>
                  <a:pt x="2705100" y="10007600"/>
                </a:lnTo>
                <a:lnTo>
                  <a:pt x="2679700" y="9829800"/>
                </a:lnTo>
                <a:lnTo>
                  <a:pt x="2717800" y="9664700"/>
                </a:lnTo>
                <a:lnTo>
                  <a:pt x="2794000" y="9423400"/>
                </a:lnTo>
                <a:lnTo>
                  <a:pt x="2908300" y="9118600"/>
                </a:lnTo>
                <a:lnTo>
                  <a:pt x="3048000" y="8788400"/>
                </a:lnTo>
                <a:lnTo>
                  <a:pt x="3200400" y="8432800"/>
                </a:lnTo>
                <a:lnTo>
                  <a:pt x="3352800" y="8102600"/>
                </a:lnTo>
                <a:lnTo>
                  <a:pt x="3492500" y="7797800"/>
                </a:lnTo>
                <a:lnTo>
                  <a:pt x="3606800" y="7531100"/>
                </a:lnTo>
                <a:lnTo>
                  <a:pt x="3683000" y="7340600"/>
                </a:lnTo>
                <a:lnTo>
                  <a:pt x="3721100" y="7251700"/>
                </a:lnTo>
                <a:lnTo>
                  <a:pt x="3708400" y="7150100"/>
                </a:lnTo>
                <a:lnTo>
                  <a:pt x="3683000" y="7010400"/>
                </a:lnTo>
                <a:lnTo>
                  <a:pt x="3644900" y="6845300"/>
                </a:lnTo>
                <a:lnTo>
                  <a:pt x="3606800" y="6680200"/>
                </a:lnTo>
                <a:lnTo>
                  <a:pt x="3568700" y="6527800"/>
                </a:lnTo>
                <a:lnTo>
                  <a:pt x="3530600" y="6438900"/>
                </a:lnTo>
                <a:lnTo>
                  <a:pt x="3492500" y="6324600"/>
                </a:lnTo>
                <a:lnTo>
                  <a:pt x="3403600" y="6108700"/>
                </a:lnTo>
                <a:lnTo>
                  <a:pt x="3289300" y="5816600"/>
                </a:lnTo>
                <a:lnTo>
                  <a:pt x="3162300" y="5511800"/>
                </a:lnTo>
                <a:lnTo>
                  <a:pt x="3035300" y="5194300"/>
                </a:lnTo>
                <a:lnTo>
                  <a:pt x="2921000" y="4914900"/>
                </a:lnTo>
                <a:lnTo>
                  <a:pt x="2832100" y="4724400"/>
                </a:lnTo>
                <a:lnTo>
                  <a:pt x="2794000" y="4622800"/>
                </a:lnTo>
                <a:lnTo>
                  <a:pt x="2717800" y="4559300"/>
                </a:lnTo>
                <a:lnTo>
                  <a:pt x="2603500" y="4470400"/>
                </a:lnTo>
                <a:lnTo>
                  <a:pt x="2489200" y="4381500"/>
                </a:lnTo>
                <a:lnTo>
                  <a:pt x="2387600" y="4305300"/>
                </a:lnTo>
                <a:lnTo>
                  <a:pt x="2336800" y="4267200"/>
                </a:lnTo>
                <a:lnTo>
                  <a:pt x="2324100" y="4241800"/>
                </a:lnTo>
                <a:lnTo>
                  <a:pt x="2298700" y="4203700"/>
                </a:lnTo>
                <a:lnTo>
                  <a:pt x="2286000" y="4165600"/>
                </a:lnTo>
                <a:lnTo>
                  <a:pt x="2235200" y="4102100"/>
                </a:lnTo>
                <a:lnTo>
                  <a:pt x="2120900" y="3937000"/>
                </a:lnTo>
                <a:lnTo>
                  <a:pt x="1943100" y="3708400"/>
                </a:lnTo>
                <a:lnTo>
                  <a:pt x="1727200" y="3416300"/>
                </a:lnTo>
                <a:lnTo>
                  <a:pt x="1498600" y="3098800"/>
                </a:lnTo>
                <a:lnTo>
                  <a:pt x="1282700" y="2781300"/>
                </a:lnTo>
                <a:lnTo>
                  <a:pt x="1079500" y="2501900"/>
                </a:lnTo>
                <a:lnTo>
                  <a:pt x="927100" y="2260600"/>
                </a:lnTo>
                <a:lnTo>
                  <a:pt x="825500" y="2095500"/>
                </a:lnTo>
                <a:lnTo>
                  <a:pt x="749300" y="1943100"/>
                </a:lnTo>
                <a:lnTo>
                  <a:pt x="647700" y="1714500"/>
                </a:lnTo>
                <a:lnTo>
                  <a:pt x="546100" y="1435100"/>
                </a:lnTo>
                <a:lnTo>
                  <a:pt x="419100" y="1143000"/>
                </a:lnTo>
                <a:lnTo>
                  <a:pt x="304800" y="838200"/>
                </a:lnTo>
                <a:lnTo>
                  <a:pt x="203200" y="546100"/>
                </a:lnTo>
                <a:lnTo>
                  <a:pt x="114300" y="304800"/>
                </a:lnTo>
                <a:lnTo>
                  <a:pt x="38100" y="1143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2" name="Freeform 242"/>
          <p:cNvSpPr/>
          <p:nvPr/>
        </p:nvSpPr>
        <p:spPr>
          <a:xfrm rot="-5400000">
            <a:off x="8950881" y="5477114"/>
            <a:ext cx="18097" cy="5238"/>
          </a:xfrm>
          <a:custGeom>
            <a:avLst/>
            <a:gdLst/>
            <a:ahLst/>
            <a:cxnLst/>
            <a:rect l="0" t="0" r="0" b="0"/>
            <a:pathLst>
              <a:path w="482600" h="139700">
                <a:moveTo>
                  <a:pt x="482600" y="127000"/>
                </a:moveTo>
                <a:lnTo>
                  <a:pt x="444500" y="127000"/>
                </a:lnTo>
                <a:lnTo>
                  <a:pt x="342900" y="139700"/>
                </a:lnTo>
                <a:lnTo>
                  <a:pt x="266700" y="114300"/>
                </a:lnTo>
                <a:lnTo>
                  <a:pt x="165100" y="63500"/>
                </a:lnTo>
                <a:lnTo>
                  <a:pt x="6350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3" name="Freeform 243"/>
          <p:cNvSpPr/>
          <p:nvPr/>
        </p:nvSpPr>
        <p:spPr>
          <a:xfrm rot="-5400000">
            <a:off x="3896440" y="3659744"/>
            <a:ext cx="125253" cy="28575"/>
          </a:xfrm>
          <a:custGeom>
            <a:avLst/>
            <a:gdLst/>
            <a:ahLst/>
            <a:cxnLst/>
            <a:rect l="0" t="0" r="0" b="0"/>
            <a:pathLst>
              <a:path w="3340100" h="762000">
                <a:moveTo>
                  <a:pt x="3340100" y="762000"/>
                </a:moveTo>
                <a:lnTo>
                  <a:pt x="2857500" y="647700"/>
                </a:lnTo>
                <a:lnTo>
                  <a:pt x="2273300" y="520700"/>
                </a:lnTo>
                <a:lnTo>
                  <a:pt x="1714500" y="393700"/>
                </a:lnTo>
                <a:lnTo>
                  <a:pt x="1206500" y="266700"/>
                </a:lnTo>
                <a:lnTo>
                  <a:pt x="762000" y="177800"/>
                </a:lnTo>
                <a:lnTo>
                  <a:pt x="431800" y="88900"/>
                </a:lnTo>
                <a:lnTo>
                  <a:pt x="203200" y="38100"/>
                </a:lnTo>
                <a:lnTo>
                  <a:pt x="127000" y="25400"/>
                </a:lnTo>
                <a:lnTo>
                  <a:pt x="114300" y="25400"/>
                </a:lnTo>
                <a:lnTo>
                  <a:pt x="88900" y="12700"/>
                </a:lnTo>
                <a:lnTo>
                  <a:pt x="76200" y="12700"/>
                </a:lnTo>
                <a:lnTo>
                  <a:pt x="63500" y="12700"/>
                </a:lnTo>
                <a:lnTo>
                  <a:pt x="38100" y="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4" name="Freeform 244"/>
          <p:cNvSpPr/>
          <p:nvPr/>
        </p:nvSpPr>
        <p:spPr>
          <a:xfrm rot="-5400000">
            <a:off x="4027646" y="4919664"/>
            <a:ext cx="16668" cy="35718"/>
          </a:xfrm>
          <a:custGeom>
            <a:avLst/>
            <a:gdLst/>
            <a:ahLst/>
            <a:cxnLst/>
            <a:rect l="0" t="0" r="0" b="0"/>
            <a:pathLst>
              <a:path w="444500" h="952500">
                <a:moveTo>
                  <a:pt x="444500" y="508000"/>
                </a:moveTo>
                <a:lnTo>
                  <a:pt x="419100" y="469900"/>
                </a:lnTo>
                <a:lnTo>
                  <a:pt x="381000" y="406400"/>
                </a:lnTo>
                <a:lnTo>
                  <a:pt x="292100" y="292100"/>
                </a:lnTo>
                <a:lnTo>
                  <a:pt x="177800" y="152400"/>
                </a:lnTo>
                <a:lnTo>
                  <a:pt x="88900" y="50800"/>
                </a:lnTo>
                <a:lnTo>
                  <a:pt x="38100" y="12700"/>
                </a:lnTo>
                <a:lnTo>
                  <a:pt x="12700" y="0"/>
                </a:lnTo>
                <a:lnTo>
                  <a:pt x="0" y="12700"/>
                </a:lnTo>
                <a:lnTo>
                  <a:pt x="0" y="63500"/>
                </a:lnTo>
                <a:lnTo>
                  <a:pt x="0" y="165100"/>
                </a:lnTo>
                <a:lnTo>
                  <a:pt x="12700" y="304800"/>
                </a:lnTo>
                <a:lnTo>
                  <a:pt x="25400" y="431800"/>
                </a:lnTo>
                <a:lnTo>
                  <a:pt x="38100" y="495300"/>
                </a:lnTo>
                <a:lnTo>
                  <a:pt x="50800" y="558800"/>
                </a:lnTo>
                <a:lnTo>
                  <a:pt x="63500" y="647700"/>
                </a:lnTo>
                <a:lnTo>
                  <a:pt x="88900" y="698500"/>
                </a:lnTo>
                <a:lnTo>
                  <a:pt x="127000" y="762000"/>
                </a:lnTo>
                <a:lnTo>
                  <a:pt x="203200" y="838200"/>
                </a:lnTo>
                <a:lnTo>
                  <a:pt x="279400" y="927100"/>
                </a:lnTo>
                <a:lnTo>
                  <a:pt x="330200" y="952500"/>
                </a:lnTo>
                <a:lnTo>
                  <a:pt x="355600" y="889000"/>
                </a:lnTo>
                <a:lnTo>
                  <a:pt x="406400" y="762000"/>
                </a:lnTo>
                <a:lnTo>
                  <a:pt x="431800" y="609600"/>
                </a:lnTo>
                <a:lnTo>
                  <a:pt x="444500" y="508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5" name="Freeform 245"/>
          <p:cNvSpPr/>
          <p:nvPr/>
        </p:nvSpPr>
        <p:spPr>
          <a:xfrm rot="-5400000">
            <a:off x="8359378" y="1741409"/>
            <a:ext cx="476" cy="952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0"/>
                </a:moveTo>
                <a:lnTo>
                  <a:pt x="0" y="0"/>
                </a:lnTo>
                <a:lnTo>
                  <a:pt x="12700" y="25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6" name="Freeform 246"/>
          <p:cNvSpPr/>
          <p:nvPr/>
        </p:nvSpPr>
        <p:spPr>
          <a:xfrm rot="-5400000">
            <a:off x="8400097" y="1722121"/>
            <a:ext cx="4762" cy="13335"/>
          </a:xfrm>
          <a:custGeom>
            <a:avLst/>
            <a:gdLst/>
            <a:ahLst/>
            <a:cxnLst/>
            <a:rect l="0" t="0" r="0" b="0"/>
            <a:pathLst>
              <a:path w="127000" h="355600">
                <a:moveTo>
                  <a:pt x="127000" y="355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7" name="Freeform 247"/>
          <p:cNvSpPr/>
          <p:nvPr/>
        </p:nvSpPr>
        <p:spPr>
          <a:xfrm rot="-5400000">
            <a:off x="8380571" y="1658304"/>
            <a:ext cx="6191" cy="12858"/>
          </a:xfrm>
          <a:custGeom>
            <a:avLst/>
            <a:gdLst/>
            <a:ahLst/>
            <a:cxnLst/>
            <a:rect l="0" t="0" r="0" b="0"/>
            <a:pathLst>
              <a:path w="165100" h="342900">
                <a:moveTo>
                  <a:pt x="165100" y="0"/>
                </a:moveTo>
                <a:lnTo>
                  <a:pt x="0" y="342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8" name="Freeform 248"/>
          <p:cNvSpPr/>
          <p:nvPr/>
        </p:nvSpPr>
        <p:spPr>
          <a:xfrm rot="-5400000">
            <a:off x="8083153" y="1821419"/>
            <a:ext cx="72390" cy="70961"/>
          </a:xfrm>
          <a:custGeom>
            <a:avLst/>
            <a:gdLst/>
            <a:ahLst/>
            <a:cxnLst/>
            <a:rect l="0" t="0" r="0" b="0"/>
            <a:pathLst>
              <a:path w="1930400" h="1892300">
                <a:moveTo>
                  <a:pt x="76200" y="1270000"/>
                </a:moveTo>
                <a:lnTo>
                  <a:pt x="63500" y="1244600"/>
                </a:lnTo>
                <a:lnTo>
                  <a:pt x="38100" y="1206500"/>
                </a:lnTo>
                <a:lnTo>
                  <a:pt x="38100" y="1155700"/>
                </a:lnTo>
                <a:lnTo>
                  <a:pt x="25400" y="1041400"/>
                </a:lnTo>
                <a:lnTo>
                  <a:pt x="12700" y="939800"/>
                </a:lnTo>
                <a:lnTo>
                  <a:pt x="12700" y="876300"/>
                </a:lnTo>
                <a:lnTo>
                  <a:pt x="12700" y="850900"/>
                </a:lnTo>
                <a:lnTo>
                  <a:pt x="0" y="825500"/>
                </a:lnTo>
                <a:lnTo>
                  <a:pt x="12700" y="800100"/>
                </a:lnTo>
                <a:lnTo>
                  <a:pt x="25400" y="762000"/>
                </a:lnTo>
                <a:lnTo>
                  <a:pt x="38100" y="711200"/>
                </a:lnTo>
                <a:lnTo>
                  <a:pt x="76200" y="596900"/>
                </a:lnTo>
                <a:lnTo>
                  <a:pt x="114300" y="469900"/>
                </a:lnTo>
                <a:lnTo>
                  <a:pt x="139700" y="406400"/>
                </a:lnTo>
                <a:lnTo>
                  <a:pt x="190500" y="342900"/>
                </a:lnTo>
                <a:lnTo>
                  <a:pt x="266700" y="279400"/>
                </a:lnTo>
                <a:lnTo>
                  <a:pt x="342900" y="215900"/>
                </a:lnTo>
                <a:lnTo>
                  <a:pt x="381000" y="177800"/>
                </a:lnTo>
                <a:lnTo>
                  <a:pt x="393700" y="165100"/>
                </a:lnTo>
                <a:lnTo>
                  <a:pt x="419100" y="152400"/>
                </a:lnTo>
                <a:lnTo>
                  <a:pt x="444500" y="139700"/>
                </a:lnTo>
                <a:lnTo>
                  <a:pt x="469900" y="127000"/>
                </a:lnTo>
                <a:lnTo>
                  <a:pt x="520700" y="101600"/>
                </a:lnTo>
                <a:lnTo>
                  <a:pt x="622300" y="63500"/>
                </a:lnTo>
                <a:lnTo>
                  <a:pt x="723900" y="12700"/>
                </a:lnTo>
                <a:lnTo>
                  <a:pt x="774700" y="0"/>
                </a:lnTo>
                <a:lnTo>
                  <a:pt x="812800" y="0"/>
                </a:lnTo>
                <a:lnTo>
                  <a:pt x="850900" y="0"/>
                </a:lnTo>
                <a:lnTo>
                  <a:pt x="914400" y="0"/>
                </a:lnTo>
                <a:lnTo>
                  <a:pt x="1054100" y="0"/>
                </a:lnTo>
                <a:lnTo>
                  <a:pt x="1193800" y="12700"/>
                </a:lnTo>
                <a:lnTo>
                  <a:pt x="1257300" y="12700"/>
                </a:lnTo>
                <a:lnTo>
                  <a:pt x="1282700" y="25400"/>
                </a:lnTo>
                <a:lnTo>
                  <a:pt x="1308100" y="38100"/>
                </a:lnTo>
                <a:lnTo>
                  <a:pt x="1346200" y="63500"/>
                </a:lnTo>
                <a:lnTo>
                  <a:pt x="1447800" y="114300"/>
                </a:lnTo>
                <a:lnTo>
                  <a:pt x="1549400" y="177800"/>
                </a:lnTo>
                <a:lnTo>
                  <a:pt x="1600200" y="203200"/>
                </a:lnTo>
                <a:lnTo>
                  <a:pt x="1625600" y="228600"/>
                </a:lnTo>
                <a:lnTo>
                  <a:pt x="1638300" y="266700"/>
                </a:lnTo>
                <a:lnTo>
                  <a:pt x="1676400" y="317500"/>
                </a:lnTo>
                <a:lnTo>
                  <a:pt x="1752600" y="431800"/>
                </a:lnTo>
                <a:lnTo>
                  <a:pt x="1841500" y="558800"/>
                </a:lnTo>
                <a:lnTo>
                  <a:pt x="1892300" y="635000"/>
                </a:lnTo>
                <a:lnTo>
                  <a:pt x="1905000" y="723900"/>
                </a:lnTo>
                <a:lnTo>
                  <a:pt x="1905000" y="850900"/>
                </a:lnTo>
                <a:lnTo>
                  <a:pt x="1917700" y="977900"/>
                </a:lnTo>
                <a:lnTo>
                  <a:pt x="1917700" y="1028700"/>
                </a:lnTo>
                <a:lnTo>
                  <a:pt x="1917700" y="1066800"/>
                </a:lnTo>
                <a:lnTo>
                  <a:pt x="1930400" y="1104900"/>
                </a:lnTo>
                <a:lnTo>
                  <a:pt x="1905000" y="1130300"/>
                </a:lnTo>
                <a:lnTo>
                  <a:pt x="1892300" y="1168400"/>
                </a:lnTo>
                <a:lnTo>
                  <a:pt x="1866900" y="1231900"/>
                </a:lnTo>
                <a:lnTo>
                  <a:pt x="1816100" y="1358900"/>
                </a:lnTo>
                <a:lnTo>
                  <a:pt x="1752600" y="1485900"/>
                </a:lnTo>
                <a:lnTo>
                  <a:pt x="1727200" y="1549400"/>
                </a:lnTo>
                <a:lnTo>
                  <a:pt x="1689100" y="1574800"/>
                </a:lnTo>
                <a:lnTo>
                  <a:pt x="1663700" y="1600200"/>
                </a:lnTo>
                <a:lnTo>
                  <a:pt x="1600200" y="1638300"/>
                </a:lnTo>
                <a:lnTo>
                  <a:pt x="1473200" y="1739900"/>
                </a:lnTo>
                <a:lnTo>
                  <a:pt x="1346200" y="1828800"/>
                </a:lnTo>
                <a:lnTo>
                  <a:pt x="1282700" y="1866900"/>
                </a:lnTo>
                <a:lnTo>
                  <a:pt x="1244600" y="1866900"/>
                </a:lnTo>
                <a:lnTo>
                  <a:pt x="1193800" y="1866900"/>
                </a:lnTo>
                <a:lnTo>
                  <a:pt x="1143000" y="1866900"/>
                </a:lnTo>
                <a:lnTo>
                  <a:pt x="1041400" y="1879600"/>
                </a:lnTo>
                <a:lnTo>
                  <a:pt x="901700" y="1892300"/>
                </a:lnTo>
                <a:lnTo>
                  <a:pt x="787400" y="1892300"/>
                </a:lnTo>
                <a:lnTo>
                  <a:pt x="711200" y="1892300"/>
                </a:lnTo>
                <a:lnTo>
                  <a:pt x="622300" y="1841500"/>
                </a:lnTo>
                <a:lnTo>
                  <a:pt x="495300" y="1765300"/>
                </a:lnTo>
                <a:lnTo>
                  <a:pt x="393700" y="1689100"/>
                </a:lnTo>
                <a:lnTo>
                  <a:pt x="342900" y="1651000"/>
                </a:lnTo>
                <a:lnTo>
                  <a:pt x="304800" y="1625600"/>
                </a:lnTo>
                <a:lnTo>
                  <a:pt x="279400" y="1600200"/>
                </a:lnTo>
                <a:lnTo>
                  <a:pt x="241300" y="1549400"/>
                </a:lnTo>
                <a:lnTo>
                  <a:pt x="177800" y="1435100"/>
                </a:lnTo>
                <a:lnTo>
                  <a:pt x="127000" y="1346200"/>
                </a:lnTo>
                <a:lnTo>
                  <a:pt x="88900" y="1295400"/>
                </a:lnTo>
                <a:lnTo>
                  <a:pt x="76200" y="1270000"/>
                </a:lnTo>
                <a:lnTo>
                  <a:pt x="406400" y="1079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9" name="Freeform 249"/>
          <p:cNvSpPr/>
          <p:nvPr/>
        </p:nvSpPr>
        <p:spPr>
          <a:xfrm rot="-5400000">
            <a:off x="8132446" y="1831658"/>
            <a:ext cx="12858" cy="6191"/>
          </a:xfrm>
          <a:custGeom>
            <a:avLst/>
            <a:gdLst/>
            <a:ahLst/>
            <a:cxnLst/>
            <a:rect l="0" t="0" r="0" b="0"/>
            <a:pathLst>
              <a:path w="342900" h="165100">
                <a:moveTo>
                  <a:pt x="342900" y="165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0" name="Freeform 250"/>
          <p:cNvSpPr/>
          <p:nvPr/>
        </p:nvSpPr>
        <p:spPr>
          <a:xfrm rot="-5400000">
            <a:off x="8091011" y="1845470"/>
            <a:ext cx="952" cy="14287"/>
          </a:xfrm>
          <a:custGeom>
            <a:avLst/>
            <a:gdLst/>
            <a:ahLst/>
            <a:cxnLst/>
            <a:rect l="0" t="0" r="0" b="0"/>
            <a:pathLst>
              <a:path w="25400" h="381000">
                <a:moveTo>
                  <a:pt x="25400" y="0"/>
                </a:moveTo>
                <a:lnTo>
                  <a:pt x="0" y="381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" name="Freeform 251"/>
          <p:cNvSpPr/>
          <p:nvPr/>
        </p:nvSpPr>
        <p:spPr>
          <a:xfrm rot="-5400000">
            <a:off x="4180047" y="2620329"/>
            <a:ext cx="298608" cy="174783"/>
          </a:xfrm>
          <a:custGeom>
            <a:avLst/>
            <a:gdLst/>
            <a:ahLst/>
            <a:cxnLst/>
            <a:rect l="0" t="0" r="0" b="0"/>
            <a:pathLst>
              <a:path w="7962900" h="4660900">
                <a:moveTo>
                  <a:pt x="7962900" y="4660900"/>
                </a:moveTo>
                <a:lnTo>
                  <a:pt x="7950200" y="4648200"/>
                </a:lnTo>
                <a:lnTo>
                  <a:pt x="7912100" y="4622800"/>
                </a:lnTo>
                <a:lnTo>
                  <a:pt x="7835900" y="4572000"/>
                </a:lnTo>
                <a:lnTo>
                  <a:pt x="7696200" y="4470400"/>
                </a:lnTo>
                <a:lnTo>
                  <a:pt x="7467600" y="4318000"/>
                </a:lnTo>
                <a:lnTo>
                  <a:pt x="7213600" y="4152900"/>
                </a:lnTo>
                <a:lnTo>
                  <a:pt x="6959600" y="3975100"/>
                </a:lnTo>
                <a:lnTo>
                  <a:pt x="6718300" y="3810000"/>
                </a:lnTo>
                <a:lnTo>
                  <a:pt x="6502400" y="3683000"/>
                </a:lnTo>
                <a:lnTo>
                  <a:pt x="6362700" y="3594100"/>
                </a:lnTo>
                <a:lnTo>
                  <a:pt x="6223000" y="3517900"/>
                </a:lnTo>
                <a:lnTo>
                  <a:pt x="5994400" y="3390900"/>
                </a:lnTo>
                <a:lnTo>
                  <a:pt x="5689600" y="3238500"/>
                </a:lnTo>
                <a:lnTo>
                  <a:pt x="5334000" y="3048000"/>
                </a:lnTo>
                <a:lnTo>
                  <a:pt x="4940300" y="2844800"/>
                </a:lnTo>
                <a:lnTo>
                  <a:pt x="4533900" y="2641600"/>
                </a:lnTo>
                <a:lnTo>
                  <a:pt x="4140200" y="2438400"/>
                </a:lnTo>
                <a:lnTo>
                  <a:pt x="3771900" y="2235200"/>
                </a:lnTo>
                <a:lnTo>
                  <a:pt x="3441700" y="2070100"/>
                </a:lnTo>
                <a:lnTo>
                  <a:pt x="3187700" y="1930400"/>
                </a:lnTo>
                <a:lnTo>
                  <a:pt x="3009900" y="1841500"/>
                </a:lnTo>
                <a:lnTo>
                  <a:pt x="2844800" y="1739900"/>
                </a:lnTo>
                <a:lnTo>
                  <a:pt x="2603500" y="1600200"/>
                </a:lnTo>
                <a:lnTo>
                  <a:pt x="2311400" y="1422400"/>
                </a:lnTo>
                <a:lnTo>
                  <a:pt x="1968500" y="1206500"/>
                </a:lnTo>
                <a:lnTo>
                  <a:pt x="1600200" y="990600"/>
                </a:lnTo>
                <a:lnTo>
                  <a:pt x="1244600" y="762000"/>
                </a:lnTo>
                <a:lnTo>
                  <a:pt x="889000" y="546100"/>
                </a:lnTo>
                <a:lnTo>
                  <a:pt x="571500" y="355600"/>
                </a:lnTo>
                <a:lnTo>
                  <a:pt x="304800" y="190500"/>
                </a:lnTo>
                <a:lnTo>
                  <a:pt x="101600" y="635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2" name="Freeform 252"/>
          <p:cNvSpPr/>
          <p:nvPr/>
        </p:nvSpPr>
        <p:spPr>
          <a:xfrm rot="-5400000">
            <a:off x="8791098" y="5394485"/>
            <a:ext cx="57150" cy="166687"/>
          </a:xfrm>
          <a:custGeom>
            <a:avLst/>
            <a:gdLst/>
            <a:ahLst/>
            <a:cxnLst/>
            <a:rect l="0" t="0" r="0" b="0"/>
            <a:pathLst>
              <a:path w="1524000" h="4445000">
                <a:moveTo>
                  <a:pt x="1524000" y="330200"/>
                </a:moveTo>
                <a:lnTo>
                  <a:pt x="1473200" y="317500"/>
                </a:lnTo>
                <a:lnTo>
                  <a:pt x="1397000" y="266700"/>
                </a:lnTo>
                <a:lnTo>
                  <a:pt x="1295400" y="177800"/>
                </a:lnTo>
                <a:lnTo>
                  <a:pt x="1181100" y="88900"/>
                </a:lnTo>
                <a:lnTo>
                  <a:pt x="1104900" y="38100"/>
                </a:lnTo>
                <a:lnTo>
                  <a:pt x="1066800" y="0"/>
                </a:lnTo>
                <a:lnTo>
                  <a:pt x="1041400" y="0"/>
                </a:lnTo>
                <a:lnTo>
                  <a:pt x="1028700" y="25400"/>
                </a:lnTo>
                <a:lnTo>
                  <a:pt x="1041400" y="63500"/>
                </a:lnTo>
                <a:lnTo>
                  <a:pt x="1054100" y="152400"/>
                </a:lnTo>
                <a:lnTo>
                  <a:pt x="1079500" y="279400"/>
                </a:lnTo>
                <a:lnTo>
                  <a:pt x="1092200" y="393700"/>
                </a:lnTo>
                <a:lnTo>
                  <a:pt x="1104900" y="469900"/>
                </a:lnTo>
                <a:lnTo>
                  <a:pt x="1079500" y="571500"/>
                </a:lnTo>
                <a:lnTo>
                  <a:pt x="1028700" y="787400"/>
                </a:lnTo>
                <a:lnTo>
                  <a:pt x="939800" y="1117600"/>
                </a:lnTo>
                <a:lnTo>
                  <a:pt x="838200" y="1511300"/>
                </a:lnTo>
                <a:lnTo>
                  <a:pt x="723900" y="1968500"/>
                </a:lnTo>
                <a:lnTo>
                  <a:pt x="596900" y="2451100"/>
                </a:lnTo>
                <a:lnTo>
                  <a:pt x="469900" y="2921000"/>
                </a:lnTo>
                <a:lnTo>
                  <a:pt x="342900" y="3365500"/>
                </a:lnTo>
                <a:lnTo>
                  <a:pt x="241300" y="3759200"/>
                </a:lnTo>
                <a:lnTo>
                  <a:pt x="152400" y="4076700"/>
                </a:lnTo>
                <a:lnTo>
                  <a:pt x="101600" y="4292600"/>
                </a:lnTo>
                <a:lnTo>
                  <a:pt x="76200" y="4368800"/>
                </a:lnTo>
                <a:lnTo>
                  <a:pt x="50800" y="4394200"/>
                </a:lnTo>
                <a:lnTo>
                  <a:pt x="12700" y="4432300"/>
                </a:lnTo>
                <a:lnTo>
                  <a:pt x="0" y="4445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3" name="Freeform 253"/>
          <p:cNvSpPr/>
          <p:nvPr/>
        </p:nvSpPr>
        <p:spPr>
          <a:xfrm rot="-5400000">
            <a:off x="4349830" y="5103258"/>
            <a:ext cx="20955" cy="11906"/>
          </a:xfrm>
          <a:custGeom>
            <a:avLst/>
            <a:gdLst/>
            <a:ahLst/>
            <a:cxnLst/>
            <a:rect l="0" t="0" r="0" b="0"/>
            <a:pathLst>
              <a:path w="558800" h="317500">
                <a:moveTo>
                  <a:pt x="558800" y="317500"/>
                </a:moveTo>
                <a:lnTo>
                  <a:pt x="317500" y="190500"/>
                </a:lnTo>
                <a:lnTo>
                  <a:pt x="114300" y="762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4" name="Freeform 254"/>
          <p:cNvSpPr/>
          <p:nvPr/>
        </p:nvSpPr>
        <p:spPr>
          <a:xfrm rot="-5400000">
            <a:off x="4497229" y="2398872"/>
            <a:ext cx="48577" cy="92392"/>
          </a:xfrm>
          <a:custGeom>
            <a:avLst/>
            <a:gdLst/>
            <a:ahLst/>
            <a:cxnLst/>
            <a:rect l="0" t="0" r="0" b="0"/>
            <a:pathLst>
              <a:path w="1295400" h="2463800">
                <a:moveTo>
                  <a:pt x="1295400" y="2463800"/>
                </a:moveTo>
                <a:lnTo>
                  <a:pt x="1282700" y="2425700"/>
                </a:lnTo>
                <a:lnTo>
                  <a:pt x="1206500" y="2095500"/>
                </a:lnTo>
                <a:lnTo>
                  <a:pt x="1130300" y="1790700"/>
                </a:lnTo>
                <a:lnTo>
                  <a:pt x="1066800" y="1562100"/>
                </a:lnTo>
                <a:lnTo>
                  <a:pt x="1016000" y="1409700"/>
                </a:lnTo>
                <a:lnTo>
                  <a:pt x="939800" y="1282700"/>
                </a:lnTo>
                <a:lnTo>
                  <a:pt x="812800" y="1092200"/>
                </a:lnTo>
                <a:lnTo>
                  <a:pt x="660400" y="876300"/>
                </a:lnTo>
                <a:lnTo>
                  <a:pt x="495300" y="647700"/>
                </a:lnTo>
                <a:lnTo>
                  <a:pt x="330200" y="431800"/>
                </a:lnTo>
                <a:lnTo>
                  <a:pt x="177800" y="241300"/>
                </a:lnTo>
                <a:lnTo>
                  <a:pt x="63500" y="889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5" name="Freeform 255"/>
          <p:cNvSpPr/>
          <p:nvPr/>
        </p:nvSpPr>
        <p:spPr>
          <a:xfrm rot="-5400000">
            <a:off x="5666899" y="2116932"/>
            <a:ext cx="338137" cy="140017"/>
          </a:xfrm>
          <a:custGeom>
            <a:avLst/>
            <a:gdLst/>
            <a:ahLst/>
            <a:cxnLst/>
            <a:rect l="0" t="0" r="0" b="0"/>
            <a:pathLst>
              <a:path w="9017000" h="3733800">
                <a:moveTo>
                  <a:pt x="762000" y="952500"/>
                </a:moveTo>
                <a:lnTo>
                  <a:pt x="673100" y="1219200"/>
                </a:lnTo>
                <a:lnTo>
                  <a:pt x="469900" y="1778000"/>
                </a:lnTo>
                <a:lnTo>
                  <a:pt x="292100" y="2311400"/>
                </a:lnTo>
                <a:lnTo>
                  <a:pt x="152400" y="2768600"/>
                </a:lnTo>
                <a:lnTo>
                  <a:pt x="50800" y="3149600"/>
                </a:lnTo>
                <a:lnTo>
                  <a:pt x="12700" y="3378200"/>
                </a:lnTo>
                <a:lnTo>
                  <a:pt x="0" y="3492500"/>
                </a:lnTo>
                <a:lnTo>
                  <a:pt x="12700" y="3543300"/>
                </a:lnTo>
                <a:lnTo>
                  <a:pt x="25400" y="3568700"/>
                </a:lnTo>
                <a:lnTo>
                  <a:pt x="38100" y="3581400"/>
                </a:lnTo>
                <a:lnTo>
                  <a:pt x="76200" y="3606800"/>
                </a:lnTo>
                <a:lnTo>
                  <a:pt x="190500" y="3632200"/>
                </a:lnTo>
                <a:lnTo>
                  <a:pt x="419100" y="3670300"/>
                </a:lnTo>
                <a:lnTo>
                  <a:pt x="825500" y="3695700"/>
                </a:lnTo>
                <a:lnTo>
                  <a:pt x="1308100" y="3721100"/>
                </a:lnTo>
                <a:lnTo>
                  <a:pt x="1879600" y="3721100"/>
                </a:lnTo>
                <a:lnTo>
                  <a:pt x="2489200" y="3733800"/>
                </a:lnTo>
                <a:lnTo>
                  <a:pt x="3136900" y="3721100"/>
                </a:lnTo>
                <a:lnTo>
                  <a:pt x="3784600" y="3708400"/>
                </a:lnTo>
                <a:lnTo>
                  <a:pt x="4406900" y="3695700"/>
                </a:lnTo>
                <a:lnTo>
                  <a:pt x="4991100" y="3670300"/>
                </a:lnTo>
                <a:lnTo>
                  <a:pt x="5499100" y="3657600"/>
                </a:lnTo>
                <a:lnTo>
                  <a:pt x="5918200" y="3644900"/>
                </a:lnTo>
                <a:lnTo>
                  <a:pt x="6223000" y="3619500"/>
                </a:lnTo>
                <a:lnTo>
                  <a:pt x="6388100" y="3619500"/>
                </a:lnTo>
                <a:lnTo>
                  <a:pt x="6578600" y="3594100"/>
                </a:lnTo>
                <a:lnTo>
                  <a:pt x="6832600" y="3556000"/>
                </a:lnTo>
                <a:lnTo>
                  <a:pt x="7150100" y="3517900"/>
                </a:lnTo>
                <a:lnTo>
                  <a:pt x="7493000" y="3454400"/>
                </a:lnTo>
                <a:lnTo>
                  <a:pt x="7835900" y="3403600"/>
                </a:lnTo>
                <a:lnTo>
                  <a:pt x="8140700" y="3340100"/>
                </a:lnTo>
                <a:lnTo>
                  <a:pt x="8407400" y="3289300"/>
                </a:lnTo>
                <a:lnTo>
                  <a:pt x="8597900" y="3251200"/>
                </a:lnTo>
                <a:lnTo>
                  <a:pt x="8686800" y="3225800"/>
                </a:lnTo>
                <a:lnTo>
                  <a:pt x="8750300" y="3149600"/>
                </a:lnTo>
                <a:lnTo>
                  <a:pt x="8839200" y="3022600"/>
                </a:lnTo>
                <a:lnTo>
                  <a:pt x="8928100" y="2882900"/>
                </a:lnTo>
                <a:lnTo>
                  <a:pt x="8991600" y="2768600"/>
                </a:lnTo>
                <a:lnTo>
                  <a:pt x="9017000" y="2705100"/>
                </a:lnTo>
                <a:lnTo>
                  <a:pt x="9017000" y="2692400"/>
                </a:lnTo>
                <a:lnTo>
                  <a:pt x="9017000" y="2667000"/>
                </a:lnTo>
                <a:lnTo>
                  <a:pt x="8991600" y="2616200"/>
                </a:lnTo>
                <a:lnTo>
                  <a:pt x="8953500" y="2540000"/>
                </a:lnTo>
                <a:lnTo>
                  <a:pt x="8915400" y="2489200"/>
                </a:lnTo>
                <a:lnTo>
                  <a:pt x="8902700" y="2451100"/>
                </a:lnTo>
                <a:lnTo>
                  <a:pt x="8877300" y="2413000"/>
                </a:lnTo>
                <a:lnTo>
                  <a:pt x="8851900" y="2374900"/>
                </a:lnTo>
                <a:lnTo>
                  <a:pt x="8826500" y="2311400"/>
                </a:lnTo>
                <a:lnTo>
                  <a:pt x="8775700" y="2146300"/>
                </a:lnTo>
                <a:lnTo>
                  <a:pt x="8674100" y="1905000"/>
                </a:lnTo>
                <a:lnTo>
                  <a:pt x="8572500" y="1612900"/>
                </a:lnTo>
                <a:lnTo>
                  <a:pt x="8445500" y="1282700"/>
                </a:lnTo>
                <a:lnTo>
                  <a:pt x="8305800" y="939800"/>
                </a:lnTo>
                <a:lnTo>
                  <a:pt x="8178800" y="622300"/>
                </a:lnTo>
                <a:lnTo>
                  <a:pt x="8064500" y="317500"/>
                </a:lnTo>
                <a:lnTo>
                  <a:pt x="7962900" y="76200"/>
                </a:lnTo>
                <a:lnTo>
                  <a:pt x="7924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" name="Freeform 256"/>
          <p:cNvSpPr/>
          <p:nvPr/>
        </p:nvSpPr>
        <p:spPr>
          <a:xfrm rot="-5400000">
            <a:off x="8403670" y="5630467"/>
            <a:ext cx="12858" cy="2857"/>
          </a:xfrm>
          <a:custGeom>
            <a:avLst/>
            <a:gdLst/>
            <a:ahLst/>
            <a:cxnLst/>
            <a:rect l="0" t="0" r="0" b="0"/>
            <a:pathLst>
              <a:path w="342900" h="76200">
                <a:moveTo>
                  <a:pt x="342900" y="76200"/>
                </a:moveTo>
                <a:lnTo>
                  <a:pt x="215900" y="38100"/>
                </a:lnTo>
                <a:lnTo>
                  <a:pt x="762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7" name="Freeform 257"/>
          <p:cNvSpPr/>
          <p:nvPr/>
        </p:nvSpPr>
        <p:spPr>
          <a:xfrm rot="-5400000">
            <a:off x="8768715" y="5520691"/>
            <a:ext cx="14287" cy="32385"/>
          </a:xfrm>
          <a:custGeom>
            <a:avLst/>
            <a:gdLst/>
            <a:ahLst/>
            <a:cxnLst/>
            <a:rect l="0" t="0" r="0" b="0"/>
            <a:pathLst>
              <a:path w="381000" h="863600">
                <a:moveTo>
                  <a:pt x="0" y="863600"/>
                </a:moveTo>
                <a:lnTo>
                  <a:pt x="12700" y="850900"/>
                </a:lnTo>
                <a:lnTo>
                  <a:pt x="25400" y="838200"/>
                </a:lnTo>
                <a:lnTo>
                  <a:pt x="76200" y="787400"/>
                </a:lnTo>
                <a:lnTo>
                  <a:pt x="152400" y="711200"/>
                </a:lnTo>
                <a:lnTo>
                  <a:pt x="254000" y="609600"/>
                </a:lnTo>
                <a:lnTo>
                  <a:pt x="304800" y="546100"/>
                </a:lnTo>
                <a:lnTo>
                  <a:pt x="330200" y="495300"/>
                </a:lnTo>
                <a:lnTo>
                  <a:pt x="342900" y="393700"/>
                </a:lnTo>
                <a:lnTo>
                  <a:pt x="368300" y="317500"/>
                </a:lnTo>
                <a:lnTo>
                  <a:pt x="381000" y="254000"/>
                </a:lnTo>
                <a:lnTo>
                  <a:pt x="381000" y="203200"/>
                </a:lnTo>
                <a:lnTo>
                  <a:pt x="368300" y="127000"/>
                </a:lnTo>
                <a:lnTo>
                  <a:pt x="355600" y="88900"/>
                </a:lnTo>
                <a:lnTo>
                  <a:pt x="304800" y="50800"/>
                </a:lnTo>
                <a:lnTo>
                  <a:pt x="228600" y="25400"/>
                </a:ln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8" name="Freeform 258"/>
          <p:cNvSpPr/>
          <p:nvPr/>
        </p:nvSpPr>
        <p:spPr>
          <a:xfrm rot="-5400000">
            <a:off x="5505927" y="5366386"/>
            <a:ext cx="177641" cy="19526"/>
          </a:xfrm>
          <a:custGeom>
            <a:avLst/>
            <a:gdLst/>
            <a:ahLst/>
            <a:cxnLst/>
            <a:rect l="0" t="0" r="0" b="0"/>
            <a:pathLst>
              <a:path w="4737100" h="520700">
                <a:moveTo>
                  <a:pt x="4737100" y="520700"/>
                </a:moveTo>
                <a:lnTo>
                  <a:pt x="4470400" y="482600"/>
                </a:lnTo>
                <a:lnTo>
                  <a:pt x="4064000" y="431800"/>
                </a:lnTo>
                <a:lnTo>
                  <a:pt x="3619500" y="381000"/>
                </a:lnTo>
                <a:lnTo>
                  <a:pt x="3149600" y="330200"/>
                </a:lnTo>
                <a:lnTo>
                  <a:pt x="2692400" y="279400"/>
                </a:lnTo>
                <a:lnTo>
                  <a:pt x="2260600" y="228600"/>
                </a:lnTo>
                <a:lnTo>
                  <a:pt x="1892300" y="190500"/>
                </a:lnTo>
                <a:lnTo>
                  <a:pt x="1587500" y="152400"/>
                </a:lnTo>
                <a:lnTo>
                  <a:pt x="1397000" y="139700"/>
                </a:lnTo>
                <a:lnTo>
                  <a:pt x="1333500" y="127000"/>
                </a:lnTo>
                <a:lnTo>
                  <a:pt x="1308100" y="139700"/>
                </a:lnTo>
                <a:lnTo>
                  <a:pt x="1295400" y="139700"/>
                </a:lnTo>
                <a:lnTo>
                  <a:pt x="1282700" y="152400"/>
                </a:lnTo>
                <a:lnTo>
                  <a:pt x="1257300" y="165100"/>
                </a:lnTo>
                <a:lnTo>
                  <a:pt x="1244600" y="177800"/>
                </a:lnTo>
                <a:lnTo>
                  <a:pt x="1231900" y="190500"/>
                </a:lnTo>
                <a:lnTo>
                  <a:pt x="1206500" y="203200"/>
                </a:lnTo>
                <a:lnTo>
                  <a:pt x="1181100" y="215900"/>
                </a:lnTo>
                <a:lnTo>
                  <a:pt x="1168400" y="228600"/>
                </a:lnTo>
                <a:lnTo>
                  <a:pt x="1143000" y="254000"/>
                </a:lnTo>
                <a:lnTo>
                  <a:pt x="1117600" y="279400"/>
                </a:lnTo>
                <a:lnTo>
                  <a:pt x="1104900" y="292100"/>
                </a:lnTo>
                <a:lnTo>
                  <a:pt x="1079500" y="292100"/>
                </a:lnTo>
                <a:lnTo>
                  <a:pt x="1066800" y="279400"/>
                </a:lnTo>
                <a:lnTo>
                  <a:pt x="1041400" y="266700"/>
                </a:lnTo>
                <a:lnTo>
                  <a:pt x="1028700" y="266700"/>
                </a:lnTo>
                <a:lnTo>
                  <a:pt x="1016000" y="266700"/>
                </a:lnTo>
                <a:lnTo>
                  <a:pt x="1003300" y="254000"/>
                </a:lnTo>
                <a:lnTo>
                  <a:pt x="977900" y="254000"/>
                </a:lnTo>
                <a:lnTo>
                  <a:pt x="965200" y="241300"/>
                </a:lnTo>
                <a:lnTo>
                  <a:pt x="952500" y="241300"/>
                </a:lnTo>
                <a:lnTo>
                  <a:pt x="939800" y="241300"/>
                </a:lnTo>
                <a:lnTo>
                  <a:pt x="927100" y="241300"/>
                </a:lnTo>
                <a:lnTo>
                  <a:pt x="914400" y="228600"/>
                </a:lnTo>
                <a:lnTo>
                  <a:pt x="901700" y="228600"/>
                </a:lnTo>
                <a:lnTo>
                  <a:pt x="889000" y="228600"/>
                </a:lnTo>
                <a:lnTo>
                  <a:pt x="825500" y="215900"/>
                </a:lnTo>
                <a:lnTo>
                  <a:pt x="673100" y="177800"/>
                </a:lnTo>
                <a:lnTo>
                  <a:pt x="469900" y="127000"/>
                </a:lnTo>
                <a:lnTo>
                  <a:pt x="266700" y="76200"/>
                </a:lnTo>
                <a:lnTo>
                  <a:pt x="10160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9" name="Freeform 259"/>
          <p:cNvSpPr/>
          <p:nvPr/>
        </p:nvSpPr>
        <p:spPr>
          <a:xfrm rot="-5400000">
            <a:off x="7368064" y="3126582"/>
            <a:ext cx="50482" cy="63817"/>
          </a:xfrm>
          <a:custGeom>
            <a:avLst/>
            <a:gdLst/>
            <a:ahLst/>
            <a:cxnLst/>
            <a:rect l="0" t="0" r="0" b="0"/>
            <a:pathLst>
              <a:path w="1346200" h="1701800">
                <a:moveTo>
                  <a:pt x="0" y="0"/>
                </a:moveTo>
                <a:lnTo>
                  <a:pt x="228600" y="266700"/>
                </a:lnTo>
                <a:lnTo>
                  <a:pt x="520700" y="635000"/>
                </a:lnTo>
                <a:lnTo>
                  <a:pt x="787400" y="952500"/>
                </a:lnTo>
                <a:lnTo>
                  <a:pt x="1003300" y="1206500"/>
                </a:lnTo>
                <a:lnTo>
                  <a:pt x="1143000" y="1384300"/>
                </a:lnTo>
                <a:lnTo>
                  <a:pt x="1193800" y="1447800"/>
                </a:lnTo>
                <a:lnTo>
                  <a:pt x="1244600" y="1485900"/>
                </a:lnTo>
                <a:lnTo>
                  <a:pt x="1308100" y="1536700"/>
                </a:lnTo>
                <a:lnTo>
                  <a:pt x="1346200" y="1562100"/>
                </a:lnTo>
                <a:lnTo>
                  <a:pt x="1320800" y="1524000"/>
                </a:lnTo>
                <a:lnTo>
                  <a:pt x="1295400" y="1473200"/>
                </a:lnTo>
                <a:lnTo>
                  <a:pt x="990600" y="170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0" name="Freeform 260"/>
          <p:cNvSpPr/>
          <p:nvPr/>
        </p:nvSpPr>
        <p:spPr>
          <a:xfrm rot="-5400000">
            <a:off x="7276624" y="3207068"/>
            <a:ext cx="13335" cy="5715"/>
          </a:xfrm>
          <a:custGeom>
            <a:avLst/>
            <a:gdLst/>
            <a:ahLst/>
            <a:cxnLst/>
            <a:rect l="0" t="0" r="0" b="0"/>
            <a:pathLst>
              <a:path w="355600" h="152400">
                <a:moveTo>
                  <a:pt x="355600" y="0"/>
                </a:moveTo>
                <a:lnTo>
                  <a:pt x="0" y="152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1" name="Freeform 261"/>
          <p:cNvSpPr/>
          <p:nvPr/>
        </p:nvSpPr>
        <p:spPr>
          <a:xfrm rot="-5400000">
            <a:off x="7266384" y="3223499"/>
            <a:ext cx="5715" cy="12858"/>
          </a:xfrm>
          <a:custGeom>
            <a:avLst/>
            <a:gdLst/>
            <a:ahLst/>
            <a:cxnLst/>
            <a:rect l="0" t="0" r="0" b="0"/>
            <a:pathLst>
              <a:path w="152400" h="342900">
                <a:moveTo>
                  <a:pt x="0" y="0"/>
                </a:moveTo>
                <a:lnTo>
                  <a:pt x="152400" y="342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2" name="Freeform 262"/>
          <p:cNvSpPr/>
          <p:nvPr/>
        </p:nvSpPr>
        <p:spPr>
          <a:xfrm rot="-5400000">
            <a:off x="7281386" y="3299461"/>
            <a:ext cx="2381" cy="13811"/>
          </a:xfrm>
          <a:custGeom>
            <a:avLst/>
            <a:gdLst/>
            <a:ahLst/>
            <a:cxnLst/>
            <a:rect l="0" t="0" r="0" b="0"/>
            <a:pathLst>
              <a:path w="63500" h="368300">
                <a:moveTo>
                  <a:pt x="0" y="0"/>
                </a:moveTo>
                <a:lnTo>
                  <a:pt x="63500" y="368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3" name="Freeform 263"/>
          <p:cNvSpPr/>
          <p:nvPr/>
        </p:nvSpPr>
        <p:spPr>
          <a:xfrm rot="-5400000">
            <a:off x="7280672" y="3240168"/>
            <a:ext cx="6191" cy="13335"/>
          </a:xfrm>
          <a:custGeom>
            <a:avLst/>
            <a:gdLst/>
            <a:ahLst/>
            <a:cxnLst/>
            <a:rect l="0" t="0" r="0" b="0"/>
            <a:pathLst>
              <a:path w="165100" h="355600">
                <a:moveTo>
                  <a:pt x="0" y="3556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4" name="Freeform 264"/>
          <p:cNvSpPr/>
          <p:nvPr/>
        </p:nvSpPr>
        <p:spPr>
          <a:xfrm rot="-5400000">
            <a:off x="7342109" y="3194924"/>
            <a:ext cx="2857" cy="2381"/>
          </a:xfrm>
          <a:custGeom>
            <a:avLst/>
            <a:gdLst/>
            <a:ahLst/>
            <a:cxnLst/>
            <a:rect l="0" t="0" r="0" b="0"/>
            <a:pathLst>
              <a:path w="76200" h="63500">
                <a:moveTo>
                  <a:pt x="0" y="63500"/>
                </a:moveTo>
                <a:lnTo>
                  <a:pt x="76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5" name="Freeform 265"/>
          <p:cNvSpPr/>
          <p:nvPr/>
        </p:nvSpPr>
        <p:spPr>
          <a:xfrm rot="-5400000">
            <a:off x="7393306" y="3138965"/>
            <a:ext cx="10953" cy="9048"/>
          </a:xfrm>
          <a:custGeom>
            <a:avLst/>
            <a:gdLst/>
            <a:ahLst/>
            <a:cxnLst/>
            <a:rect l="0" t="0" r="0" b="0"/>
            <a:pathLst>
              <a:path w="292100" h="241300">
                <a:moveTo>
                  <a:pt x="0" y="241300"/>
                </a:moveTo>
                <a:lnTo>
                  <a:pt x="292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6" name="Freeform 266"/>
          <p:cNvSpPr/>
          <p:nvPr/>
        </p:nvSpPr>
        <p:spPr>
          <a:xfrm rot="-5400000">
            <a:off x="7275195" y="1016319"/>
            <a:ext cx="429101" cy="148113"/>
          </a:xfrm>
          <a:custGeom>
            <a:avLst/>
            <a:gdLst/>
            <a:ahLst/>
            <a:cxnLst/>
            <a:rect l="0" t="0" r="0" b="0"/>
            <a:pathLst>
              <a:path w="11442700" h="3949700">
                <a:moveTo>
                  <a:pt x="0" y="3949700"/>
                </a:moveTo>
                <a:lnTo>
                  <a:pt x="330200" y="3848100"/>
                </a:lnTo>
                <a:lnTo>
                  <a:pt x="901700" y="3670300"/>
                </a:lnTo>
                <a:lnTo>
                  <a:pt x="1485900" y="3479800"/>
                </a:lnTo>
                <a:lnTo>
                  <a:pt x="2057400" y="3314700"/>
                </a:lnTo>
                <a:lnTo>
                  <a:pt x="2590800" y="3149600"/>
                </a:lnTo>
                <a:lnTo>
                  <a:pt x="3073400" y="3009900"/>
                </a:lnTo>
                <a:lnTo>
                  <a:pt x="3479800" y="2882900"/>
                </a:lnTo>
                <a:lnTo>
                  <a:pt x="3784600" y="2794000"/>
                </a:lnTo>
                <a:lnTo>
                  <a:pt x="3975100" y="2743200"/>
                </a:lnTo>
                <a:lnTo>
                  <a:pt x="4165600" y="2705100"/>
                </a:lnTo>
                <a:lnTo>
                  <a:pt x="4470400" y="2654300"/>
                </a:lnTo>
                <a:lnTo>
                  <a:pt x="4851400" y="2590800"/>
                </a:lnTo>
                <a:lnTo>
                  <a:pt x="5308600" y="2514600"/>
                </a:lnTo>
                <a:lnTo>
                  <a:pt x="5803900" y="2438400"/>
                </a:lnTo>
                <a:lnTo>
                  <a:pt x="6324600" y="2362200"/>
                </a:lnTo>
                <a:lnTo>
                  <a:pt x="6845300" y="2286000"/>
                </a:lnTo>
                <a:lnTo>
                  <a:pt x="7340600" y="2209800"/>
                </a:lnTo>
                <a:lnTo>
                  <a:pt x="7810500" y="2133600"/>
                </a:lnTo>
                <a:lnTo>
                  <a:pt x="8204200" y="2070100"/>
                </a:lnTo>
                <a:lnTo>
                  <a:pt x="8521700" y="2019300"/>
                </a:lnTo>
                <a:lnTo>
                  <a:pt x="8737600" y="1993900"/>
                </a:lnTo>
                <a:lnTo>
                  <a:pt x="8826500" y="1981200"/>
                </a:lnTo>
                <a:lnTo>
                  <a:pt x="8915400" y="1955800"/>
                </a:lnTo>
                <a:lnTo>
                  <a:pt x="9042400" y="1930400"/>
                </a:lnTo>
                <a:lnTo>
                  <a:pt x="9169400" y="1905000"/>
                </a:lnTo>
                <a:lnTo>
                  <a:pt x="9296400" y="1866900"/>
                </a:lnTo>
                <a:lnTo>
                  <a:pt x="9372600" y="1828800"/>
                </a:lnTo>
                <a:lnTo>
                  <a:pt x="9461500" y="1778000"/>
                </a:lnTo>
                <a:lnTo>
                  <a:pt x="9626600" y="1638300"/>
                </a:lnTo>
                <a:lnTo>
                  <a:pt x="9867900" y="1447800"/>
                </a:lnTo>
                <a:lnTo>
                  <a:pt x="10160000" y="1219200"/>
                </a:lnTo>
                <a:lnTo>
                  <a:pt x="10464800" y="965200"/>
                </a:lnTo>
                <a:lnTo>
                  <a:pt x="10769600" y="711200"/>
                </a:lnTo>
                <a:lnTo>
                  <a:pt x="11036300" y="469900"/>
                </a:lnTo>
                <a:lnTo>
                  <a:pt x="11264900" y="266700"/>
                </a:lnTo>
                <a:lnTo>
                  <a:pt x="11379200" y="139700"/>
                </a:lnTo>
                <a:lnTo>
                  <a:pt x="11430000" y="63500"/>
                </a:lnTo>
                <a:lnTo>
                  <a:pt x="11442700" y="38100"/>
                </a:lnTo>
                <a:lnTo>
                  <a:pt x="11442700" y="25400"/>
                </a:lnTo>
                <a:lnTo>
                  <a:pt x="11442700" y="12700"/>
                </a:lnTo>
                <a:lnTo>
                  <a:pt x="11417300" y="0"/>
                </a:lnTo>
                <a:lnTo>
                  <a:pt x="11328400" y="0"/>
                </a:lnTo>
                <a:lnTo>
                  <a:pt x="11163300" y="0"/>
                </a:lnTo>
                <a:lnTo>
                  <a:pt x="10858500" y="12700"/>
                </a:lnTo>
                <a:lnTo>
                  <a:pt x="10477500" y="38100"/>
                </a:lnTo>
                <a:lnTo>
                  <a:pt x="10045700" y="76200"/>
                </a:lnTo>
                <a:lnTo>
                  <a:pt x="9575800" y="127000"/>
                </a:lnTo>
                <a:lnTo>
                  <a:pt x="9105900" y="177800"/>
                </a:lnTo>
                <a:lnTo>
                  <a:pt x="8636000" y="215900"/>
                </a:lnTo>
                <a:lnTo>
                  <a:pt x="8216900" y="266700"/>
                </a:lnTo>
                <a:lnTo>
                  <a:pt x="7848600" y="292100"/>
                </a:lnTo>
                <a:lnTo>
                  <a:pt x="7556500" y="317500"/>
                </a:lnTo>
                <a:lnTo>
                  <a:pt x="7366000" y="317500"/>
                </a:lnTo>
                <a:lnTo>
                  <a:pt x="7340600" y="317500"/>
                </a:lnTo>
                <a:lnTo>
                  <a:pt x="7264400" y="304800"/>
                </a:lnTo>
                <a:lnTo>
                  <a:pt x="7137400" y="292100"/>
                </a:lnTo>
                <a:lnTo>
                  <a:pt x="6908800" y="254000"/>
                </a:lnTo>
                <a:lnTo>
                  <a:pt x="6578600" y="203200"/>
                </a:lnTo>
                <a:lnTo>
                  <a:pt x="6362700" y="165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7" name="Freeform 267"/>
          <p:cNvSpPr/>
          <p:nvPr/>
        </p:nvSpPr>
        <p:spPr>
          <a:xfrm rot="-5400000">
            <a:off x="6278880" y="1494473"/>
            <a:ext cx="724852" cy="785812"/>
          </a:xfrm>
          <a:custGeom>
            <a:avLst/>
            <a:gdLst/>
            <a:ahLst/>
            <a:cxnLst/>
            <a:rect l="0" t="0" r="0" b="0"/>
            <a:pathLst>
              <a:path w="19329400" h="20955000">
                <a:moveTo>
                  <a:pt x="15760700" y="20955000"/>
                </a:moveTo>
                <a:lnTo>
                  <a:pt x="15786100" y="20955000"/>
                </a:lnTo>
                <a:lnTo>
                  <a:pt x="15836900" y="20929600"/>
                </a:lnTo>
                <a:lnTo>
                  <a:pt x="15913100" y="20891500"/>
                </a:lnTo>
                <a:lnTo>
                  <a:pt x="16002000" y="20828000"/>
                </a:lnTo>
                <a:lnTo>
                  <a:pt x="16065500" y="20777200"/>
                </a:lnTo>
                <a:lnTo>
                  <a:pt x="16103600" y="20688300"/>
                </a:lnTo>
                <a:lnTo>
                  <a:pt x="16192500" y="20459700"/>
                </a:lnTo>
                <a:lnTo>
                  <a:pt x="16332200" y="20104100"/>
                </a:lnTo>
                <a:lnTo>
                  <a:pt x="16510000" y="19646900"/>
                </a:lnTo>
                <a:lnTo>
                  <a:pt x="16725900" y="19088100"/>
                </a:lnTo>
                <a:lnTo>
                  <a:pt x="16967200" y="18465800"/>
                </a:lnTo>
                <a:lnTo>
                  <a:pt x="17221200" y="17792700"/>
                </a:lnTo>
                <a:lnTo>
                  <a:pt x="17500600" y="17081500"/>
                </a:lnTo>
                <a:lnTo>
                  <a:pt x="17780000" y="16344900"/>
                </a:lnTo>
                <a:lnTo>
                  <a:pt x="18046700" y="15621000"/>
                </a:lnTo>
                <a:lnTo>
                  <a:pt x="18313400" y="14909800"/>
                </a:lnTo>
                <a:lnTo>
                  <a:pt x="18554700" y="14236700"/>
                </a:lnTo>
                <a:lnTo>
                  <a:pt x="18783300" y="13627100"/>
                </a:lnTo>
                <a:lnTo>
                  <a:pt x="18973800" y="13081000"/>
                </a:lnTo>
                <a:lnTo>
                  <a:pt x="19126200" y="12636500"/>
                </a:lnTo>
                <a:lnTo>
                  <a:pt x="19227800" y="12306300"/>
                </a:lnTo>
                <a:lnTo>
                  <a:pt x="19278600" y="12090400"/>
                </a:lnTo>
                <a:lnTo>
                  <a:pt x="19304000" y="11887200"/>
                </a:lnTo>
                <a:lnTo>
                  <a:pt x="19316700" y="11544300"/>
                </a:lnTo>
                <a:lnTo>
                  <a:pt x="19316700" y="11087100"/>
                </a:lnTo>
                <a:lnTo>
                  <a:pt x="19329400" y="10541000"/>
                </a:lnTo>
                <a:lnTo>
                  <a:pt x="19316700" y="9918700"/>
                </a:lnTo>
                <a:lnTo>
                  <a:pt x="19316700" y="9232900"/>
                </a:lnTo>
                <a:lnTo>
                  <a:pt x="19304000" y="8509000"/>
                </a:lnTo>
                <a:lnTo>
                  <a:pt x="19291300" y="7759700"/>
                </a:lnTo>
                <a:lnTo>
                  <a:pt x="19265900" y="7010400"/>
                </a:lnTo>
                <a:lnTo>
                  <a:pt x="19253200" y="6286500"/>
                </a:lnTo>
                <a:lnTo>
                  <a:pt x="19227800" y="5588000"/>
                </a:lnTo>
                <a:lnTo>
                  <a:pt x="19215100" y="4940300"/>
                </a:lnTo>
                <a:lnTo>
                  <a:pt x="19202400" y="4368800"/>
                </a:lnTo>
                <a:lnTo>
                  <a:pt x="19177000" y="3886200"/>
                </a:lnTo>
                <a:lnTo>
                  <a:pt x="19164300" y="3505200"/>
                </a:lnTo>
                <a:lnTo>
                  <a:pt x="19151600" y="3251200"/>
                </a:lnTo>
                <a:lnTo>
                  <a:pt x="19151600" y="3149600"/>
                </a:lnTo>
                <a:lnTo>
                  <a:pt x="19113500" y="3048000"/>
                </a:lnTo>
                <a:lnTo>
                  <a:pt x="19037300" y="2908300"/>
                </a:lnTo>
                <a:lnTo>
                  <a:pt x="18961100" y="2743200"/>
                </a:lnTo>
                <a:lnTo>
                  <a:pt x="18872200" y="2590800"/>
                </a:lnTo>
                <a:lnTo>
                  <a:pt x="18783300" y="2451100"/>
                </a:lnTo>
                <a:lnTo>
                  <a:pt x="18732500" y="2362200"/>
                </a:lnTo>
                <a:lnTo>
                  <a:pt x="18656300" y="2273300"/>
                </a:lnTo>
                <a:lnTo>
                  <a:pt x="18503900" y="2108200"/>
                </a:lnTo>
                <a:lnTo>
                  <a:pt x="18288000" y="1879600"/>
                </a:lnTo>
                <a:lnTo>
                  <a:pt x="18034000" y="1612900"/>
                </a:lnTo>
                <a:lnTo>
                  <a:pt x="17767300" y="1333500"/>
                </a:lnTo>
                <a:lnTo>
                  <a:pt x="17500600" y="1041400"/>
                </a:lnTo>
                <a:lnTo>
                  <a:pt x="17246600" y="787400"/>
                </a:lnTo>
                <a:lnTo>
                  <a:pt x="17043400" y="571500"/>
                </a:lnTo>
                <a:lnTo>
                  <a:pt x="16891000" y="419100"/>
                </a:lnTo>
                <a:lnTo>
                  <a:pt x="16827500" y="342900"/>
                </a:lnTo>
                <a:lnTo>
                  <a:pt x="16764000" y="292100"/>
                </a:lnTo>
                <a:lnTo>
                  <a:pt x="16675100" y="203200"/>
                </a:lnTo>
                <a:lnTo>
                  <a:pt x="16573500" y="114300"/>
                </a:lnTo>
                <a:lnTo>
                  <a:pt x="16484600" y="38100"/>
                </a:lnTo>
                <a:lnTo>
                  <a:pt x="16421100" y="0"/>
                </a:lnTo>
                <a:lnTo>
                  <a:pt x="16319500" y="12700"/>
                </a:lnTo>
                <a:lnTo>
                  <a:pt x="16129000" y="38100"/>
                </a:lnTo>
                <a:lnTo>
                  <a:pt x="15849600" y="88900"/>
                </a:lnTo>
                <a:lnTo>
                  <a:pt x="15519400" y="152400"/>
                </a:lnTo>
                <a:lnTo>
                  <a:pt x="15151100" y="228600"/>
                </a:lnTo>
                <a:lnTo>
                  <a:pt x="14795500" y="304800"/>
                </a:lnTo>
                <a:lnTo>
                  <a:pt x="14478000" y="381000"/>
                </a:lnTo>
                <a:lnTo>
                  <a:pt x="14198600" y="431800"/>
                </a:lnTo>
                <a:lnTo>
                  <a:pt x="14020800" y="482600"/>
                </a:lnTo>
                <a:lnTo>
                  <a:pt x="13855700" y="533400"/>
                </a:lnTo>
                <a:lnTo>
                  <a:pt x="13589000" y="596900"/>
                </a:lnTo>
                <a:lnTo>
                  <a:pt x="13258800" y="685800"/>
                </a:lnTo>
                <a:lnTo>
                  <a:pt x="12877800" y="800100"/>
                </a:lnTo>
                <a:lnTo>
                  <a:pt x="12471400" y="927100"/>
                </a:lnTo>
                <a:lnTo>
                  <a:pt x="12052300" y="1054100"/>
                </a:lnTo>
                <a:lnTo>
                  <a:pt x="11645900" y="1193800"/>
                </a:lnTo>
                <a:lnTo>
                  <a:pt x="11290300" y="1320800"/>
                </a:lnTo>
                <a:lnTo>
                  <a:pt x="10985500" y="1447800"/>
                </a:lnTo>
                <a:lnTo>
                  <a:pt x="10807700" y="1536700"/>
                </a:lnTo>
                <a:lnTo>
                  <a:pt x="10706100" y="1600200"/>
                </a:lnTo>
                <a:lnTo>
                  <a:pt x="10668000" y="1638300"/>
                </a:lnTo>
                <a:lnTo>
                  <a:pt x="10655300" y="1663700"/>
                </a:lnTo>
                <a:lnTo>
                  <a:pt x="10642600" y="1676400"/>
                </a:lnTo>
                <a:lnTo>
                  <a:pt x="10629900" y="1727200"/>
                </a:lnTo>
                <a:lnTo>
                  <a:pt x="10617200" y="1841500"/>
                </a:lnTo>
                <a:lnTo>
                  <a:pt x="10629900" y="2044700"/>
                </a:lnTo>
                <a:lnTo>
                  <a:pt x="10655300" y="2374900"/>
                </a:lnTo>
                <a:lnTo>
                  <a:pt x="10706100" y="2768600"/>
                </a:lnTo>
                <a:lnTo>
                  <a:pt x="10769600" y="3213100"/>
                </a:lnTo>
                <a:lnTo>
                  <a:pt x="10845800" y="3683000"/>
                </a:lnTo>
                <a:lnTo>
                  <a:pt x="10934700" y="4178300"/>
                </a:lnTo>
                <a:lnTo>
                  <a:pt x="11023600" y="4648200"/>
                </a:lnTo>
                <a:lnTo>
                  <a:pt x="11099800" y="5105400"/>
                </a:lnTo>
                <a:lnTo>
                  <a:pt x="11176000" y="5511800"/>
                </a:lnTo>
                <a:lnTo>
                  <a:pt x="11239500" y="5854700"/>
                </a:lnTo>
                <a:lnTo>
                  <a:pt x="11277600" y="6108700"/>
                </a:lnTo>
                <a:lnTo>
                  <a:pt x="11290300" y="6273800"/>
                </a:lnTo>
                <a:lnTo>
                  <a:pt x="11303000" y="6438900"/>
                </a:lnTo>
                <a:lnTo>
                  <a:pt x="11303000" y="6667500"/>
                </a:lnTo>
                <a:lnTo>
                  <a:pt x="11303000" y="6959600"/>
                </a:lnTo>
                <a:lnTo>
                  <a:pt x="11303000" y="7277100"/>
                </a:lnTo>
                <a:lnTo>
                  <a:pt x="11303000" y="7594600"/>
                </a:lnTo>
                <a:lnTo>
                  <a:pt x="11290300" y="7924800"/>
                </a:lnTo>
                <a:lnTo>
                  <a:pt x="11264900" y="8229600"/>
                </a:lnTo>
                <a:lnTo>
                  <a:pt x="11226800" y="8483600"/>
                </a:lnTo>
                <a:lnTo>
                  <a:pt x="11201400" y="8661400"/>
                </a:lnTo>
                <a:lnTo>
                  <a:pt x="11163300" y="8750300"/>
                </a:lnTo>
                <a:lnTo>
                  <a:pt x="11137900" y="8801100"/>
                </a:lnTo>
                <a:lnTo>
                  <a:pt x="11125200" y="8826500"/>
                </a:lnTo>
                <a:lnTo>
                  <a:pt x="11112500" y="8839200"/>
                </a:lnTo>
                <a:lnTo>
                  <a:pt x="11074400" y="8877300"/>
                </a:lnTo>
                <a:lnTo>
                  <a:pt x="10985500" y="8928100"/>
                </a:lnTo>
                <a:lnTo>
                  <a:pt x="10820400" y="9004300"/>
                </a:lnTo>
                <a:lnTo>
                  <a:pt x="10566400" y="9093200"/>
                </a:lnTo>
                <a:lnTo>
                  <a:pt x="10261600" y="9194800"/>
                </a:lnTo>
                <a:lnTo>
                  <a:pt x="9931400" y="9283700"/>
                </a:lnTo>
                <a:lnTo>
                  <a:pt x="9601200" y="9372600"/>
                </a:lnTo>
                <a:lnTo>
                  <a:pt x="9271000" y="9448800"/>
                </a:lnTo>
                <a:lnTo>
                  <a:pt x="8991600" y="9525000"/>
                </a:lnTo>
                <a:lnTo>
                  <a:pt x="8750300" y="9575800"/>
                </a:lnTo>
                <a:lnTo>
                  <a:pt x="8572500" y="9626600"/>
                </a:lnTo>
                <a:lnTo>
                  <a:pt x="8407400" y="9664700"/>
                </a:lnTo>
                <a:lnTo>
                  <a:pt x="8140700" y="9740900"/>
                </a:lnTo>
                <a:lnTo>
                  <a:pt x="7772400" y="9829800"/>
                </a:lnTo>
                <a:lnTo>
                  <a:pt x="7340600" y="9931400"/>
                </a:lnTo>
                <a:lnTo>
                  <a:pt x="6870700" y="10045700"/>
                </a:lnTo>
                <a:lnTo>
                  <a:pt x="6388100" y="10160000"/>
                </a:lnTo>
                <a:lnTo>
                  <a:pt x="5892800" y="10274300"/>
                </a:lnTo>
                <a:lnTo>
                  <a:pt x="5435600" y="10375900"/>
                </a:lnTo>
                <a:lnTo>
                  <a:pt x="5016500" y="10464800"/>
                </a:lnTo>
                <a:lnTo>
                  <a:pt x="4660900" y="10541000"/>
                </a:lnTo>
                <a:lnTo>
                  <a:pt x="4406900" y="10579100"/>
                </a:lnTo>
                <a:lnTo>
                  <a:pt x="4254500" y="10591800"/>
                </a:lnTo>
                <a:lnTo>
                  <a:pt x="4114800" y="10553700"/>
                </a:lnTo>
                <a:lnTo>
                  <a:pt x="3911600" y="10464800"/>
                </a:lnTo>
                <a:lnTo>
                  <a:pt x="3683000" y="10337800"/>
                </a:lnTo>
                <a:lnTo>
                  <a:pt x="3441700" y="10210800"/>
                </a:lnTo>
                <a:lnTo>
                  <a:pt x="3187700" y="10058400"/>
                </a:lnTo>
                <a:lnTo>
                  <a:pt x="2933700" y="9931400"/>
                </a:lnTo>
                <a:lnTo>
                  <a:pt x="2717800" y="9817100"/>
                </a:lnTo>
                <a:lnTo>
                  <a:pt x="2565400" y="9753600"/>
                </a:lnTo>
                <a:lnTo>
                  <a:pt x="2463800" y="9728200"/>
                </a:lnTo>
                <a:lnTo>
                  <a:pt x="2413000" y="9728200"/>
                </a:lnTo>
                <a:lnTo>
                  <a:pt x="2387600" y="9728200"/>
                </a:lnTo>
                <a:lnTo>
                  <a:pt x="2374900" y="9728200"/>
                </a:lnTo>
                <a:lnTo>
                  <a:pt x="2324100" y="9753600"/>
                </a:lnTo>
                <a:lnTo>
                  <a:pt x="2209800" y="9791700"/>
                </a:lnTo>
                <a:lnTo>
                  <a:pt x="2019300" y="9893300"/>
                </a:lnTo>
                <a:lnTo>
                  <a:pt x="1739900" y="10071100"/>
                </a:lnTo>
                <a:lnTo>
                  <a:pt x="1409700" y="10287000"/>
                </a:lnTo>
                <a:lnTo>
                  <a:pt x="1066800" y="10528300"/>
                </a:lnTo>
                <a:lnTo>
                  <a:pt x="736600" y="10769600"/>
                </a:lnTo>
                <a:lnTo>
                  <a:pt x="444500" y="11010900"/>
                </a:lnTo>
                <a:lnTo>
                  <a:pt x="203200" y="11226800"/>
                </a:lnTo>
                <a:lnTo>
                  <a:pt x="76200" y="11353800"/>
                </a:lnTo>
                <a:lnTo>
                  <a:pt x="12700" y="11442700"/>
                </a:lnTo>
                <a:lnTo>
                  <a:pt x="0" y="11480800"/>
                </a:lnTo>
                <a:lnTo>
                  <a:pt x="0" y="11506200"/>
                </a:lnTo>
                <a:lnTo>
                  <a:pt x="0" y="11518900"/>
                </a:lnTo>
                <a:lnTo>
                  <a:pt x="12700" y="11544300"/>
                </a:lnTo>
                <a:lnTo>
                  <a:pt x="76200" y="11620500"/>
                </a:lnTo>
                <a:lnTo>
                  <a:pt x="215900" y="11722100"/>
                </a:lnTo>
                <a:lnTo>
                  <a:pt x="457200" y="11887200"/>
                </a:lnTo>
                <a:lnTo>
                  <a:pt x="762000" y="12065000"/>
                </a:lnTo>
                <a:lnTo>
                  <a:pt x="1104900" y="12268200"/>
                </a:lnTo>
                <a:lnTo>
                  <a:pt x="1473200" y="12458700"/>
                </a:lnTo>
                <a:lnTo>
                  <a:pt x="1841500" y="12649200"/>
                </a:lnTo>
                <a:lnTo>
                  <a:pt x="2184400" y="12827000"/>
                </a:lnTo>
                <a:lnTo>
                  <a:pt x="2489200" y="12979400"/>
                </a:lnTo>
                <a:lnTo>
                  <a:pt x="2730500" y="13093700"/>
                </a:lnTo>
                <a:lnTo>
                  <a:pt x="2882900" y="13157200"/>
                </a:lnTo>
                <a:lnTo>
                  <a:pt x="3048000" y="13220700"/>
                </a:lnTo>
                <a:lnTo>
                  <a:pt x="3289300" y="13296900"/>
                </a:lnTo>
                <a:lnTo>
                  <a:pt x="3594100" y="13373100"/>
                </a:lnTo>
                <a:lnTo>
                  <a:pt x="3924300" y="13462000"/>
                </a:lnTo>
                <a:lnTo>
                  <a:pt x="4267200" y="13550900"/>
                </a:lnTo>
                <a:lnTo>
                  <a:pt x="4610100" y="13639800"/>
                </a:lnTo>
                <a:lnTo>
                  <a:pt x="4940300" y="13716000"/>
                </a:lnTo>
                <a:lnTo>
                  <a:pt x="5245100" y="13779500"/>
                </a:lnTo>
                <a:lnTo>
                  <a:pt x="5473700" y="13817600"/>
                </a:lnTo>
                <a:lnTo>
                  <a:pt x="5638800" y="13843000"/>
                </a:lnTo>
                <a:lnTo>
                  <a:pt x="5816600" y="13830300"/>
                </a:lnTo>
                <a:lnTo>
                  <a:pt x="6070600" y="13804900"/>
                </a:lnTo>
                <a:lnTo>
                  <a:pt x="6362700" y="13754100"/>
                </a:lnTo>
                <a:lnTo>
                  <a:pt x="6680200" y="13703300"/>
                </a:lnTo>
                <a:lnTo>
                  <a:pt x="7010400" y="13639800"/>
                </a:lnTo>
                <a:lnTo>
                  <a:pt x="7340600" y="13576300"/>
                </a:lnTo>
                <a:lnTo>
                  <a:pt x="7632700" y="13525500"/>
                </a:lnTo>
                <a:lnTo>
                  <a:pt x="7874000" y="13487400"/>
                </a:lnTo>
                <a:lnTo>
                  <a:pt x="8051800" y="13462000"/>
                </a:lnTo>
                <a:lnTo>
                  <a:pt x="8216900" y="13449300"/>
                </a:lnTo>
                <a:lnTo>
                  <a:pt x="8470900" y="13423900"/>
                </a:lnTo>
                <a:lnTo>
                  <a:pt x="8788400" y="13398500"/>
                </a:lnTo>
                <a:lnTo>
                  <a:pt x="9144000" y="13373100"/>
                </a:lnTo>
                <a:lnTo>
                  <a:pt x="9537700" y="13347700"/>
                </a:lnTo>
                <a:lnTo>
                  <a:pt x="9944100" y="13322300"/>
                </a:lnTo>
                <a:lnTo>
                  <a:pt x="10325100" y="13309600"/>
                </a:lnTo>
                <a:lnTo>
                  <a:pt x="10680700" y="13296900"/>
                </a:lnTo>
                <a:lnTo>
                  <a:pt x="10985500" y="13309600"/>
                </a:lnTo>
                <a:lnTo>
                  <a:pt x="11214100" y="13322300"/>
                </a:lnTo>
                <a:lnTo>
                  <a:pt x="11353800" y="13347700"/>
                </a:lnTo>
                <a:lnTo>
                  <a:pt x="11480800" y="13436600"/>
                </a:lnTo>
                <a:lnTo>
                  <a:pt x="11633200" y="13576300"/>
                </a:lnTo>
                <a:lnTo>
                  <a:pt x="11811000" y="13766800"/>
                </a:lnTo>
                <a:lnTo>
                  <a:pt x="12001500" y="13995400"/>
                </a:lnTo>
                <a:lnTo>
                  <a:pt x="12192000" y="14224000"/>
                </a:lnTo>
                <a:lnTo>
                  <a:pt x="12382500" y="14465300"/>
                </a:lnTo>
                <a:lnTo>
                  <a:pt x="12534900" y="14681200"/>
                </a:lnTo>
                <a:lnTo>
                  <a:pt x="12674600" y="14859000"/>
                </a:lnTo>
                <a:lnTo>
                  <a:pt x="12763500" y="14998700"/>
                </a:lnTo>
                <a:lnTo>
                  <a:pt x="12839700" y="15138400"/>
                </a:lnTo>
                <a:lnTo>
                  <a:pt x="12979400" y="15392400"/>
                </a:lnTo>
                <a:lnTo>
                  <a:pt x="13157200" y="15748000"/>
                </a:lnTo>
                <a:lnTo>
                  <a:pt x="13373100" y="16179800"/>
                </a:lnTo>
                <a:lnTo>
                  <a:pt x="13627100" y="16687800"/>
                </a:lnTo>
                <a:lnTo>
                  <a:pt x="13893800" y="17233900"/>
                </a:lnTo>
                <a:lnTo>
                  <a:pt x="14185900" y="17805400"/>
                </a:lnTo>
                <a:lnTo>
                  <a:pt x="14465300" y="18389600"/>
                </a:lnTo>
                <a:lnTo>
                  <a:pt x="14744700" y="18948400"/>
                </a:lnTo>
                <a:lnTo>
                  <a:pt x="15011400" y="19481800"/>
                </a:lnTo>
                <a:lnTo>
                  <a:pt x="15252700" y="19964400"/>
                </a:lnTo>
                <a:lnTo>
                  <a:pt x="15443200" y="20370800"/>
                </a:lnTo>
                <a:lnTo>
                  <a:pt x="15608300" y="20675600"/>
                </a:lnTo>
                <a:lnTo>
                  <a:pt x="15697200" y="20853400"/>
                </a:lnTo>
                <a:lnTo>
                  <a:pt x="15735300" y="20929600"/>
                </a:lnTo>
                <a:lnTo>
                  <a:pt x="15748000" y="20955000"/>
                </a:lnTo>
                <a:lnTo>
                  <a:pt x="15760700" y="20955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8" name="Freeform 268"/>
          <p:cNvSpPr/>
          <p:nvPr/>
        </p:nvSpPr>
        <p:spPr>
          <a:xfrm rot="-5400000">
            <a:off x="6250067" y="5935266"/>
            <a:ext cx="51911" cy="36195"/>
          </a:xfrm>
          <a:custGeom>
            <a:avLst/>
            <a:gdLst/>
            <a:ahLst/>
            <a:cxnLst/>
            <a:rect l="0" t="0" r="0" b="0"/>
            <a:pathLst>
              <a:path w="1384300" h="965200">
                <a:moveTo>
                  <a:pt x="1384300" y="0"/>
                </a:moveTo>
                <a:lnTo>
                  <a:pt x="1168400" y="152400"/>
                </a:lnTo>
                <a:lnTo>
                  <a:pt x="762000" y="431800"/>
                </a:lnTo>
                <a:lnTo>
                  <a:pt x="457200" y="660400"/>
                </a:lnTo>
                <a:lnTo>
                  <a:pt x="254000" y="800100"/>
                </a:lnTo>
                <a:lnTo>
                  <a:pt x="190500" y="850900"/>
                </a:lnTo>
                <a:lnTo>
                  <a:pt x="127000" y="889000"/>
                </a:lnTo>
                <a:lnTo>
                  <a:pt x="50800" y="939800"/>
                </a:lnTo>
                <a:lnTo>
                  <a:pt x="0" y="965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9" name="Freeform 269"/>
          <p:cNvSpPr/>
          <p:nvPr/>
        </p:nvSpPr>
        <p:spPr>
          <a:xfrm rot="-5400000">
            <a:off x="8357235" y="5648802"/>
            <a:ext cx="9525" cy="1905"/>
          </a:xfrm>
          <a:custGeom>
            <a:avLst/>
            <a:gdLst/>
            <a:ahLst/>
            <a:cxnLst/>
            <a:rect l="0" t="0" r="0" b="0"/>
            <a:pathLst>
              <a:path w="254000" h="50800">
                <a:moveTo>
                  <a:pt x="254000" y="50800"/>
                </a:moveTo>
                <a:lnTo>
                  <a:pt x="12700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0" name="Freeform 270"/>
          <p:cNvSpPr/>
          <p:nvPr/>
        </p:nvSpPr>
        <p:spPr>
          <a:xfrm rot="-5400000">
            <a:off x="6611540" y="1540432"/>
            <a:ext cx="228600" cy="245268"/>
          </a:xfrm>
          <a:custGeom>
            <a:avLst/>
            <a:gdLst/>
            <a:ahLst/>
            <a:cxnLst/>
            <a:rect l="0" t="0" r="0" b="0"/>
            <a:pathLst>
              <a:path w="6096000" h="6540500">
                <a:moveTo>
                  <a:pt x="0" y="2095500"/>
                </a:moveTo>
                <a:lnTo>
                  <a:pt x="38100" y="2159000"/>
                </a:lnTo>
                <a:lnTo>
                  <a:pt x="241300" y="2425700"/>
                </a:lnTo>
                <a:lnTo>
                  <a:pt x="419100" y="2667000"/>
                </a:lnTo>
                <a:lnTo>
                  <a:pt x="584200" y="2895600"/>
                </a:lnTo>
                <a:lnTo>
                  <a:pt x="723900" y="3073400"/>
                </a:lnTo>
                <a:lnTo>
                  <a:pt x="812800" y="3213100"/>
                </a:lnTo>
                <a:lnTo>
                  <a:pt x="889000" y="3378200"/>
                </a:lnTo>
                <a:lnTo>
                  <a:pt x="1016000" y="3632200"/>
                </a:lnTo>
                <a:lnTo>
                  <a:pt x="1168400" y="3962400"/>
                </a:lnTo>
                <a:lnTo>
                  <a:pt x="1333500" y="4356100"/>
                </a:lnTo>
                <a:lnTo>
                  <a:pt x="1524000" y="4775200"/>
                </a:lnTo>
                <a:lnTo>
                  <a:pt x="1714500" y="5194300"/>
                </a:lnTo>
                <a:lnTo>
                  <a:pt x="1905000" y="5588000"/>
                </a:lnTo>
                <a:lnTo>
                  <a:pt x="2082800" y="5956300"/>
                </a:lnTo>
                <a:lnTo>
                  <a:pt x="2247900" y="6248400"/>
                </a:lnTo>
                <a:lnTo>
                  <a:pt x="2349500" y="6413500"/>
                </a:lnTo>
                <a:lnTo>
                  <a:pt x="2425700" y="6489700"/>
                </a:lnTo>
                <a:lnTo>
                  <a:pt x="2463800" y="6527800"/>
                </a:lnTo>
                <a:lnTo>
                  <a:pt x="2476500" y="6527800"/>
                </a:lnTo>
                <a:lnTo>
                  <a:pt x="2489200" y="6540500"/>
                </a:lnTo>
                <a:lnTo>
                  <a:pt x="2540000" y="6540500"/>
                </a:lnTo>
                <a:lnTo>
                  <a:pt x="2628900" y="6515100"/>
                </a:lnTo>
                <a:lnTo>
                  <a:pt x="2794000" y="6464300"/>
                </a:lnTo>
                <a:lnTo>
                  <a:pt x="3035300" y="6350000"/>
                </a:lnTo>
                <a:lnTo>
                  <a:pt x="3314700" y="6197600"/>
                </a:lnTo>
                <a:lnTo>
                  <a:pt x="3619500" y="6019800"/>
                </a:lnTo>
                <a:lnTo>
                  <a:pt x="3911600" y="5842000"/>
                </a:lnTo>
                <a:lnTo>
                  <a:pt x="4191000" y="5651500"/>
                </a:lnTo>
                <a:lnTo>
                  <a:pt x="4432300" y="5473700"/>
                </a:lnTo>
                <a:lnTo>
                  <a:pt x="4622800" y="5321300"/>
                </a:lnTo>
                <a:lnTo>
                  <a:pt x="4737100" y="5207000"/>
                </a:lnTo>
                <a:lnTo>
                  <a:pt x="4826000" y="5067300"/>
                </a:lnTo>
                <a:lnTo>
                  <a:pt x="4940300" y="4826000"/>
                </a:lnTo>
                <a:lnTo>
                  <a:pt x="5080000" y="4521200"/>
                </a:lnTo>
                <a:lnTo>
                  <a:pt x="5232400" y="4140200"/>
                </a:lnTo>
                <a:lnTo>
                  <a:pt x="5384800" y="3733800"/>
                </a:lnTo>
                <a:lnTo>
                  <a:pt x="5537200" y="3314700"/>
                </a:lnTo>
                <a:lnTo>
                  <a:pt x="5676900" y="2895600"/>
                </a:lnTo>
                <a:lnTo>
                  <a:pt x="5803900" y="2514600"/>
                </a:lnTo>
                <a:lnTo>
                  <a:pt x="5918200" y="2171700"/>
                </a:lnTo>
                <a:lnTo>
                  <a:pt x="5994400" y="1892300"/>
                </a:lnTo>
                <a:lnTo>
                  <a:pt x="6045200" y="1701800"/>
                </a:lnTo>
                <a:lnTo>
                  <a:pt x="6057900" y="1524000"/>
                </a:lnTo>
                <a:lnTo>
                  <a:pt x="6070600" y="1244600"/>
                </a:lnTo>
                <a:lnTo>
                  <a:pt x="6083300" y="901700"/>
                </a:lnTo>
                <a:lnTo>
                  <a:pt x="6096000" y="508000"/>
                </a:lnTo>
                <a:lnTo>
                  <a:pt x="6083300" y="88900"/>
                </a:lnTo>
                <a:lnTo>
                  <a:pt x="60833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1" name="Freeform 271"/>
          <p:cNvSpPr/>
          <p:nvPr/>
        </p:nvSpPr>
        <p:spPr>
          <a:xfrm rot="-5400000">
            <a:off x="6358653" y="5949078"/>
            <a:ext cx="56673" cy="40005"/>
          </a:xfrm>
          <a:custGeom>
            <a:avLst/>
            <a:gdLst/>
            <a:ahLst/>
            <a:cxnLst/>
            <a:rect l="0" t="0" r="0" b="0"/>
            <a:pathLst>
              <a:path w="1511300" h="1066800">
                <a:moveTo>
                  <a:pt x="1511300" y="0"/>
                </a:moveTo>
                <a:lnTo>
                  <a:pt x="1371600" y="101600"/>
                </a:lnTo>
                <a:lnTo>
                  <a:pt x="1155700" y="254000"/>
                </a:lnTo>
                <a:lnTo>
                  <a:pt x="914400" y="419100"/>
                </a:lnTo>
                <a:lnTo>
                  <a:pt x="673100" y="596900"/>
                </a:lnTo>
                <a:lnTo>
                  <a:pt x="444500" y="749300"/>
                </a:lnTo>
                <a:lnTo>
                  <a:pt x="241300" y="889000"/>
                </a:lnTo>
                <a:lnTo>
                  <a:pt x="88900" y="1003300"/>
                </a:lnTo>
                <a:lnTo>
                  <a:pt x="0" y="1066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2" name="Freeform 272"/>
          <p:cNvSpPr/>
          <p:nvPr/>
        </p:nvSpPr>
        <p:spPr>
          <a:xfrm rot="-5400000">
            <a:off x="8276511" y="5656660"/>
            <a:ext cx="29051" cy="15240"/>
          </a:xfrm>
          <a:custGeom>
            <a:avLst/>
            <a:gdLst/>
            <a:ahLst/>
            <a:cxnLst/>
            <a:rect l="0" t="0" r="0" b="0"/>
            <a:pathLst>
              <a:path w="774700" h="406400">
                <a:moveTo>
                  <a:pt x="774700" y="406400"/>
                </a:moveTo>
                <a:lnTo>
                  <a:pt x="736600" y="381000"/>
                </a:lnTo>
                <a:lnTo>
                  <a:pt x="495300" y="254000"/>
                </a:lnTo>
                <a:lnTo>
                  <a:pt x="266700" y="139700"/>
                </a:lnTo>
                <a:lnTo>
                  <a:pt x="101600" y="50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3" name="Freeform 273"/>
          <p:cNvSpPr/>
          <p:nvPr/>
        </p:nvSpPr>
        <p:spPr>
          <a:xfrm rot="-5400000">
            <a:off x="7350680" y="2541985"/>
            <a:ext cx="21431" cy="59055"/>
          </a:xfrm>
          <a:custGeom>
            <a:avLst/>
            <a:gdLst/>
            <a:ahLst/>
            <a:cxnLst/>
            <a:rect l="0" t="0" r="0" b="0"/>
            <a:pathLst>
              <a:path w="571500" h="1574800">
                <a:moveTo>
                  <a:pt x="571500" y="1574800"/>
                </a:moveTo>
                <a:lnTo>
                  <a:pt x="571500" y="1536700"/>
                </a:lnTo>
                <a:lnTo>
                  <a:pt x="558800" y="1435100"/>
                </a:lnTo>
                <a:lnTo>
                  <a:pt x="495300" y="1257300"/>
                </a:lnTo>
                <a:lnTo>
                  <a:pt x="393700" y="952500"/>
                </a:lnTo>
                <a:lnTo>
                  <a:pt x="254000" y="609600"/>
                </a:lnTo>
                <a:lnTo>
                  <a:pt x="101600" y="2413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4" name="Freeform 274"/>
          <p:cNvSpPr/>
          <p:nvPr/>
        </p:nvSpPr>
        <p:spPr>
          <a:xfrm rot="-5400000">
            <a:off x="7264718" y="2679383"/>
            <a:ext cx="397192" cy="160020"/>
          </a:xfrm>
          <a:custGeom>
            <a:avLst/>
            <a:gdLst/>
            <a:ahLst/>
            <a:cxnLst/>
            <a:rect l="0" t="0" r="0" b="0"/>
            <a:pathLst>
              <a:path w="10591800" h="4267200">
                <a:moveTo>
                  <a:pt x="0" y="0"/>
                </a:moveTo>
                <a:lnTo>
                  <a:pt x="114300" y="152400"/>
                </a:lnTo>
                <a:lnTo>
                  <a:pt x="203200" y="304800"/>
                </a:lnTo>
                <a:lnTo>
                  <a:pt x="317500" y="533400"/>
                </a:lnTo>
                <a:lnTo>
                  <a:pt x="469900" y="850900"/>
                </a:lnTo>
                <a:lnTo>
                  <a:pt x="647700" y="1206500"/>
                </a:lnTo>
                <a:lnTo>
                  <a:pt x="838200" y="1587500"/>
                </a:lnTo>
                <a:lnTo>
                  <a:pt x="1028700" y="1993900"/>
                </a:lnTo>
                <a:lnTo>
                  <a:pt x="1231900" y="2400300"/>
                </a:lnTo>
                <a:lnTo>
                  <a:pt x="1422400" y="2781300"/>
                </a:lnTo>
                <a:lnTo>
                  <a:pt x="1612900" y="3124200"/>
                </a:lnTo>
                <a:lnTo>
                  <a:pt x="1765300" y="3403600"/>
                </a:lnTo>
                <a:lnTo>
                  <a:pt x="1905000" y="3619500"/>
                </a:lnTo>
                <a:lnTo>
                  <a:pt x="2019300" y="3733800"/>
                </a:lnTo>
                <a:lnTo>
                  <a:pt x="2171700" y="3797300"/>
                </a:lnTo>
                <a:lnTo>
                  <a:pt x="2413000" y="3860800"/>
                </a:lnTo>
                <a:lnTo>
                  <a:pt x="2730500" y="3924300"/>
                </a:lnTo>
                <a:lnTo>
                  <a:pt x="3098800" y="3975100"/>
                </a:lnTo>
                <a:lnTo>
                  <a:pt x="3505200" y="4025900"/>
                </a:lnTo>
                <a:lnTo>
                  <a:pt x="3911600" y="4076700"/>
                </a:lnTo>
                <a:lnTo>
                  <a:pt x="4305300" y="4114800"/>
                </a:lnTo>
                <a:lnTo>
                  <a:pt x="4660900" y="4152900"/>
                </a:lnTo>
                <a:lnTo>
                  <a:pt x="4953000" y="4178300"/>
                </a:lnTo>
                <a:lnTo>
                  <a:pt x="5168900" y="4191000"/>
                </a:lnTo>
                <a:lnTo>
                  <a:pt x="5283200" y="4203700"/>
                </a:lnTo>
                <a:lnTo>
                  <a:pt x="5397500" y="4216400"/>
                </a:lnTo>
                <a:lnTo>
                  <a:pt x="5562600" y="4229100"/>
                </a:lnTo>
                <a:lnTo>
                  <a:pt x="5753100" y="4254500"/>
                </a:lnTo>
                <a:lnTo>
                  <a:pt x="5956300" y="4267200"/>
                </a:lnTo>
                <a:lnTo>
                  <a:pt x="6146800" y="4267200"/>
                </a:lnTo>
                <a:lnTo>
                  <a:pt x="6299200" y="4267200"/>
                </a:lnTo>
                <a:lnTo>
                  <a:pt x="6400800" y="4241800"/>
                </a:lnTo>
                <a:lnTo>
                  <a:pt x="6413500" y="4241800"/>
                </a:lnTo>
                <a:lnTo>
                  <a:pt x="6451600" y="4216400"/>
                </a:lnTo>
                <a:lnTo>
                  <a:pt x="6527800" y="4140200"/>
                </a:lnTo>
                <a:lnTo>
                  <a:pt x="6680200" y="3987800"/>
                </a:lnTo>
                <a:lnTo>
                  <a:pt x="6921500" y="3721100"/>
                </a:lnTo>
                <a:lnTo>
                  <a:pt x="7213600" y="3403600"/>
                </a:lnTo>
                <a:lnTo>
                  <a:pt x="7543800" y="3048000"/>
                </a:lnTo>
                <a:lnTo>
                  <a:pt x="7861300" y="2679700"/>
                </a:lnTo>
                <a:lnTo>
                  <a:pt x="8178800" y="2324100"/>
                </a:lnTo>
                <a:lnTo>
                  <a:pt x="8458200" y="2006600"/>
                </a:lnTo>
                <a:lnTo>
                  <a:pt x="8686800" y="1752600"/>
                </a:lnTo>
                <a:lnTo>
                  <a:pt x="8851900" y="1562100"/>
                </a:lnTo>
                <a:lnTo>
                  <a:pt x="8915400" y="1485900"/>
                </a:lnTo>
                <a:lnTo>
                  <a:pt x="8966200" y="1422400"/>
                </a:lnTo>
                <a:lnTo>
                  <a:pt x="9017000" y="1333500"/>
                </a:lnTo>
                <a:lnTo>
                  <a:pt x="9080500" y="1219200"/>
                </a:lnTo>
                <a:lnTo>
                  <a:pt x="9144000" y="1130300"/>
                </a:lnTo>
                <a:lnTo>
                  <a:pt x="9194800" y="1079500"/>
                </a:lnTo>
                <a:lnTo>
                  <a:pt x="9271000" y="1028700"/>
                </a:lnTo>
                <a:lnTo>
                  <a:pt x="9423400" y="939800"/>
                </a:lnTo>
                <a:lnTo>
                  <a:pt x="9639300" y="838200"/>
                </a:lnTo>
                <a:lnTo>
                  <a:pt x="9893300" y="698500"/>
                </a:lnTo>
                <a:lnTo>
                  <a:pt x="10134600" y="571500"/>
                </a:lnTo>
                <a:lnTo>
                  <a:pt x="10350500" y="431800"/>
                </a:lnTo>
                <a:lnTo>
                  <a:pt x="10490200" y="330200"/>
                </a:lnTo>
                <a:lnTo>
                  <a:pt x="10553700" y="266700"/>
                </a:lnTo>
                <a:lnTo>
                  <a:pt x="10591800" y="241300"/>
                </a:lnTo>
                <a:lnTo>
                  <a:pt x="10591800" y="203200"/>
                </a:lnTo>
                <a:lnTo>
                  <a:pt x="10591800" y="241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5" name="Freeform 275"/>
          <p:cNvSpPr/>
          <p:nvPr/>
        </p:nvSpPr>
        <p:spPr>
          <a:xfrm rot="-5400000">
            <a:off x="8187452" y="5685235"/>
            <a:ext cx="26670" cy="13811"/>
          </a:xfrm>
          <a:custGeom>
            <a:avLst/>
            <a:gdLst/>
            <a:ahLst/>
            <a:cxnLst/>
            <a:rect l="0" t="0" r="0" b="0"/>
            <a:pathLst>
              <a:path w="711200" h="368300">
                <a:moveTo>
                  <a:pt x="711200" y="368300"/>
                </a:moveTo>
                <a:lnTo>
                  <a:pt x="609600" y="317500"/>
                </a:lnTo>
                <a:lnTo>
                  <a:pt x="317500" y="165100"/>
                </a:lnTo>
                <a:lnTo>
                  <a:pt x="114300" y="635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6" name="Freeform 276"/>
          <p:cNvSpPr/>
          <p:nvPr/>
        </p:nvSpPr>
        <p:spPr>
          <a:xfrm rot="-5400000">
            <a:off x="6456760" y="5955745"/>
            <a:ext cx="71913" cy="50482"/>
          </a:xfrm>
          <a:custGeom>
            <a:avLst/>
            <a:gdLst/>
            <a:ahLst/>
            <a:cxnLst/>
            <a:rect l="0" t="0" r="0" b="0"/>
            <a:pathLst>
              <a:path w="1917700" h="1346200">
                <a:moveTo>
                  <a:pt x="1917700" y="0"/>
                </a:moveTo>
                <a:lnTo>
                  <a:pt x="1651000" y="190500"/>
                </a:lnTo>
                <a:lnTo>
                  <a:pt x="1257300" y="469900"/>
                </a:lnTo>
                <a:lnTo>
                  <a:pt x="901700" y="723900"/>
                </a:lnTo>
                <a:lnTo>
                  <a:pt x="571500" y="939800"/>
                </a:lnTo>
                <a:lnTo>
                  <a:pt x="304800" y="1130300"/>
                </a:lnTo>
                <a:lnTo>
                  <a:pt x="114300" y="1270000"/>
                </a:lnTo>
                <a:lnTo>
                  <a:pt x="0" y="1346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7" name="Freeform 277"/>
          <p:cNvSpPr/>
          <p:nvPr/>
        </p:nvSpPr>
        <p:spPr>
          <a:xfrm rot="-5400000">
            <a:off x="7498318" y="2806780"/>
            <a:ext cx="1905" cy="476"/>
          </a:xfrm>
          <a:custGeom>
            <a:avLst/>
            <a:gdLst/>
            <a:ahLst/>
            <a:cxnLst/>
            <a:rect l="0" t="0" r="0" b="0"/>
            <a:pathLst>
              <a:path w="50800" h="12700">
                <a:moveTo>
                  <a:pt x="0" y="12700"/>
                </a:moveTo>
                <a:lnTo>
                  <a:pt x="50800" y="127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8" name="Freeform 278"/>
          <p:cNvSpPr/>
          <p:nvPr/>
        </p:nvSpPr>
        <p:spPr>
          <a:xfrm rot="-5400000">
            <a:off x="7228761" y="2629139"/>
            <a:ext cx="218598" cy="322897"/>
          </a:xfrm>
          <a:custGeom>
            <a:avLst/>
            <a:gdLst/>
            <a:ahLst/>
            <a:cxnLst/>
            <a:rect l="0" t="0" r="0" b="0"/>
            <a:pathLst>
              <a:path w="5829300" h="8610600">
                <a:moveTo>
                  <a:pt x="5156200" y="2057400"/>
                </a:moveTo>
                <a:lnTo>
                  <a:pt x="5054600" y="1714500"/>
                </a:lnTo>
                <a:lnTo>
                  <a:pt x="4940300" y="1371600"/>
                </a:lnTo>
                <a:lnTo>
                  <a:pt x="4851400" y="1130300"/>
                </a:lnTo>
                <a:lnTo>
                  <a:pt x="4787900" y="990600"/>
                </a:lnTo>
                <a:lnTo>
                  <a:pt x="4686300" y="889000"/>
                </a:lnTo>
                <a:lnTo>
                  <a:pt x="4508500" y="762000"/>
                </a:lnTo>
                <a:lnTo>
                  <a:pt x="4292600" y="622300"/>
                </a:lnTo>
                <a:lnTo>
                  <a:pt x="4051300" y="482600"/>
                </a:lnTo>
                <a:lnTo>
                  <a:pt x="3797300" y="342900"/>
                </a:lnTo>
                <a:lnTo>
                  <a:pt x="3543300" y="215900"/>
                </a:lnTo>
                <a:lnTo>
                  <a:pt x="3302000" y="114300"/>
                </a:lnTo>
                <a:lnTo>
                  <a:pt x="3098800" y="38100"/>
                </a:lnTo>
                <a:lnTo>
                  <a:pt x="2959100" y="0"/>
                </a:lnTo>
                <a:lnTo>
                  <a:pt x="2794000" y="12700"/>
                </a:lnTo>
                <a:lnTo>
                  <a:pt x="2552700" y="76200"/>
                </a:lnTo>
                <a:lnTo>
                  <a:pt x="2247900" y="152400"/>
                </a:lnTo>
                <a:lnTo>
                  <a:pt x="1917700" y="266700"/>
                </a:lnTo>
                <a:lnTo>
                  <a:pt x="1574800" y="381000"/>
                </a:lnTo>
                <a:lnTo>
                  <a:pt x="1257300" y="495300"/>
                </a:lnTo>
                <a:lnTo>
                  <a:pt x="977900" y="609600"/>
                </a:lnTo>
                <a:lnTo>
                  <a:pt x="774700" y="685800"/>
                </a:lnTo>
                <a:lnTo>
                  <a:pt x="673100" y="749300"/>
                </a:lnTo>
                <a:lnTo>
                  <a:pt x="584200" y="825500"/>
                </a:lnTo>
                <a:lnTo>
                  <a:pt x="469900" y="952500"/>
                </a:lnTo>
                <a:lnTo>
                  <a:pt x="342900" y="1104900"/>
                </a:lnTo>
                <a:lnTo>
                  <a:pt x="228600" y="1282700"/>
                </a:lnTo>
                <a:lnTo>
                  <a:pt x="114300" y="1435100"/>
                </a:lnTo>
                <a:lnTo>
                  <a:pt x="38100" y="1587500"/>
                </a:lnTo>
                <a:lnTo>
                  <a:pt x="0" y="1689100"/>
                </a:lnTo>
                <a:lnTo>
                  <a:pt x="25400" y="1803400"/>
                </a:lnTo>
                <a:lnTo>
                  <a:pt x="101600" y="2070100"/>
                </a:lnTo>
                <a:lnTo>
                  <a:pt x="215900" y="2463800"/>
                </a:lnTo>
                <a:lnTo>
                  <a:pt x="355600" y="2971800"/>
                </a:lnTo>
                <a:lnTo>
                  <a:pt x="533400" y="3543300"/>
                </a:lnTo>
                <a:lnTo>
                  <a:pt x="736600" y="4178300"/>
                </a:lnTo>
                <a:lnTo>
                  <a:pt x="939800" y="4851400"/>
                </a:lnTo>
                <a:lnTo>
                  <a:pt x="1155700" y="5524500"/>
                </a:lnTo>
                <a:lnTo>
                  <a:pt x="1358900" y="6184900"/>
                </a:lnTo>
                <a:lnTo>
                  <a:pt x="1562100" y="6819900"/>
                </a:lnTo>
                <a:lnTo>
                  <a:pt x="1739900" y="7378700"/>
                </a:lnTo>
                <a:lnTo>
                  <a:pt x="1892300" y="7861300"/>
                </a:lnTo>
                <a:lnTo>
                  <a:pt x="2006600" y="8229600"/>
                </a:lnTo>
                <a:lnTo>
                  <a:pt x="2082800" y="8470900"/>
                </a:lnTo>
                <a:lnTo>
                  <a:pt x="2120900" y="8559800"/>
                </a:lnTo>
                <a:lnTo>
                  <a:pt x="2133600" y="8585200"/>
                </a:lnTo>
                <a:lnTo>
                  <a:pt x="2133600" y="8597900"/>
                </a:lnTo>
                <a:lnTo>
                  <a:pt x="2146300" y="8597900"/>
                </a:lnTo>
                <a:lnTo>
                  <a:pt x="2159000" y="8597900"/>
                </a:lnTo>
                <a:lnTo>
                  <a:pt x="2171700" y="8597900"/>
                </a:lnTo>
                <a:lnTo>
                  <a:pt x="2222500" y="8610600"/>
                </a:lnTo>
                <a:lnTo>
                  <a:pt x="2324100" y="8610600"/>
                </a:lnTo>
                <a:lnTo>
                  <a:pt x="2451100" y="8610600"/>
                </a:lnTo>
                <a:lnTo>
                  <a:pt x="2374900" y="8585200"/>
                </a:lnTo>
                <a:lnTo>
                  <a:pt x="2273300" y="8572500"/>
                </a:lnTo>
                <a:lnTo>
                  <a:pt x="2235200" y="8547100"/>
                </a:lnTo>
                <a:lnTo>
                  <a:pt x="2286000" y="8496300"/>
                </a:lnTo>
                <a:lnTo>
                  <a:pt x="2451100" y="8369300"/>
                </a:lnTo>
                <a:lnTo>
                  <a:pt x="2692400" y="8153400"/>
                </a:lnTo>
                <a:lnTo>
                  <a:pt x="3009900" y="7899400"/>
                </a:lnTo>
                <a:lnTo>
                  <a:pt x="3378200" y="7581900"/>
                </a:lnTo>
                <a:lnTo>
                  <a:pt x="3771900" y="7251700"/>
                </a:lnTo>
                <a:lnTo>
                  <a:pt x="4178300" y="6896100"/>
                </a:lnTo>
                <a:lnTo>
                  <a:pt x="4572000" y="6553200"/>
                </a:lnTo>
                <a:lnTo>
                  <a:pt x="4953000" y="6210300"/>
                </a:lnTo>
                <a:lnTo>
                  <a:pt x="5283200" y="5905500"/>
                </a:lnTo>
                <a:lnTo>
                  <a:pt x="5549900" y="5626100"/>
                </a:lnTo>
                <a:lnTo>
                  <a:pt x="5702300" y="5461000"/>
                </a:lnTo>
                <a:lnTo>
                  <a:pt x="5778500" y="5346700"/>
                </a:lnTo>
                <a:lnTo>
                  <a:pt x="5816600" y="5295900"/>
                </a:lnTo>
                <a:lnTo>
                  <a:pt x="5816600" y="5270500"/>
                </a:lnTo>
                <a:lnTo>
                  <a:pt x="5829300" y="5245100"/>
                </a:lnTo>
                <a:lnTo>
                  <a:pt x="5829300" y="5181600"/>
                </a:lnTo>
                <a:lnTo>
                  <a:pt x="5829300" y="5041900"/>
                </a:lnTo>
                <a:lnTo>
                  <a:pt x="5803900" y="4813300"/>
                </a:lnTo>
                <a:lnTo>
                  <a:pt x="5753100" y="4445000"/>
                </a:lnTo>
                <a:lnTo>
                  <a:pt x="5664200" y="4013200"/>
                </a:lnTo>
                <a:lnTo>
                  <a:pt x="5638800" y="3898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9" name="Freeform 279"/>
          <p:cNvSpPr/>
          <p:nvPr/>
        </p:nvSpPr>
        <p:spPr>
          <a:xfrm rot="-5400000">
            <a:off x="6672977" y="5988130"/>
            <a:ext cx="79057" cy="55721"/>
          </a:xfrm>
          <a:custGeom>
            <a:avLst/>
            <a:gdLst/>
            <a:ahLst/>
            <a:cxnLst/>
            <a:rect l="0" t="0" r="0" b="0"/>
            <a:pathLst>
              <a:path w="2108200" h="1485900">
                <a:moveTo>
                  <a:pt x="2108200" y="0"/>
                </a:moveTo>
                <a:lnTo>
                  <a:pt x="2070100" y="25400"/>
                </a:lnTo>
                <a:lnTo>
                  <a:pt x="1549400" y="393700"/>
                </a:lnTo>
                <a:lnTo>
                  <a:pt x="1079500" y="723900"/>
                </a:lnTo>
                <a:lnTo>
                  <a:pt x="673100" y="1016000"/>
                </a:lnTo>
                <a:lnTo>
                  <a:pt x="342900" y="1244600"/>
                </a:lnTo>
                <a:lnTo>
                  <a:pt x="114300" y="1397000"/>
                </a:lnTo>
                <a:lnTo>
                  <a:pt x="0" y="1485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0" name="Freeform 280"/>
          <p:cNvSpPr/>
          <p:nvPr/>
        </p:nvSpPr>
        <p:spPr>
          <a:xfrm rot="-5400000">
            <a:off x="7996476" y="5743338"/>
            <a:ext cx="21907" cy="18573"/>
          </a:xfrm>
          <a:custGeom>
            <a:avLst/>
            <a:gdLst/>
            <a:ahLst/>
            <a:cxnLst/>
            <a:rect l="0" t="0" r="0" b="0"/>
            <a:pathLst>
              <a:path w="584200" h="495300">
                <a:moveTo>
                  <a:pt x="584200" y="495300"/>
                </a:moveTo>
                <a:lnTo>
                  <a:pt x="533400" y="444500"/>
                </a:lnTo>
                <a:lnTo>
                  <a:pt x="393700" y="292100"/>
                </a:lnTo>
                <a:lnTo>
                  <a:pt x="254000" y="152400"/>
                </a:lnTo>
                <a:lnTo>
                  <a:pt x="165100" y="63500"/>
                </a:lnTo>
                <a:lnTo>
                  <a:pt x="127000" y="12700"/>
                </a:lnTo>
                <a:lnTo>
                  <a:pt x="114300" y="0"/>
                </a:lnTo>
                <a:lnTo>
                  <a:pt x="101600" y="0"/>
                </a:lnTo>
                <a:lnTo>
                  <a:pt x="76200" y="0"/>
                </a:lnTo>
                <a:lnTo>
                  <a:pt x="38100" y="12700"/>
                </a:ln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1" name="Freeform 281"/>
          <p:cNvSpPr/>
          <p:nvPr/>
        </p:nvSpPr>
        <p:spPr>
          <a:xfrm rot="-5400000">
            <a:off x="7226855" y="2739153"/>
            <a:ext cx="70485" cy="104298"/>
          </a:xfrm>
          <a:custGeom>
            <a:avLst/>
            <a:gdLst/>
            <a:ahLst/>
            <a:cxnLst/>
            <a:rect l="0" t="0" r="0" b="0"/>
            <a:pathLst>
              <a:path w="1879600" h="2781300">
                <a:moveTo>
                  <a:pt x="609600" y="2667000"/>
                </a:moveTo>
                <a:lnTo>
                  <a:pt x="647700" y="2743200"/>
                </a:lnTo>
                <a:lnTo>
                  <a:pt x="673100" y="2768600"/>
                </a:lnTo>
                <a:lnTo>
                  <a:pt x="685800" y="2781300"/>
                </a:lnTo>
                <a:lnTo>
                  <a:pt x="698500" y="2781300"/>
                </a:lnTo>
                <a:lnTo>
                  <a:pt x="736600" y="2768600"/>
                </a:lnTo>
                <a:lnTo>
                  <a:pt x="800100" y="2730500"/>
                </a:lnTo>
                <a:lnTo>
                  <a:pt x="927100" y="2654300"/>
                </a:lnTo>
                <a:lnTo>
                  <a:pt x="1104900" y="2501900"/>
                </a:lnTo>
                <a:lnTo>
                  <a:pt x="1308100" y="2324100"/>
                </a:lnTo>
                <a:lnTo>
                  <a:pt x="1498600" y="2133600"/>
                </a:lnTo>
                <a:lnTo>
                  <a:pt x="1676400" y="1955800"/>
                </a:lnTo>
                <a:lnTo>
                  <a:pt x="1778000" y="1828800"/>
                </a:lnTo>
                <a:lnTo>
                  <a:pt x="1841500" y="1752600"/>
                </a:lnTo>
                <a:lnTo>
                  <a:pt x="1854200" y="1714500"/>
                </a:lnTo>
                <a:lnTo>
                  <a:pt x="1866900" y="1689100"/>
                </a:lnTo>
                <a:lnTo>
                  <a:pt x="1866900" y="1676400"/>
                </a:lnTo>
                <a:lnTo>
                  <a:pt x="1879600" y="1625600"/>
                </a:lnTo>
                <a:lnTo>
                  <a:pt x="1866900" y="1524000"/>
                </a:lnTo>
                <a:lnTo>
                  <a:pt x="1841500" y="1346200"/>
                </a:lnTo>
                <a:lnTo>
                  <a:pt x="1778000" y="1092200"/>
                </a:lnTo>
                <a:lnTo>
                  <a:pt x="1714500" y="838200"/>
                </a:lnTo>
                <a:lnTo>
                  <a:pt x="1638300" y="596900"/>
                </a:lnTo>
                <a:lnTo>
                  <a:pt x="1574800" y="419100"/>
                </a:lnTo>
                <a:lnTo>
                  <a:pt x="1536700" y="317500"/>
                </a:lnTo>
                <a:lnTo>
                  <a:pt x="1460500" y="254000"/>
                </a:lnTo>
                <a:lnTo>
                  <a:pt x="1333500" y="177800"/>
                </a:lnTo>
                <a:lnTo>
                  <a:pt x="1181100" y="101600"/>
                </a:lnTo>
                <a:lnTo>
                  <a:pt x="1041400" y="38100"/>
                </a:lnTo>
                <a:lnTo>
                  <a:pt x="952500" y="0"/>
                </a:lnTo>
                <a:lnTo>
                  <a:pt x="939800" y="0"/>
                </a:lnTo>
                <a:lnTo>
                  <a:pt x="901700" y="12700"/>
                </a:lnTo>
                <a:lnTo>
                  <a:pt x="838200" y="25400"/>
                </a:lnTo>
                <a:lnTo>
                  <a:pt x="723900" y="50800"/>
                </a:lnTo>
                <a:lnTo>
                  <a:pt x="558800" y="101600"/>
                </a:lnTo>
                <a:lnTo>
                  <a:pt x="406400" y="165100"/>
                </a:lnTo>
                <a:lnTo>
                  <a:pt x="279400" y="215900"/>
                </a:lnTo>
                <a:lnTo>
                  <a:pt x="215900" y="241300"/>
                </a:lnTo>
                <a:lnTo>
                  <a:pt x="152400" y="292100"/>
                </a:lnTo>
                <a:lnTo>
                  <a:pt x="88900" y="381000"/>
                </a:lnTo>
                <a:lnTo>
                  <a:pt x="25400" y="482600"/>
                </a:lnTo>
                <a:lnTo>
                  <a:pt x="0" y="546100"/>
                </a:lnTo>
                <a:lnTo>
                  <a:pt x="12700" y="635000"/>
                </a:lnTo>
                <a:lnTo>
                  <a:pt x="63500" y="838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2" name="Freeform 282"/>
          <p:cNvSpPr/>
          <p:nvPr/>
        </p:nvSpPr>
        <p:spPr>
          <a:xfrm rot="-5400000">
            <a:off x="7579519" y="5920265"/>
            <a:ext cx="17621" cy="93821"/>
          </a:xfrm>
          <a:custGeom>
            <a:avLst/>
            <a:gdLst/>
            <a:ahLst/>
            <a:cxnLst/>
            <a:rect l="0" t="0" r="0" b="0"/>
            <a:pathLst>
              <a:path w="469900" h="2501900">
                <a:moveTo>
                  <a:pt x="469900" y="0"/>
                </a:moveTo>
                <a:lnTo>
                  <a:pt x="444500" y="368300"/>
                </a:lnTo>
                <a:lnTo>
                  <a:pt x="406400" y="876300"/>
                </a:lnTo>
                <a:lnTo>
                  <a:pt x="381000" y="1346200"/>
                </a:lnTo>
                <a:lnTo>
                  <a:pt x="355600" y="1752600"/>
                </a:lnTo>
                <a:lnTo>
                  <a:pt x="330200" y="2095500"/>
                </a:lnTo>
                <a:lnTo>
                  <a:pt x="317500" y="2273300"/>
                </a:lnTo>
                <a:lnTo>
                  <a:pt x="304800" y="2362200"/>
                </a:lnTo>
                <a:lnTo>
                  <a:pt x="304800" y="2387600"/>
                </a:lnTo>
                <a:lnTo>
                  <a:pt x="304800" y="2400300"/>
                </a:lnTo>
                <a:lnTo>
                  <a:pt x="292100" y="2400300"/>
                </a:lnTo>
                <a:lnTo>
                  <a:pt x="279400" y="2413000"/>
                </a:lnTo>
                <a:lnTo>
                  <a:pt x="228600" y="2438400"/>
                </a:lnTo>
                <a:lnTo>
                  <a:pt x="152400" y="2463800"/>
                </a:lnTo>
                <a:lnTo>
                  <a:pt x="63500" y="2489200"/>
                </a:lnTo>
                <a:lnTo>
                  <a:pt x="0" y="2501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3" name="Freeform 283"/>
          <p:cNvSpPr/>
          <p:nvPr/>
        </p:nvSpPr>
        <p:spPr>
          <a:xfrm rot="-5400000">
            <a:off x="7474982" y="4476513"/>
            <a:ext cx="1648301" cy="1040130"/>
          </a:xfrm>
          <a:custGeom>
            <a:avLst/>
            <a:gdLst/>
            <a:ahLst/>
            <a:cxnLst/>
            <a:rect l="0" t="0" r="0" b="0"/>
            <a:pathLst>
              <a:path w="43954700" h="27736800">
                <a:moveTo>
                  <a:pt x="43954700" y="27736800"/>
                </a:moveTo>
                <a:lnTo>
                  <a:pt x="43853100" y="27444700"/>
                </a:lnTo>
                <a:lnTo>
                  <a:pt x="43713400" y="27000200"/>
                </a:lnTo>
                <a:lnTo>
                  <a:pt x="43573700" y="26581100"/>
                </a:lnTo>
                <a:lnTo>
                  <a:pt x="43434000" y="26200100"/>
                </a:lnTo>
                <a:lnTo>
                  <a:pt x="43319700" y="25882600"/>
                </a:lnTo>
                <a:lnTo>
                  <a:pt x="43218100" y="25641300"/>
                </a:lnTo>
                <a:lnTo>
                  <a:pt x="43154600" y="25501600"/>
                </a:lnTo>
                <a:lnTo>
                  <a:pt x="43040300" y="25387300"/>
                </a:lnTo>
                <a:lnTo>
                  <a:pt x="42862500" y="25247600"/>
                </a:lnTo>
                <a:lnTo>
                  <a:pt x="42646600" y="25082500"/>
                </a:lnTo>
                <a:lnTo>
                  <a:pt x="42392600" y="24917400"/>
                </a:lnTo>
                <a:lnTo>
                  <a:pt x="42138600" y="24739600"/>
                </a:lnTo>
                <a:lnTo>
                  <a:pt x="41884600" y="24574500"/>
                </a:lnTo>
                <a:lnTo>
                  <a:pt x="41643300" y="24422100"/>
                </a:lnTo>
                <a:lnTo>
                  <a:pt x="41452800" y="24295100"/>
                </a:lnTo>
                <a:lnTo>
                  <a:pt x="41313100" y="24193500"/>
                </a:lnTo>
                <a:lnTo>
                  <a:pt x="41186100" y="24091900"/>
                </a:lnTo>
                <a:lnTo>
                  <a:pt x="40982900" y="23939500"/>
                </a:lnTo>
                <a:lnTo>
                  <a:pt x="40716200" y="23723600"/>
                </a:lnTo>
                <a:lnTo>
                  <a:pt x="40398700" y="23469600"/>
                </a:lnTo>
                <a:lnTo>
                  <a:pt x="40043100" y="23190200"/>
                </a:lnTo>
                <a:lnTo>
                  <a:pt x="39674800" y="22898100"/>
                </a:lnTo>
                <a:lnTo>
                  <a:pt x="39306500" y="22593300"/>
                </a:lnTo>
                <a:lnTo>
                  <a:pt x="38963600" y="22313900"/>
                </a:lnTo>
                <a:lnTo>
                  <a:pt x="38633400" y="22047200"/>
                </a:lnTo>
                <a:lnTo>
                  <a:pt x="38354000" y="21831300"/>
                </a:lnTo>
                <a:lnTo>
                  <a:pt x="38138100" y="21653500"/>
                </a:lnTo>
                <a:lnTo>
                  <a:pt x="37998400" y="21539200"/>
                </a:lnTo>
                <a:lnTo>
                  <a:pt x="37858700" y="21412200"/>
                </a:lnTo>
                <a:lnTo>
                  <a:pt x="37655500" y="21247100"/>
                </a:lnTo>
                <a:lnTo>
                  <a:pt x="37401500" y="21018500"/>
                </a:lnTo>
                <a:lnTo>
                  <a:pt x="37109400" y="20777200"/>
                </a:lnTo>
                <a:lnTo>
                  <a:pt x="36804600" y="20510500"/>
                </a:lnTo>
                <a:lnTo>
                  <a:pt x="36487100" y="20243800"/>
                </a:lnTo>
                <a:lnTo>
                  <a:pt x="36182300" y="19989800"/>
                </a:lnTo>
                <a:lnTo>
                  <a:pt x="35902900" y="19761200"/>
                </a:lnTo>
                <a:lnTo>
                  <a:pt x="35674300" y="19570700"/>
                </a:lnTo>
                <a:lnTo>
                  <a:pt x="35496500" y="19418300"/>
                </a:lnTo>
                <a:lnTo>
                  <a:pt x="35382200" y="19342100"/>
                </a:lnTo>
                <a:lnTo>
                  <a:pt x="35242500" y="19291300"/>
                </a:lnTo>
                <a:lnTo>
                  <a:pt x="35064700" y="19215100"/>
                </a:lnTo>
                <a:lnTo>
                  <a:pt x="34836100" y="19138900"/>
                </a:lnTo>
                <a:lnTo>
                  <a:pt x="34582100" y="19062700"/>
                </a:lnTo>
                <a:lnTo>
                  <a:pt x="34328100" y="18986500"/>
                </a:lnTo>
                <a:lnTo>
                  <a:pt x="34099500" y="18910300"/>
                </a:lnTo>
                <a:lnTo>
                  <a:pt x="33909000" y="18859500"/>
                </a:lnTo>
                <a:lnTo>
                  <a:pt x="33769300" y="18808700"/>
                </a:lnTo>
                <a:lnTo>
                  <a:pt x="33629600" y="18770600"/>
                </a:lnTo>
                <a:lnTo>
                  <a:pt x="33388300" y="18694400"/>
                </a:lnTo>
                <a:lnTo>
                  <a:pt x="33070800" y="18592800"/>
                </a:lnTo>
                <a:lnTo>
                  <a:pt x="32677100" y="18478500"/>
                </a:lnTo>
                <a:lnTo>
                  <a:pt x="32232600" y="18338800"/>
                </a:lnTo>
                <a:lnTo>
                  <a:pt x="31775400" y="18199100"/>
                </a:lnTo>
                <a:lnTo>
                  <a:pt x="31305500" y="18059400"/>
                </a:lnTo>
                <a:lnTo>
                  <a:pt x="30861000" y="17907000"/>
                </a:lnTo>
                <a:lnTo>
                  <a:pt x="30454600" y="17767300"/>
                </a:lnTo>
                <a:lnTo>
                  <a:pt x="30111700" y="17640300"/>
                </a:lnTo>
                <a:lnTo>
                  <a:pt x="29832300" y="17526000"/>
                </a:lnTo>
                <a:lnTo>
                  <a:pt x="29667200" y="17437100"/>
                </a:lnTo>
                <a:lnTo>
                  <a:pt x="29527500" y="17310100"/>
                </a:lnTo>
                <a:lnTo>
                  <a:pt x="29311600" y="17068800"/>
                </a:lnTo>
                <a:lnTo>
                  <a:pt x="29019500" y="16738600"/>
                </a:lnTo>
                <a:lnTo>
                  <a:pt x="28689300" y="16319500"/>
                </a:lnTo>
                <a:lnTo>
                  <a:pt x="28321000" y="15862300"/>
                </a:lnTo>
                <a:lnTo>
                  <a:pt x="27914600" y="15367000"/>
                </a:lnTo>
                <a:lnTo>
                  <a:pt x="27520900" y="14859000"/>
                </a:lnTo>
                <a:lnTo>
                  <a:pt x="27114500" y="14351000"/>
                </a:lnTo>
                <a:lnTo>
                  <a:pt x="26746200" y="13868400"/>
                </a:lnTo>
                <a:lnTo>
                  <a:pt x="26403300" y="13423900"/>
                </a:lnTo>
                <a:lnTo>
                  <a:pt x="26111200" y="13042900"/>
                </a:lnTo>
                <a:lnTo>
                  <a:pt x="25882600" y="12738100"/>
                </a:lnTo>
                <a:lnTo>
                  <a:pt x="25768300" y="12573000"/>
                </a:lnTo>
                <a:lnTo>
                  <a:pt x="25704800" y="12484100"/>
                </a:lnTo>
                <a:lnTo>
                  <a:pt x="25692100" y="12458700"/>
                </a:lnTo>
                <a:lnTo>
                  <a:pt x="25692100" y="12446000"/>
                </a:lnTo>
                <a:lnTo>
                  <a:pt x="25704800" y="12407900"/>
                </a:lnTo>
                <a:lnTo>
                  <a:pt x="25730200" y="12344400"/>
                </a:lnTo>
                <a:lnTo>
                  <a:pt x="25793700" y="12242800"/>
                </a:lnTo>
                <a:lnTo>
                  <a:pt x="25869900" y="12128500"/>
                </a:lnTo>
                <a:lnTo>
                  <a:pt x="25895300" y="12052300"/>
                </a:lnTo>
                <a:lnTo>
                  <a:pt x="25819100" y="12001500"/>
                </a:lnTo>
                <a:lnTo>
                  <a:pt x="25603200" y="11912600"/>
                </a:lnTo>
                <a:lnTo>
                  <a:pt x="25285700" y="11772900"/>
                </a:lnTo>
                <a:lnTo>
                  <a:pt x="24879300" y="11595100"/>
                </a:lnTo>
                <a:lnTo>
                  <a:pt x="24409400" y="11404600"/>
                </a:lnTo>
                <a:lnTo>
                  <a:pt x="23901400" y="11188700"/>
                </a:lnTo>
                <a:lnTo>
                  <a:pt x="23380700" y="10972800"/>
                </a:lnTo>
                <a:lnTo>
                  <a:pt x="22872700" y="10769600"/>
                </a:lnTo>
                <a:lnTo>
                  <a:pt x="22402800" y="10566400"/>
                </a:lnTo>
                <a:lnTo>
                  <a:pt x="21983700" y="10401300"/>
                </a:lnTo>
                <a:lnTo>
                  <a:pt x="21640800" y="10261600"/>
                </a:lnTo>
                <a:lnTo>
                  <a:pt x="21412200" y="10160000"/>
                </a:lnTo>
                <a:lnTo>
                  <a:pt x="21310600" y="10121900"/>
                </a:lnTo>
                <a:lnTo>
                  <a:pt x="21221700" y="10071100"/>
                </a:lnTo>
                <a:lnTo>
                  <a:pt x="21094700" y="9994900"/>
                </a:lnTo>
                <a:lnTo>
                  <a:pt x="20955000" y="9918700"/>
                </a:lnTo>
                <a:lnTo>
                  <a:pt x="20815300" y="9842500"/>
                </a:lnTo>
                <a:lnTo>
                  <a:pt x="20688300" y="9766300"/>
                </a:lnTo>
                <a:lnTo>
                  <a:pt x="20612100" y="9715500"/>
                </a:lnTo>
                <a:lnTo>
                  <a:pt x="20535900" y="9639300"/>
                </a:lnTo>
                <a:lnTo>
                  <a:pt x="20434300" y="9512300"/>
                </a:lnTo>
                <a:lnTo>
                  <a:pt x="20320000" y="9385300"/>
                </a:lnTo>
                <a:lnTo>
                  <a:pt x="20218400" y="9258300"/>
                </a:lnTo>
                <a:lnTo>
                  <a:pt x="20142200" y="9182100"/>
                </a:lnTo>
                <a:lnTo>
                  <a:pt x="20078700" y="9105900"/>
                </a:lnTo>
                <a:lnTo>
                  <a:pt x="19951700" y="8966200"/>
                </a:lnTo>
                <a:lnTo>
                  <a:pt x="19773900" y="8775700"/>
                </a:lnTo>
                <a:lnTo>
                  <a:pt x="19558000" y="8547100"/>
                </a:lnTo>
                <a:lnTo>
                  <a:pt x="19342100" y="8305800"/>
                </a:lnTo>
                <a:lnTo>
                  <a:pt x="19113500" y="8077200"/>
                </a:lnTo>
                <a:lnTo>
                  <a:pt x="18897600" y="7861300"/>
                </a:lnTo>
                <a:lnTo>
                  <a:pt x="18719800" y="7696200"/>
                </a:lnTo>
                <a:lnTo>
                  <a:pt x="18580100" y="7594600"/>
                </a:lnTo>
                <a:lnTo>
                  <a:pt x="18453100" y="7518400"/>
                </a:lnTo>
                <a:lnTo>
                  <a:pt x="18237200" y="7429500"/>
                </a:lnTo>
                <a:lnTo>
                  <a:pt x="17957800" y="7315200"/>
                </a:lnTo>
                <a:lnTo>
                  <a:pt x="17640300" y="7188200"/>
                </a:lnTo>
                <a:lnTo>
                  <a:pt x="17284700" y="7061200"/>
                </a:lnTo>
                <a:lnTo>
                  <a:pt x="16929100" y="6921500"/>
                </a:lnTo>
                <a:lnTo>
                  <a:pt x="16573500" y="6807200"/>
                </a:lnTo>
                <a:lnTo>
                  <a:pt x="16243300" y="6692900"/>
                </a:lnTo>
                <a:lnTo>
                  <a:pt x="15951200" y="6591300"/>
                </a:lnTo>
                <a:lnTo>
                  <a:pt x="15722600" y="6527800"/>
                </a:lnTo>
                <a:lnTo>
                  <a:pt x="15570200" y="6477000"/>
                </a:lnTo>
                <a:lnTo>
                  <a:pt x="15392400" y="6451600"/>
                </a:lnTo>
                <a:lnTo>
                  <a:pt x="15151100" y="6413500"/>
                </a:lnTo>
                <a:lnTo>
                  <a:pt x="14871700" y="6362700"/>
                </a:lnTo>
                <a:lnTo>
                  <a:pt x="14554200" y="6324600"/>
                </a:lnTo>
                <a:lnTo>
                  <a:pt x="14224000" y="6286500"/>
                </a:lnTo>
                <a:lnTo>
                  <a:pt x="13919200" y="6261100"/>
                </a:lnTo>
                <a:lnTo>
                  <a:pt x="13639800" y="6261100"/>
                </a:lnTo>
                <a:lnTo>
                  <a:pt x="13411200" y="6261100"/>
                </a:lnTo>
                <a:lnTo>
                  <a:pt x="13246100" y="6299200"/>
                </a:lnTo>
                <a:lnTo>
                  <a:pt x="13131800" y="6388100"/>
                </a:lnTo>
                <a:lnTo>
                  <a:pt x="12954000" y="6553200"/>
                </a:lnTo>
                <a:lnTo>
                  <a:pt x="12750800" y="6794500"/>
                </a:lnTo>
                <a:lnTo>
                  <a:pt x="12509500" y="7073900"/>
                </a:lnTo>
                <a:lnTo>
                  <a:pt x="12255500" y="7391400"/>
                </a:lnTo>
                <a:lnTo>
                  <a:pt x="12001500" y="7708900"/>
                </a:lnTo>
                <a:lnTo>
                  <a:pt x="11747500" y="8013700"/>
                </a:lnTo>
                <a:lnTo>
                  <a:pt x="11506200" y="8293100"/>
                </a:lnTo>
                <a:lnTo>
                  <a:pt x="11290300" y="8521700"/>
                </a:lnTo>
                <a:lnTo>
                  <a:pt x="11150600" y="8648700"/>
                </a:lnTo>
                <a:lnTo>
                  <a:pt x="11061700" y="8712200"/>
                </a:lnTo>
                <a:lnTo>
                  <a:pt x="11010900" y="8724900"/>
                </a:lnTo>
                <a:lnTo>
                  <a:pt x="10985500" y="8737600"/>
                </a:lnTo>
                <a:lnTo>
                  <a:pt x="10960100" y="8737600"/>
                </a:lnTo>
                <a:lnTo>
                  <a:pt x="10909300" y="8724900"/>
                </a:lnTo>
                <a:lnTo>
                  <a:pt x="10807700" y="8686800"/>
                </a:lnTo>
                <a:lnTo>
                  <a:pt x="10604500" y="8585200"/>
                </a:lnTo>
                <a:lnTo>
                  <a:pt x="10287000" y="8394700"/>
                </a:lnTo>
                <a:lnTo>
                  <a:pt x="9906000" y="8153400"/>
                </a:lnTo>
                <a:lnTo>
                  <a:pt x="9474200" y="7874000"/>
                </a:lnTo>
                <a:lnTo>
                  <a:pt x="9017000" y="7556500"/>
                </a:lnTo>
                <a:lnTo>
                  <a:pt x="8547100" y="7239000"/>
                </a:lnTo>
                <a:lnTo>
                  <a:pt x="8089900" y="6908800"/>
                </a:lnTo>
                <a:lnTo>
                  <a:pt x="7658100" y="6591300"/>
                </a:lnTo>
                <a:lnTo>
                  <a:pt x="7264400" y="6311900"/>
                </a:lnTo>
                <a:lnTo>
                  <a:pt x="6921500" y="6057900"/>
                </a:lnTo>
                <a:lnTo>
                  <a:pt x="6667500" y="5867400"/>
                </a:lnTo>
                <a:lnTo>
                  <a:pt x="6502400" y="5740400"/>
                </a:lnTo>
                <a:lnTo>
                  <a:pt x="6362700" y="5613400"/>
                </a:lnTo>
                <a:lnTo>
                  <a:pt x="6134100" y="5372100"/>
                </a:lnTo>
                <a:lnTo>
                  <a:pt x="5816600" y="5067300"/>
                </a:lnTo>
                <a:lnTo>
                  <a:pt x="5435600" y="4673600"/>
                </a:lnTo>
                <a:lnTo>
                  <a:pt x="5016500" y="4241800"/>
                </a:lnTo>
                <a:lnTo>
                  <a:pt x="4546600" y="3759200"/>
                </a:lnTo>
                <a:lnTo>
                  <a:pt x="4064000" y="3251200"/>
                </a:lnTo>
                <a:lnTo>
                  <a:pt x="3556000" y="2730500"/>
                </a:lnTo>
                <a:lnTo>
                  <a:pt x="3060700" y="2222500"/>
                </a:lnTo>
                <a:lnTo>
                  <a:pt x="2590800" y="1727200"/>
                </a:lnTo>
                <a:lnTo>
                  <a:pt x="2146300" y="1270000"/>
                </a:lnTo>
                <a:lnTo>
                  <a:pt x="1739900" y="863600"/>
                </a:lnTo>
                <a:lnTo>
                  <a:pt x="1409700" y="508000"/>
                </a:lnTo>
                <a:lnTo>
                  <a:pt x="1143000" y="241300"/>
                </a:lnTo>
                <a:lnTo>
                  <a:pt x="990600" y="101600"/>
                </a:lnTo>
                <a:lnTo>
                  <a:pt x="914400" y="25400"/>
                </a:lnTo>
                <a:lnTo>
                  <a:pt x="889000" y="12700"/>
                </a:lnTo>
                <a:lnTo>
                  <a:pt x="876300" y="0"/>
                </a:lnTo>
                <a:lnTo>
                  <a:pt x="863600" y="0"/>
                </a:lnTo>
                <a:lnTo>
                  <a:pt x="825500" y="0"/>
                </a:lnTo>
                <a:lnTo>
                  <a:pt x="736600" y="12700"/>
                </a:lnTo>
                <a:lnTo>
                  <a:pt x="609600" y="38100"/>
                </a:lnTo>
                <a:lnTo>
                  <a:pt x="419100" y="101600"/>
                </a:lnTo>
                <a:lnTo>
                  <a:pt x="241300" y="152400"/>
                </a:lnTo>
                <a:lnTo>
                  <a:pt x="88900" y="203200"/>
                </a:lnTo>
                <a:lnTo>
                  <a:pt x="0" y="228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4" name="Freeform 284"/>
          <p:cNvSpPr/>
          <p:nvPr/>
        </p:nvSpPr>
        <p:spPr>
          <a:xfrm rot="-5400000">
            <a:off x="7128986" y="5431632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12700"/>
                </a:lnTo>
                <a:lnTo>
                  <a:pt x="12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5" name="Freeform 285"/>
          <p:cNvSpPr/>
          <p:nvPr/>
        </p:nvSpPr>
        <p:spPr>
          <a:xfrm rot="-5400000">
            <a:off x="6957060" y="5461636"/>
            <a:ext cx="201930" cy="142875"/>
          </a:xfrm>
          <a:custGeom>
            <a:avLst/>
            <a:gdLst/>
            <a:ahLst/>
            <a:cxnLst/>
            <a:rect l="0" t="0" r="0" b="0"/>
            <a:pathLst>
              <a:path w="5384800" h="3810000">
                <a:moveTo>
                  <a:pt x="2667000" y="1676400"/>
                </a:moveTo>
                <a:lnTo>
                  <a:pt x="2311400" y="1409700"/>
                </a:lnTo>
                <a:lnTo>
                  <a:pt x="1892300" y="1104900"/>
                </a:lnTo>
                <a:lnTo>
                  <a:pt x="1536700" y="838200"/>
                </a:lnTo>
                <a:lnTo>
                  <a:pt x="1257300" y="635000"/>
                </a:lnTo>
                <a:lnTo>
                  <a:pt x="1066800" y="495300"/>
                </a:lnTo>
                <a:lnTo>
                  <a:pt x="1003300" y="444500"/>
                </a:lnTo>
                <a:lnTo>
                  <a:pt x="965200" y="381000"/>
                </a:lnTo>
                <a:lnTo>
                  <a:pt x="927100" y="304800"/>
                </a:lnTo>
                <a:lnTo>
                  <a:pt x="889000" y="254000"/>
                </a:lnTo>
                <a:lnTo>
                  <a:pt x="838200" y="215900"/>
                </a:lnTo>
                <a:lnTo>
                  <a:pt x="736600" y="152400"/>
                </a:lnTo>
                <a:lnTo>
                  <a:pt x="622300" y="76200"/>
                </a:lnTo>
                <a:lnTo>
                  <a:pt x="533400" y="25400"/>
                </a:lnTo>
                <a:lnTo>
                  <a:pt x="469900" y="12700"/>
                </a:lnTo>
                <a:lnTo>
                  <a:pt x="444500" y="0"/>
                </a:lnTo>
                <a:lnTo>
                  <a:pt x="431800" y="0"/>
                </a:lnTo>
                <a:lnTo>
                  <a:pt x="406400" y="12700"/>
                </a:lnTo>
                <a:lnTo>
                  <a:pt x="355600" y="38100"/>
                </a:lnTo>
                <a:lnTo>
                  <a:pt x="279400" y="88900"/>
                </a:lnTo>
                <a:lnTo>
                  <a:pt x="177800" y="165100"/>
                </a:lnTo>
                <a:lnTo>
                  <a:pt x="88900" y="241300"/>
                </a:lnTo>
                <a:lnTo>
                  <a:pt x="38100" y="304800"/>
                </a:lnTo>
                <a:lnTo>
                  <a:pt x="25400" y="393700"/>
                </a:lnTo>
                <a:lnTo>
                  <a:pt x="12700" y="596900"/>
                </a:lnTo>
                <a:lnTo>
                  <a:pt x="0" y="876300"/>
                </a:lnTo>
                <a:lnTo>
                  <a:pt x="0" y="1193800"/>
                </a:lnTo>
                <a:lnTo>
                  <a:pt x="12700" y="1524000"/>
                </a:lnTo>
                <a:lnTo>
                  <a:pt x="25400" y="1816100"/>
                </a:lnTo>
                <a:lnTo>
                  <a:pt x="50800" y="2019300"/>
                </a:lnTo>
                <a:lnTo>
                  <a:pt x="76200" y="2120900"/>
                </a:lnTo>
                <a:lnTo>
                  <a:pt x="101600" y="2184400"/>
                </a:lnTo>
                <a:lnTo>
                  <a:pt x="114300" y="2197100"/>
                </a:lnTo>
                <a:lnTo>
                  <a:pt x="127000" y="2209800"/>
                </a:lnTo>
                <a:lnTo>
                  <a:pt x="165100" y="2235200"/>
                </a:lnTo>
                <a:lnTo>
                  <a:pt x="254000" y="2286000"/>
                </a:lnTo>
                <a:lnTo>
                  <a:pt x="457200" y="2362200"/>
                </a:lnTo>
                <a:lnTo>
                  <a:pt x="800100" y="2489200"/>
                </a:lnTo>
                <a:lnTo>
                  <a:pt x="1219200" y="2628900"/>
                </a:lnTo>
                <a:lnTo>
                  <a:pt x="1714500" y="2794000"/>
                </a:lnTo>
                <a:lnTo>
                  <a:pt x="2235200" y="2959100"/>
                </a:lnTo>
                <a:lnTo>
                  <a:pt x="2794000" y="3136900"/>
                </a:lnTo>
                <a:lnTo>
                  <a:pt x="3340100" y="3302000"/>
                </a:lnTo>
                <a:lnTo>
                  <a:pt x="3860800" y="3454400"/>
                </a:lnTo>
                <a:lnTo>
                  <a:pt x="4343400" y="3581400"/>
                </a:lnTo>
                <a:lnTo>
                  <a:pt x="4762500" y="3695700"/>
                </a:lnTo>
                <a:lnTo>
                  <a:pt x="5092700" y="3771900"/>
                </a:lnTo>
                <a:lnTo>
                  <a:pt x="5270500" y="3810000"/>
                </a:lnTo>
                <a:lnTo>
                  <a:pt x="5359400" y="3810000"/>
                </a:lnTo>
                <a:lnTo>
                  <a:pt x="5384800" y="3810000"/>
                </a:lnTo>
                <a:lnTo>
                  <a:pt x="5372100" y="3771900"/>
                </a:lnTo>
                <a:lnTo>
                  <a:pt x="5321300" y="3708400"/>
                </a:lnTo>
                <a:lnTo>
                  <a:pt x="5168900" y="3581400"/>
                </a:lnTo>
                <a:lnTo>
                  <a:pt x="4902200" y="3365500"/>
                </a:lnTo>
                <a:lnTo>
                  <a:pt x="4559300" y="3086100"/>
                </a:lnTo>
                <a:lnTo>
                  <a:pt x="4191000" y="2806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6" name="Freeform 286"/>
          <p:cNvSpPr/>
          <p:nvPr/>
        </p:nvSpPr>
        <p:spPr>
          <a:xfrm rot="-5400000">
            <a:off x="8638699" y="3652362"/>
            <a:ext cx="66198" cy="14763"/>
          </a:xfrm>
          <a:custGeom>
            <a:avLst/>
            <a:gdLst/>
            <a:ahLst/>
            <a:cxnLst/>
            <a:rect l="0" t="0" r="0" b="0"/>
            <a:pathLst>
              <a:path w="1765300" h="393700">
                <a:moveTo>
                  <a:pt x="1752600" y="25400"/>
                </a:moveTo>
                <a:lnTo>
                  <a:pt x="1765300" y="50800"/>
                </a:lnTo>
                <a:lnTo>
                  <a:pt x="1765300" y="101600"/>
                </a:lnTo>
                <a:lnTo>
                  <a:pt x="1765300" y="127000"/>
                </a:lnTo>
                <a:lnTo>
                  <a:pt x="1765300" y="139700"/>
                </a:lnTo>
                <a:lnTo>
                  <a:pt x="1739900" y="139700"/>
                </a:lnTo>
                <a:lnTo>
                  <a:pt x="1676400" y="139700"/>
                </a:lnTo>
                <a:lnTo>
                  <a:pt x="1562100" y="139700"/>
                </a:lnTo>
                <a:lnTo>
                  <a:pt x="1358900" y="127000"/>
                </a:lnTo>
                <a:lnTo>
                  <a:pt x="1143000" y="127000"/>
                </a:lnTo>
                <a:lnTo>
                  <a:pt x="927100" y="114300"/>
                </a:lnTo>
                <a:lnTo>
                  <a:pt x="749300" y="114300"/>
                </a:lnTo>
                <a:lnTo>
                  <a:pt x="660400" y="101600"/>
                </a:lnTo>
                <a:lnTo>
                  <a:pt x="546100" y="101600"/>
                </a:lnTo>
                <a:lnTo>
                  <a:pt x="368300" y="76200"/>
                </a:lnTo>
                <a:lnTo>
                  <a:pt x="190500" y="50800"/>
                </a:lnTo>
                <a:lnTo>
                  <a:pt x="76200" y="38100"/>
                </a:lnTo>
                <a:lnTo>
                  <a:pt x="12700" y="25400"/>
                </a:lnTo>
                <a:lnTo>
                  <a:pt x="0" y="12700"/>
                </a:lnTo>
                <a:lnTo>
                  <a:pt x="25400" y="12700"/>
                </a:lnTo>
                <a:lnTo>
                  <a:pt x="101600" y="12700"/>
                </a:lnTo>
                <a:lnTo>
                  <a:pt x="266700" y="0"/>
                </a:lnTo>
                <a:lnTo>
                  <a:pt x="546100" y="0"/>
                </a:lnTo>
                <a:lnTo>
                  <a:pt x="876300" y="12700"/>
                </a:lnTo>
                <a:lnTo>
                  <a:pt x="1193800" y="12700"/>
                </a:lnTo>
                <a:lnTo>
                  <a:pt x="1473200" y="12700"/>
                </a:lnTo>
                <a:lnTo>
                  <a:pt x="1651000" y="12700"/>
                </a:lnTo>
                <a:lnTo>
                  <a:pt x="1727200" y="25400"/>
                </a:lnTo>
                <a:lnTo>
                  <a:pt x="1752600" y="25400"/>
                </a:lnTo>
                <a:lnTo>
                  <a:pt x="1689100" y="393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7" name="Freeform 287"/>
          <p:cNvSpPr/>
          <p:nvPr/>
        </p:nvSpPr>
        <p:spPr>
          <a:xfrm rot="-5400000">
            <a:off x="8658939" y="3674984"/>
            <a:ext cx="1428" cy="14287"/>
          </a:xfrm>
          <a:custGeom>
            <a:avLst/>
            <a:gdLst/>
            <a:ahLst/>
            <a:cxnLst/>
            <a:rect l="0" t="0" r="0" b="0"/>
            <a:pathLst>
              <a:path w="38100" h="381000">
                <a:moveTo>
                  <a:pt x="0" y="3810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8" name="Freeform 288"/>
          <p:cNvSpPr/>
          <p:nvPr/>
        </p:nvSpPr>
        <p:spPr>
          <a:xfrm rot="-5400000">
            <a:off x="8864441" y="3962401"/>
            <a:ext cx="29051" cy="34766"/>
          </a:xfrm>
          <a:custGeom>
            <a:avLst/>
            <a:gdLst/>
            <a:ahLst/>
            <a:cxnLst/>
            <a:rect l="0" t="0" r="0" b="0"/>
            <a:pathLst>
              <a:path w="774700" h="927100">
                <a:moveTo>
                  <a:pt x="0" y="0"/>
                </a:moveTo>
                <a:lnTo>
                  <a:pt x="25400" y="38100"/>
                </a:lnTo>
                <a:lnTo>
                  <a:pt x="292100" y="355600"/>
                </a:lnTo>
                <a:lnTo>
                  <a:pt x="520700" y="622300"/>
                </a:lnTo>
                <a:lnTo>
                  <a:pt x="685800" y="812800"/>
                </a:lnTo>
                <a:lnTo>
                  <a:pt x="774700" y="927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9" name="Freeform 289"/>
          <p:cNvSpPr/>
          <p:nvPr/>
        </p:nvSpPr>
        <p:spPr>
          <a:xfrm rot="-5400000">
            <a:off x="8744664" y="3772139"/>
            <a:ext cx="130968" cy="154305"/>
          </a:xfrm>
          <a:custGeom>
            <a:avLst/>
            <a:gdLst/>
            <a:ahLst/>
            <a:cxnLst/>
            <a:rect l="0" t="0" r="0" b="0"/>
            <a:pathLst>
              <a:path w="3492500" h="4114800">
                <a:moveTo>
                  <a:pt x="3492500" y="0"/>
                </a:moveTo>
                <a:lnTo>
                  <a:pt x="2882900" y="0"/>
                </a:lnTo>
                <a:lnTo>
                  <a:pt x="2247900" y="12700"/>
                </a:lnTo>
                <a:lnTo>
                  <a:pt x="1727200" y="25400"/>
                </a:lnTo>
                <a:lnTo>
                  <a:pt x="1295400" y="50800"/>
                </a:lnTo>
                <a:lnTo>
                  <a:pt x="1054100" y="76200"/>
                </a:lnTo>
                <a:lnTo>
                  <a:pt x="927100" y="101600"/>
                </a:lnTo>
                <a:lnTo>
                  <a:pt x="876300" y="114300"/>
                </a:lnTo>
                <a:lnTo>
                  <a:pt x="863600" y="127000"/>
                </a:lnTo>
                <a:lnTo>
                  <a:pt x="850900" y="139700"/>
                </a:lnTo>
                <a:lnTo>
                  <a:pt x="812800" y="190500"/>
                </a:lnTo>
                <a:lnTo>
                  <a:pt x="762000" y="292100"/>
                </a:lnTo>
                <a:lnTo>
                  <a:pt x="685800" y="495300"/>
                </a:lnTo>
                <a:lnTo>
                  <a:pt x="596900" y="825500"/>
                </a:lnTo>
                <a:lnTo>
                  <a:pt x="508000" y="1219200"/>
                </a:lnTo>
                <a:lnTo>
                  <a:pt x="419100" y="1651000"/>
                </a:lnTo>
                <a:lnTo>
                  <a:pt x="330200" y="2120900"/>
                </a:lnTo>
                <a:lnTo>
                  <a:pt x="254000" y="2578100"/>
                </a:lnTo>
                <a:lnTo>
                  <a:pt x="177800" y="3022600"/>
                </a:lnTo>
                <a:lnTo>
                  <a:pt x="114300" y="3416300"/>
                </a:lnTo>
                <a:lnTo>
                  <a:pt x="63500" y="3746500"/>
                </a:lnTo>
                <a:lnTo>
                  <a:pt x="25400" y="3987800"/>
                </a:lnTo>
                <a:lnTo>
                  <a:pt x="0" y="4114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0" name="Freeform 290"/>
          <p:cNvSpPr/>
          <p:nvPr/>
        </p:nvSpPr>
        <p:spPr>
          <a:xfrm rot="-5400000">
            <a:off x="8803243" y="3454004"/>
            <a:ext cx="4286" cy="21907"/>
          </a:xfrm>
          <a:custGeom>
            <a:avLst/>
            <a:gdLst/>
            <a:ahLst/>
            <a:cxnLst/>
            <a:rect l="0" t="0" r="0" b="0"/>
            <a:pathLst>
              <a:path w="114300" h="584200">
                <a:moveTo>
                  <a:pt x="0" y="0"/>
                </a:moveTo>
                <a:lnTo>
                  <a:pt x="12700" y="63500"/>
                </a:lnTo>
                <a:lnTo>
                  <a:pt x="63500" y="304800"/>
                </a:lnTo>
                <a:lnTo>
                  <a:pt x="101600" y="482600"/>
                </a:lnTo>
                <a:lnTo>
                  <a:pt x="114300" y="584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1" name="Freeform 291"/>
          <p:cNvSpPr/>
          <p:nvPr/>
        </p:nvSpPr>
        <p:spPr>
          <a:xfrm rot="-5400000">
            <a:off x="8960644" y="2012157"/>
            <a:ext cx="19526" cy="31908"/>
          </a:xfrm>
          <a:custGeom>
            <a:avLst/>
            <a:gdLst/>
            <a:ahLst/>
            <a:cxnLst/>
            <a:rect l="0" t="0" r="0" b="0"/>
            <a:pathLst>
              <a:path w="520700" h="850900">
                <a:moveTo>
                  <a:pt x="520700" y="0"/>
                </a:moveTo>
                <a:lnTo>
                  <a:pt x="0" y="850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2" name="Freeform 292"/>
          <p:cNvSpPr/>
          <p:nvPr/>
        </p:nvSpPr>
        <p:spPr>
          <a:xfrm rot="-5400000">
            <a:off x="7997428" y="3391615"/>
            <a:ext cx="211931" cy="277177"/>
          </a:xfrm>
          <a:custGeom>
            <a:avLst/>
            <a:gdLst/>
            <a:ahLst/>
            <a:cxnLst/>
            <a:rect l="0" t="0" r="0" b="0"/>
            <a:pathLst>
              <a:path w="5651500" h="7391400">
                <a:moveTo>
                  <a:pt x="0" y="7391400"/>
                </a:moveTo>
                <a:lnTo>
                  <a:pt x="12700" y="7340600"/>
                </a:lnTo>
                <a:lnTo>
                  <a:pt x="38100" y="7251700"/>
                </a:lnTo>
                <a:lnTo>
                  <a:pt x="88900" y="7099300"/>
                </a:lnTo>
                <a:lnTo>
                  <a:pt x="203200" y="6883400"/>
                </a:lnTo>
                <a:lnTo>
                  <a:pt x="317500" y="6667500"/>
                </a:lnTo>
                <a:lnTo>
                  <a:pt x="431800" y="6464300"/>
                </a:lnTo>
                <a:lnTo>
                  <a:pt x="520700" y="6299200"/>
                </a:lnTo>
                <a:lnTo>
                  <a:pt x="584200" y="6223000"/>
                </a:lnTo>
                <a:lnTo>
                  <a:pt x="673100" y="6146800"/>
                </a:lnTo>
                <a:lnTo>
                  <a:pt x="800100" y="6045200"/>
                </a:lnTo>
                <a:lnTo>
                  <a:pt x="965200" y="5956300"/>
                </a:lnTo>
                <a:lnTo>
                  <a:pt x="1092200" y="5854700"/>
                </a:lnTo>
                <a:lnTo>
                  <a:pt x="1193800" y="5791200"/>
                </a:lnTo>
                <a:lnTo>
                  <a:pt x="1270000" y="5702300"/>
                </a:lnTo>
                <a:lnTo>
                  <a:pt x="1435100" y="5499100"/>
                </a:lnTo>
                <a:lnTo>
                  <a:pt x="1701800" y="5194300"/>
                </a:lnTo>
                <a:lnTo>
                  <a:pt x="2019300" y="4813300"/>
                </a:lnTo>
                <a:lnTo>
                  <a:pt x="2400300" y="4368800"/>
                </a:lnTo>
                <a:lnTo>
                  <a:pt x="2806700" y="3886200"/>
                </a:lnTo>
                <a:lnTo>
                  <a:pt x="3225800" y="3378200"/>
                </a:lnTo>
                <a:lnTo>
                  <a:pt x="3657600" y="2870200"/>
                </a:lnTo>
                <a:lnTo>
                  <a:pt x="4064000" y="2387600"/>
                </a:lnTo>
                <a:lnTo>
                  <a:pt x="4432300" y="1943100"/>
                </a:lnTo>
                <a:lnTo>
                  <a:pt x="4749800" y="1549400"/>
                </a:lnTo>
                <a:lnTo>
                  <a:pt x="5016500" y="1231900"/>
                </a:lnTo>
                <a:lnTo>
                  <a:pt x="5181600" y="1028700"/>
                </a:lnTo>
                <a:lnTo>
                  <a:pt x="5257800" y="927100"/>
                </a:lnTo>
                <a:lnTo>
                  <a:pt x="5321300" y="812800"/>
                </a:lnTo>
                <a:lnTo>
                  <a:pt x="5410200" y="647700"/>
                </a:lnTo>
                <a:lnTo>
                  <a:pt x="5499100" y="469900"/>
                </a:lnTo>
                <a:lnTo>
                  <a:pt x="5575300" y="279400"/>
                </a:lnTo>
                <a:lnTo>
                  <a:pt x="5626100" y="139700"/>
                </a:lnTo>
                <a:lnTo>
                  <a:pt x="5638800" y="63500"/>
                </a:lnTo>
                <a:lnTo>
                  <a:pt x="5651500" y="25400"/>
                </a:lnTo>
                <a:lnTo>
                  <a:pt x="5651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3" name="Freeform 293"/>
          <p:cNvSpPr/>
          <p:nvPr/>
        </p:nvSpPr>
        <p:spPr>
          <a:xfrm rot="-5400000">
            <a:off x="7963853" y="3423286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-4216400" y="873506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4" name="Freeform 294"/>
          <p:cNvSpPr/>
          <p:nvPr/>
        </p:nvSpPr>
        <p:spPr>
          <a:xfrm rot="-5400000">
            <a:off x="7919799" y="3416380"/>
            <a:ext cx="37147" cy="52863"/>
          </a:xfrm>
          <a:custGeom>
            <a:avLst/>
            <a:gdLst/>
            <a:ahLst/>
            <a:cxnLst/>
            <a:rect l="0" t="0" r="0" b="0"/>
            <a:pathLst>
              <a:path w="990600" h="1409700">
                <a:moveTo>
                  <a:pt x="990600" y="1409700"/>
                </a:moveTo>
                <a:lnTo>
                  <a:pt x="965200" y="1371600"/>
                </a:lnTo>
                <a:lnTo>
                  <a:pt x="914400" y="1295400"/>
                </a:lnTo>
                <a:lnTo>
                  <a:pt x="812800" y="1130300"/>
                </a:lnTo>
                <a:lnTo>
                  <a:pt x="609600" y="850900"/>
                </a:lnTo>
                <a:lnTo>
                  <a:pt x="368300" y="495300"/>
                </a:lnTo>
                <a:lnTo>
                  <a:pt x="63500" y="889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5" name="Freeform 295"/>
          <p:cNvSpPr/>
          <p:nvPr/>
        </p:nvSpPr>
        <p:spPr>
          <a:xfrm rot="-5400000">
            <a:off x="7182327" y="3686652"/>
            <a:ext cx="1514475" cy="1057275"/>
          </a:xfrm>
          <a:custGeom>
            <a:avLst/>
            <a:gdLst/>
            <a:ahLst/>
            <a:cxnLst/>
            <a:rect l="0" t="0" r="0" b="0"/>
            <a:pathLst>
              <a:path w="40386000" h="28194000">
                <a:moveTo>
                  <a:pt x="39204900" y="11899900"/>
                </a:moveTo>
                <a:lnTo>
                  <a:pt x="38989000" y="11620500"/>
                </a:lnTo>
                <a:lnTo>
                  <a:pt x="38658800" y="11201400"/>
                </a:lnTo>
                <a:lnTo>
                  <a:pt x="38354000" y="10820400"/>
                </a:lnTo>
                <a:lnTo>
                  <a:pt x="38100000" y="10502900"/>
                </a:lnTo>
                <a:lnTo>
                  <a:pt x="37884100" y="10274300"/>
                </a:lnTo>
                <a:lnTo>
                  <a:pt x="37744400" y="10134600"/>
                </a:lnTo>
                <a:lnTo>
                  <a:pt x="37592000" y="10033000"/>
                </a:lnTo>
                <a:lnTo>
                  <a:pt x="37325300" y="9880600"/>
                </a:lnTo>
                <a:lnTo>
                  <a:pt x="36957000" y="9690100"/>
                </a:lnTo>
                <a:lnTo>
                  <a:pt x="36499800" y="9461500"/>
                </a:lnTo>
                <a:lnTo>
                  <a:pt x="35966400" y="9207500"/>
                </a:lnTo>
                <a:lnTo>
                  <a:pt x="35382200" y="8928100"/>
                </a:lnTo>
                <a:lnTo>
                  <a:pt x="34772600" y="8648700"/>
                </a:lnTo>
                <a:lnTo>
                  <a:pt x="34124900" y="8343900"/>
                </a:lnTo>
                <a:lnTo>
                  <a:pt x="33477200" y="8039100"/>
                </a:lnTo>
                <a:lnTo>
                  <a:pt x="32842200" y="7747000"/>
                </a:lnTo>
                <a:lnTo>
                  <a:pt x="32232600" y="7480300"/>
                </a:lnTo>
                <a:lnTo>
                  <a:pt x="31673800" y="7213600"/>
                </a:lnTo>
                <a:lnTo>
                  <a:pt x="31165800" y="6985000"/>
                </a:lnTo>
                <a:lnTo>
                  <a:pt x="30746700" y="6794500"/>
                </a:lnTo>
                <a:lnTo>
                  <a:pt x="30403800" y="6642100"/>
                </a:lnTo>
                <a:lnTo>
                  <a:pt x="30175200" y="6553200"/>
                </a:lnTo>
                <a:lnTo>
                  <a:pt x="30073600" y="6502400"/>
                </a:lnTo>
                <a:lnTo>
                  <a:pt x="29946600" y="6477000"/>
                </a:lnTo>
                <a:lnTo>
                  <a:pt x="29768800" y="6438900"/>
                </a:lnTo>
                <a:lnTo>
                  <a:pt x="29565600" y="6400800"/>
                </a:lnTo>
                <a:lnTo>
                  <a:pt x="29349700" y="6375400"/>
                </a:lnTo>
                <a:lnTo>
                  <a:pt x="29146500" y="6337300"/>
                </a:lnTo>
                <a:lnTo>
                  <a:pt x="28968700" y="6311900"/>
                </a:lnTo>
                <a:lnTo>
                  <a:pt x="28841700" y="6273800"/>
                </a:lnTo>
                <a:lnTo>
                  <a:pt x="28740100" y="6235700"/>
                </a:lnTo>
                <a:lnTo>
                  <a:pt x="28562300" y="6159500"/>
                </a:lnTo>
                <a:lnTo>
                  <a:pt x="28346400" y="6070600"/>
                </a:lnTo>
                <a:lnTo>
                  <a:pt x="28092400" y="5956300"/>
                </a:lnTo>
                <a:lnTo>
                  <a:pt x="27838400" y="5842000"/>
                </a:lnTo>
                <a:lnTo>
                  <a:pt x="27571700" y="5727700"/>
                </a:lnTo>
                <a:lnTo>
                  <a:pt x="27343100" y="5626100"/>
                </a:lnTo>
                <a:lnTo>
                  <a:pt x="27139900" y="5549900"/>
                </a:lnTo>
                <a:lnTo>
                  <a:pt x="26987500" y="5499100"/>
                </a:lnTo>
                <a:lnTo>
                  <a:pt x="26847800" y="5461000"/>
                </a:lnTo>
                <a:lnTo>
                  <a:pt x="26581100" y="5410200"/>
                </a:lnTo>
                <a:lnTo>
                  <a:pt x="26212800" y="5346700"/>
                </a:lnTo>
                <a:lnTo>
                  <a:pt x="25755600" y="5257800"/>
                </a:lnTo>
                <a:lnTo>
                  <a:pt x="25234900" y="5168900"/>
                </a:lnTo>
                <a:lnTo>
                  <a:pt x="24676100" y="5067300"/>
                </a:lnTo>
                <a:lnTo>
                  <a:pt x="24091900" y="4965700"/>
                </a:lnTo>
                <a:lnTo>
                  <a:pt x="23507700" y="4851400"/>
                </a:lnTo>
                <a:lnTo>
                  <a:pt x="22936200" y="4762500"/>
                </a:lnTo>
                <a:lnTo>
                  <a:pt x="22415500" y="4660900"/>
                </a:lnTo>
                <a:lnTo>
                  <a:pt x="21945600" y="4584700"/>
                </a:lnTo>
                <a:lnTo>
                  <a:pt x="21564600" y="4508500"/>
                </a:lnTo>
                <a:lnTo>
                  <a:pt x="21285200" y="4457700"/>
                </a:lnTo>
                <a:lnTo>
                  <a:pt x="21132800" y="4419600"/>
                </a:lnTo>
                <a:lnTo>
                  <a:pt x="20967700" y="4381500"/>
                </a:lnTo>
                <a:lnTo>
                  <a:pt x="20726400" y="4305300"/>
                </a:lnTo>
                <a:lnTo>
                  <a:pt x="20447000" y="4216400"/>
                </a:lnTo>
                <a:lnTo>
                  <a:pt x="20129500" y="4114800"/>
                </a:lnTo>
                <a:lnTo>
                  <a:pt x="19812000" y="4000500"/>
                </a:lnTo>
                <a:lnTo>
                  <a:pt x="19507200" y="3911600"/>
                </a:lnTo>
                <a:lnTo>
                  <a:pt x="19215100" y="3822700"/>
                </a:lnTo>
                <a:lnTo>
                  <a:pt x="18986500" y="3759200"/>
                </a:lnTo>
                <a:lnTo>
                  <a:pt x="18808700" y="3721100"/>
                </a:lnTo>
                <a:lnTo>
                  <a:pt x="18643600" y="3721100"/>
                </a:lnTo>
                <a:lnTo>
                  <a:pt x="18402300" y="3721100"/>
                </a:lnTo>
                <a:lnTo>
                  <a:pt x="18097500" y="3746500"/>
                </a:lnTo>
                <a:lnTo>
                  <a:pt x="17729200" y="3759200"/>
                </a:lnTo>
                <a:lnTo>
                  <a:pt x="17348200" y="3784600"/>
                </a:lnTo>
                <a:lnTo>
                  <a:pt x="16941800" y="3810000"/>
                </a:lnTo>
                <a:lnTo>
                  <a:pt x="16560800" y="3835400"/>
                </a:lnTo>
                <a:lnTo>
                  <a:pt x="16192500" y="3860800"/>
                </a:lnTo>
                <a:lnTo>
                  <a:pt x="15862300" y="3873500"/>
                </a:lnTo>
                <a:lnTo>
                  <a:pt x="15608300" y="3886200"/>
                </a:lnTo>
                <a:lnTo>
                  <a:pt x="15430500" y="3873500"/>
                </a:lnTo>
                <a:lnTo>
                  <a:pt x="15265400" y="3848100"/>
                </a:lnTo>
                <a:lnTo>
                  <a:pt x="14986000" y="3797300"/>
                </a:lnTo>
                <a:lnTo>
                  <a:pt x="14617700" y="3708400"/>
                </a:lnTo>
                <a:lnTo>
                  <a:pt x="14173200" y="3606800"/>
                </a:lnTo>
                <a:lnTo>
                  <a:pt x="13652500" y="3479800"/>
                </a:lnTo>
                <a:lnTo>
                  <a:pt x="13093700" y="3352800"/>
                </a:lnTo>
                <a:lnTo>
                  <a:pt x="12509500" y="3200400"/>
                </a:lnTo>
                <a:lnTo>
                  <a:pt x="11925300" y="3060700"/>
                </a:lnTo>
                <a:lnTo>
                  <a:pt x="11341100" y="2908300"/>
                </a:lnTo>
                <a:lnTo>
                  <a:pt x="10782300" y="2768600"/>
                </a:lnTo>
                <a:lnTo>
                  <a:pt x="10261600" y="2641600"/>
                </a:lnTo>
                <a:lnTo>
                  <a:pt x="9804400" y="2527300"/>
                </a:lnTo>
                <a:lnTo>
                  <a:pt x="9436100" y="2425700"/>
                </a:lnTo>
                <a:lnTo>
                  <a:pt x="9156700" y="2349500"/>
                </a:lnTo>
                <a:lnTo>
                  <a:pt x="8991600" y="2311400"/>
                </a:lnTo>
                <a:lnTo>
                  <a:pt x="8813800" y="2247900"/>
                </a:lnTo>
                <a:lnTo>
                  <a:pt x="8521700" y="2159000"/>
                </a:lnTo>
                <a:lnTo>
                  <a:pt x="8178800" y="2044700"/>
                </a:lnTo>
                <a:lnTo>
                  <a:pt x="7785100" y="1905000"/>
                </a:lnTo>
                <a:lnTo>
                  <a:pt x="7353300" y="1765300"/>
                </a:lnTo>
                <a:lnTo>
                  <a:pt x="6921500" y="1612900"/>
                </a:lnTo>
                <a:lnTo>
                  <a:pt x="6515100" y="1473200"/>
                </a:lnTo>
                <a:lnTo>
                  <a:pt x="6134100" y="1333500"/>
                </a:lnTo>
                <a:lnTo>
                  <a:pt x="5816600" y="1219200"/>
                </a:lnTo>
                <a:lnTo>
                  <a:pt x="5575300" y="1130300"/>
                </a:lnTo>
                <a:lnTo>
                  <a:pt x="5448300" y="1066800"/>
                </a:lnTo>
                <a:lnTo>
                  <a:pt x="5308600" y="977900"/>
                </a:lnTo>
                <a:lnTo>
                  <a:pt x="5130800" y="838200"/>
                </a:lnTo>
                <a:lnTo>
                  <a:pt x="4927600" y="673100"/>
                </a:lnTo>
                <a:lnTo>
                  <a:pt x="4711700" y="482600"/>
                </a:lnTo>
                <a:lnTo>
                  <a:pt x="4483100" y="304800"/>
                </a:lnTo>
                <a:lnTo>
                  <a:pt x="4279900" y="152400"/>
                </a:lnTo>
                <a:lnTo>
                  <a:pt x="4140200" y="63500"/>
                </a:lnTo>
                <a:lnTo>
                  <a:pt x="4051300" y="25400"/>
                </a:lnTo>
                <a:lnTo>
                  <a:pt x="4000500" y="12700"/>
                </a:lnTo>
                <a:lnTo>
                  <a:pt x="3975100" y="0"/>
                </a:lnTo>
                <a:lnTo>
                  <a:pt x="3962400" y="0"/>
                </a:lnTo>
                <a:lnTo>
                  <a:pt x="3911600" y="12700"/>
                </a:lnTo>
                <a:lnTo>
                  <a:pt x="3822700" y="38100"/>
                </a:lnTo>
                <a:lnTo>
                  <a:pt x="3670300" y="114300"/>
                </a:lnTo>
                <a:lnTo>
                  <a:pt x="3429000" y="228600"/>
                </a:lnTo>
                <a:lnTo>
                  <a:pt x="3149600" y="381000"/>
                </a:lnTo>
                <a:lnTo>
                  <a:pt x="2857500" y="546100"/>
                </a:lnTo>
                <a:lnTo>
                  <a:pt x="2565400" y="736600"/>
                </a:lnTo>
                <a:lnTo>
                  <a:pt x="2286000" y="914400"/>
                </a:lnTo>
                <a:lnTo>
                  <a:pt x="2044700" y="1079500"/>
                </a:lnTo>
                <a:lnTo>
                  <a:pt x="1854200" y="1219200"/>
                </a:lnTo>
                <a:lnTo>
                  <a:pt x="1727200" y="1333500"/>
                </a:lnTo>
                <a:lnTo>
                  <a:pt x="1625600" y="1473200"/>
                </a:lnTo>
                <a:lnTo>
                  <a:pt x="1498600" y="1689100"/>
                </a:lnTo>
                <a:lnTo>
                  <a:pt x="1346200" y="1968500"/>
                </a:lnTo>
                <a:lnTo>
                  <a:pt x="1181100" y="2273300"/>
                </a:lnTo>
                <a:lnTo>
                  <a:pt x="1016000" y="2603500"/>
                </a:lnTo>
                <a:lnTo>
                  <a:pt x="863600" y="2933700"/>
                </a:lnTo>
                <a:lnTo>
                  <a:pt x="711200" y="3251200"/>
                </a:lnTo>
                <a:lnTo>
                  <a:pt x="584200" y="3517900"/>
                </a:lnTo>
                <a:lnTo>
                  <a:pt x="495300" y="3721100"/>
                </a:lnTo>
                <a:lnTo>
                  <a:pt x="444500" y="3848100"/>
                </a:lnTo>
                <a:lnTo>
                  <a:pt x="393700" y="3987800"/>
                </a:lnTo>
                <a:lnTo>
                  <a:pt x="317500" y="4165600"/>
                </a:lnTo>
                <a:lnTo>
                  <a:pt x="241300" y="4394200"/>
                </a:lnTo>
                <a:lnTo>
                  <a:pt x="165100" y="4622800"/>
                </a:lnTo>
                <a:lnTo>
                  <a:pt x="88900" y="4864100"/>
                </a:lnTo>
                <a:lnTo>
                  <a:pt x="38100" y="5080000"/>
                </a:lnTo>
                <a:lnTo>
                  <a:pt x="0" y="5270500"/>
                </a:lnTo>
                <a:lnTo>
                  <a:pt x="0" y="5397500"/>
                </a:lnTo>
                <a:lnTo>
                  <a:pt x="63500" y="5499100"/>
                </a:lnTo>
                <a:lnTo>
                  <a:pt x="190500" y="5676900"/>
                </a:lnTo>
                <a:lnTo>
                  <a:pt x="393700" y="5930900"/>
                </a:lnTo>
                <a:lnTo>
                  <a:pt x="635000" y="6223000"/>
                </a:lnTo>
                <a:lnTo>
                  <a:pt x="914400" y="6540500"/>
                </a:lnTo>
                <a:lnTo>
                  <a:pt x="1219200" y="6883400"/>
                </a:lnTo>
                <a:lnTo>
                  <a:pt x="1511300" y="7226300"/>
                </a:lnTo>
                <a:lnTo>
                  <a:pt x="1803400" y="7556500"/>
                </a:lnTo>
                <a:lnTo>
                  <a:pt x="2057400" y="7861300"/>
                </a:lnTo>
                <a:lnTo>
                  <a:pt x="2273300" y="8115300"/>
                </a:lnTo>
                <a:lnTo>
                  <a:pt x="2438400" y="8318500"/>
                </a:lnTo>
                <a:lnTo>
                  <a:pt x="2527300" y="8445500"/>
                </a:lnTo>
                <a:lnTo>
                  <a:pt x="2603500" y="8585200"/>
                </a:lnTo>
                <a:lnTo>
                  <a:pt x="2679700" y="8801100"/>
                </a:lnTo>
                <a:lnTo>
                  <a:pt x="2768600" y="9055100"/>
                </a:lnTo>
                <a:lnTo>
                  <a:pt x="2857500" y="9334500"/>
                </a:lnTo>
                <a:lnTo>
                  <a:pt x="2946400" y="9626600"/>
                </a:lnTo>
                <a:lnTo>
                  <a:pt x="3035300" y="9893300"/>
                </a:lnTo>
                <a:lnTo>
                  <a:pt x="3124200" y="10147300"/>
                </a:lnTo>
                <a:lnTo>
                  <a:pt x="3213100" y="10350500"/>
                </a:lnTo>
                <a:lnTo>
                  <a:pt x="3289300" y="10490200"/>
                </a:lnTo>
                <a:lnTo>
                  <a:pt x="3403600" y="10617200"/>
                </a:lnTo>
                <a:lnTo>
                  <a:pt x="3594100" y="10795000"/>
                </a:lnTo>
                <a:lnTo>
                  <a:pt x="3873500" y="11023600"/>
                </a:lnTo>
                <a:lnTo>
                  <a:pt x="4191000" y="11290300"/>
                </a:lnTo>
                <a:lnTo>
                  <a:pt x="4533900" y="11569700"/>
                </a:lnTo>
                <a:lnTo>
                  <a:pt x="4902200" y="11861800"/>
                </a:lnTo>
                <a:lnTo>
                  <a:pt x="5257800" y="12141200"/>
                </a:lnTo>
                <a:lnTo>
                  <a:pt x="5588000" y="12407900"/>
                </a:lnTo>
                <a:lnTo>
                  <a:pt x="5880100" y="12636500"/>
                </a:lnTo>
                <a:lnTo>
                  <a:pt x="6108700" y="12814300"/>
                </a:lnTo>
                <a:lnTo>
                  <a:pt x="6261100" y="12928600"/>
                </a:lnTo>
                <a:lnTo>
                  <a:pt x="6388100" y="13042900"/>
                </a:lnTo>
                <a:lnTo>
                  <a:pt x="6578600" y="13195300"/>
                </a:lnTo>
                <a:lnTo>
                  <a:pt x="6819900" y="13385800"/>
                </a:lnTo>
                <a:lnTo>
                  <a:pt x="7086600" y="13614400"/>
                </a:lnTo>
                <a:lnTo>
                  <a:pt x="7366000" y="13843000"/>
                </a:lnTo>
                <a:lnTo>
                  <a:pt x="7658100" y="14084300"/>
                </a:lnTo>
                <a:lnTo>
                  <a:pt x="7937500" y="14312900"/>
                </a:lnTo>
                <a:lnTo>
                  <a:pt x="8216900" y="14516100"/>
                </a:lnTo>
                <a:lnTo>
                  <a:pt x="8445500" y="14706600"/>
                </a:lnTo>
                <a:lnTo>
                  <a:pt x="8648700" y="14846300"/>
                </a:lnTo>
                <a:lnTo>
                  <a:pt x="8788400" y="14947900"/>
                </a:lnTo>
                <a:lnTo>
                  <a:pt x="8940800" y="15024100"/>
                </a:lnTo>
                <a:lnTo>
                  <a:pt x="9194800" y="15138400"/>
                </a:lnTo>
                <a:lnTo>
                  <a:pt x="9537700" y="15290800"/>
                </a:lnTo>
                <a:lnTo>
                  <a:pt x="9956800" y="15481300"/>
                </a:lnTo>
                <a:lnTo>
                  <a:pt x="10426700" y="15684500"/>
                </a:lnTo>
                <a:lnTo>
                  <a:pt x="10934700" y="15900400"/>
                </a:lnTo>
                <a:lnTo>
                  <a:pt x="11468100" y="16129000"/>
                </a:lnTo>
                <a:lnTo>
                  <a:pt x="11988800" y="16344900"/>
                </a:lnTo>
                <a:lnTo>
                  <a:pt x="12509500" y="16560800"/>
                </a:lnTo>
                <a:lnTo>
                  <a:pt x="12979400" y="16764000"/>
                </a:lnTo>
                <a:lnTo>
                  <a:pt x="13411200" y="16941800"/>
                </a:lnTo>
                <a:lnTo>
                  <a:pt x="13766800" y="17094200"/>
                </a:lnTo>
                <a:lnTo>
                  <a:pt x="14046200" y="17208500"/>
                </a:lnTo>
                <a:lnTo>
                  <a:pt x="14211300" y="17272000"/>
                </a:lnTo>
                <a:lnTo>
                  <a:pt x="14389100" y="17348200"/>
                </a:lnTo>
                <a:lnTo>
                  <a:pt x="14643100" y="17449800"/>
                </a:lnTo>
                <a:lnTo>
                  <a:pt x="14973300" y="17564100"/>
                </a:lnTo>
                <a:lnTo>
                  <a:pt x="15354300" y="17703800"/>
                </a:lnTo>
                <a:lnTo>
                  <a:pt x="15773400" y="17856200"/>
                </a:lnTo>
                <a:lnTo>
                  <a:pt x="16205200" y="18021300"/>
                </a:lnTo>
                <a:lnTo>
                  <a:pt x="16637000" y="18173700"/>
                </a:lnTo>
                <a:lnTo>
                  <a:pt x="17043400" y="18326100"/>
                </a:lnTo>
                <a:lnTo>
                  <a:pt x="17424400" y="18465800"/>
                </a:lnTo>
                <a:lnTo>
                  <a:pt x="17754600" y="18592800"/>
                </a:lnTo>
                <a:lnTo>
                  <a:pt x="18008600" y="18681700"/>
                </a:lnTo>
                <a:lnTo>
                  <a:pt x="18173700" y="18757900"/>
                </a:lnTo>
                <a:lnTo>
                  <a:pt x="18364200" y="18821400"/>
                </a:lnTo>
                <a:lnTo>
                  <a:pt x="18618200" y="18935700"/>
                </a:lnTo>
                <a:lnTo>
                  <a:pt x="18948400" y="19062700"/>
                </a:lnTo>
                <a:lnTo>
                  <a:pt x="19329400" y="19227800"/>
                </a:lnTo>
                <a:lnTo>
                  <a:pt x="19735800" y="19392900"/>
                </a:lnTo>
                <a:lnTo>
                  <a:pt x="20142200" y="19558000"/>
                </a:lnTo>
                <a:lnTo>
                  <a:pt x="20548600" y="19735800"/>
                </a:lnTo>
                <a:lnTo>
                  <a:pt x="20916900" y="19888200"/>
                </a:lnTo>
                <a:lnTo>
                  <a:pt x="21247100" y="20027900"/>
                </a:lnTo>
                <a:lnTo>
                  <a:pt x="21513800" y="20129500"/>
                </a:lnTo>
                <a:lnTo>
                  <a:pt x="21691600" y="20205700"/>
                </a:lnTo>
                <a:lnTo>
                  <a:pt x="21856700" y="20269200"/>
                </a:lnTo>
                <a:lnTo>
                  <a:pt x="22123400" y="20383500"/>
                </a:lnTo>
                <a:lnTo>
                  <a:pt x="22491700" y="20535900"/>
                </a:lnTo>
                <a:lnTo>
                  <a:pt x="22948900" y="20713700"/>
                </a:lnTo>
                <a:lnTo>
                  <a:pt x="23456900" y="20916900"/>
                </a:lnTo>
                <a:lnTo>
                  <a:pt x="24003000" y="21132800"/>
                </a:lnTo>
                <a:lnTo>
                  <a:pt x="24587200" y="21361400"/>
                </a:lnTo>
                <a:lnTo>
                  <a:pt x="25184100" y="21602700"/>
                </a:lnTo>
                <a:lnTo>
                  <a:pt x="25755600" y="21831300"/>
                </a:lnTo>
                <a:lnTo>
                  <a:pt x="26314400" y="22059900"/>
                </a:lnTo>
                <a:lnTo>
                  <a:pt x="26822400" y="22263100"/>
                </a:lnTo>
                <a:lnTo>
                  <a:pt x="27266900" y="22440900"/>
                </a:lnTo>
                <a:lnTo>
                  <a:pt x="27647900" y="22593300"/>
                </a:lnTo>
                <a:lnTo>
                  <a:pt x="27914600" y="22707600"/>
                </a:lnTo>
                <a:lnTo>
                  <a:pt x="28079700" y="22783800"/>
                </a:lnTo>
                <a:lnTo>
                  <a:pt x="28257500" y="22872700"/>
                </a:lnTo>
                <a:lnTo>
                  <a:pt x="28498800" y="23012400"/>
                </a:lnTo>
                <a:lnTo>
                  <a:pt x="28816300" y="23190200"/>
                </a:lnTo>
                <a:lnTo>
                  <a:pt x="29184600" y="23406100"/>
                </a:lnTo>
                <a:lnTo>
                  <a:pt x="29578300" y="23634700"/>
                </a:lnTo>
                <a:lnTo>
                  <a:pt x="29984700" y="23876000"/>
                </a:lnTo>
                <a:lnTo>
                  <a:pt x="30391100" y="24117300"/>
                </a:lnTo>
                <a:lnTo>
                  <a:pt x="30772100" y="24345900"/>
                </a:lnTo>
                <a:lnTo>
                  <a:pt x="31127700" y="24549100"/>
                </a:lnTo>
                <a:lnTo>
                  <a:pt x="31419800" y="24714200"/>
                </a:lnTo>
                <a:lnTo>
                  <a:pt x="31648400" y="24841200"/>
                </a:lnTo>
                <a:lnTo>
                  <a:pt x="31788100" y="24904700"/>
                </a:lnTo>
                <a:lnTo>
                  <a:pt x="31940500" y="24968200"/>
                </a:lnTo>
                <a:lnTo>
                  <a:pt x="32156400" y="25044400"/>
                </a:lnTo>
                <a:lnTo>
                  <a:pt x="32423100" y="25133300"/>
                </a:lnTo>
                <a:lnTo>
                  <a:pt x="32702500" y="25222200"/>
                </a:lnTo>
                <a:lnTo>
                  <a:pt x="33007300" y="25323800"/>
                </a:lnTo>
                <a:lnTo>
                  <a:pt x="33286700" y="25412700"/>
                </a:lnTo>
                <a:lnTo>
                  <a:pt x="33553400" y="25488900"/>
                </a:lnTo>
                <a:lnTo>
                  <a:pt x="33769300" y="25565100"/>
                </a:lnTo>
                <a:lnTo>
                  <a:pt x="33934400" y="25615900"/>
                </a:lnTo>
                <a:lnTo>
                  <a:pt x="34074100" y="25679400"/>
                </a:lnTo>
                <a:lnTo>
                  <a:pt x="34353500" y="25793700"/>
                </a:lnTo>
                <a:lnTo>
                  <a:pt x="34721800" y="25946100"/>
                </a:lnTo>
                <a:lnTo>
                  <a:pt x="35179000" y="26136600"/>
                </a:lnTo>
                <a:lnTo>
                  <a:pt x="35699700" y="26352500"/>
                </a:lnTo>
                <a:lnTo>
                  <a:pt x="36271200" y="26581100"/>
                </a:lnTo>
                <a:lnTo>
                  <a:pt x="36855400" y="26835100"/>
                </a:lnTo>
                <a:lnTo>
                  <a:pt x="37452300" y="27076400"/>
                </a:lnTo>
                <a:lnTo>
                  <a:pt x="38036500" y="27317700"/>
                </a:lnTo>
                <a:lnTo>
                  <a:pt x="38582600" y="27546300"/>
                </a:lnTo>
                <a:lnTo>
                  <a:pt x="39077900" y="27749500"/>
                </a:lnTo>
                <a:lnTo>
                  <a:pt x="39497000" y="27927300"/>
                </a:lnTo>
                <a:lnTo>
                  <a:pt x="39827200" y="28067000"/>
                </a:lnTo>
                <a:lnTo>
                  <a:pt x="40030400" y="28155900"/>
                </a:lnTo>
                <a:lnTo>
                  <a:pt x="40119300" y="28181300"/>
                </a:lnTo>
                <a:lnTo>
                  <a:pt x="40132000" y="28194000"/>
                </a:lnTo>
                <a:lnTo>
                  <a:pt x="40157400" y="28194000"/>
                </a:lnTo>
                <a:lnTo>
                  <a:pt x="40208200" y="28194000"/>
                </a:lnTo>
                <a:lnTo>
                  <a:pt x="40246300" y="28194000"/>
                </a:lnTo>
                <a:lnTo>
                  <a:pt x="40297100" y="28194000"/>
                </a:lnTo>
                <a:lnTo>
                  <a:pt x="40347900" y="28194000"/>
                </a:lnTo>
                <a:lnTo>
                  <a:pt x="40386000" y="28181300"/>
                </a:lnTo>
                <a:lnTo>
                  <a:pt x="40386000" y="28143200"/>
                </a:lnTo>
                <a:lnTo>
                  <a:pt x="40360600" y="28079700"/>
                </a:lnTo>
                <a:lnTo>
                  <a:pt x="40347900" y="28028900"/>
                </a:lnTo>
                <a:lnTo>
                  <a:pt x="40297100" y="28016200"/>
                </a:lnTo>
                <a:lnTo>
                  <a:pt x="40246300" y="28003500"/>
                </a:lnTo>
                <a:lnTo>
                  <a:pt x="40195500" y="27990800"/>
                </a:lnTo>
                <a:lnTo>
                  <a:pt x="40157400" y="27965400"/>
                </a:lnTo>
                <a:lnTo>
                  <a:pt x="40081200" y="27914600"/>
                </a:lnTo>
                <a:lnTo>
                  <a:pt x="40005000" y="27863800"/>
                </a:lnTo>
                <a:lnTo>
                  <a:pt x="39954200" y="27813000"/>
                </a:lnTo>
                <a:lnTo>
                  <a:pt x="39890700" y="27736800"/>
                </a:lnTo>
                <a:lnTo>
                  <a:pt x="39738300" y="27546300"/>
                </a:lnTo>
                <a:lnTo>
                  <a:pt x="39497000" y="27228800"/>
                </a:lnTo>
                <a:lnTo>
                  <a:pt x="39179500" y="26847800"/>
                </a:lnTo>
                <a:lnTo>
                  <a:pt x="38823900" y="26377900"/>
                </a:lnTo>
                <a:lnTo>
                  <a:pt x="38430200" y="25869900"/>
                </a:lnTo>
                <a:lnTo>
                  <a:pt x="37998400" y="25336500"/>
                </a:lnTo>
                <a:lnTo>
                  <a:pt x="37579300" y="24777700"/>
                </a:lnTo>
                <a:lnTo>
                  <a:pt x="37160200" y="24244300"/>
                </a:lnTo>
                <a:lnTo>
                  <a:pt x="36753800" y="23723600"/>
                </a:lnTo>
                <a:lnTo>
                  <a:pt x="36398200" y="23253700"/>
                </a:lnTo>
                <a:lnTo>
                  <a:pt x="36093400" y="22834600"/>
                </a:lnTo>
                <a:lnTo>
                  <a:pt x="35852100" y="22517100"/>
                </a:lnTo>
                <a:lnTo>
                  <a:pt x="35725100" y="22326600"/>
                </a:lnTo>
                <a:lnTo>
                  <a:pt x="35661600" y="22225000"/>
                </a:lnTo>
                <a:lnTo>
                  <a:pt x="35636200" y="22186900"/>
                </a:lnTo>
                <a:lnTo>
                  <a:pt x="35636200" y="22161500"/>
                </a:lnTo>
                <a:lnTo>
                  <a:pt x="35636200" y="22186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6" name="Freeform 296"/>
          <p:cNvSpPr/>
          <p:nvPr/>
        </p:nvSpPr>
        <p:spPr>
          <a:xfrm rot="-5400000">
            <a:off x="8795862" y="2339817"/>
            <a:ext cx="393382" cy="67627"/>
          </a:xfrm>
          <a:custGeom>
            <a:avLst/>
            <a:gdLst/>
            <a:ahLst/>
            <a:cxnLst/>
            <a:rect l="0" t="0" r="0" b="0"/>
            <a:pathLst>
              <a:path w="10490200" h="1803400">
                <a:moveTo>
                  <a:pt x="0" y="88900"/>
                </a:moveTo>
                <a:lnTo>
                  <a:pt x="127000" y="114300"/>
                </a:lnTo>
                <a:lnTo>
                  <a:pt x="406400" y="139700"/>
                </a:lnTo>
                <a:lnTo>
                  <a:pt x="787400" y="152400"/>
                </a:lnTo>
                <a:lnTo>
                  <a:pt x="1270000" y="152400"/>
                </a:lnTo>
                <a:lnTo>
                  <a:pt x="1816100" y="139700"/>
                </a:lnTo>
                <a:lnTo>
                  <a:pt x="2413000" y="127000"/>
                </a:lnTo>
                <a:lnTo>
                  <a:pt x="3035300" y="101600"/>
                </a:lnTo>
                <a:lnTo>
                  <a:pt x="3683000" y="76200"/>
                </a:lnTo>
                <a:lnTo>
                  <a:pt x="4305300" y="63500"/>
                </a:lnTo>
                <a:lnTo>
                  <a:pt x="4914900" y="38100"/>
                </a:lnTo>
                <a:lnTo>
                  <a:pt x="5461000" y="25400"/>
                </a:lnTo>
                <a:lnTo>
                  <a:pt x="5956300" y="12700"/>
                </a:lnTo>
                <a:lnTo>
                  <a:pt x="6362700" y="0"/>
                </a:lnTo>
                <a:lnTo>
                  <a:pt x="6654800" y="12700"/>
                </a:lnTo>
                <a:lnTo>
                  <a:pt x="6832600" y="25400"/>
                </a:lnTo>
                <a:lnTo>
                  <a:pt x="7010400" y="88900"/>
                </a:lnTo>
                <a:lnTo>
                  <a:pt x="7264400" y="190500"/>
                </a:lnTo>
                <a:lnTo>
                  <a:pt x="7581900" y="330200"/>
                </a:lnTo>
                <a:lnTo>
                  <a:pt x="7950200" y="508000"/>
                </a:lnTo>
                <a:lnTo>
                  <a:pt x="8343900" y="711200"/>
                </a:lnTo>
                <a:lnTo>
                  <a:pt x="8763000" y="914400"/>
                </a:lnTo>
                <a:lnTo>
                  <a:pt x="9169400" y="1117600"/>
                </a:lnTo>
                <a:lnTo>
                  <a:pt x="9550400" y="1308100"/>
                </a:lnTo>
                <a:lnTo>
                  <a:pt x="9880600" y="1485900"/>
                </a:lnTo>
                <a:lnTo>
                  <a:pt x="10172700" y="1638300"/>
                </a:lnTo>
                <a:lnTo>
                  <a:pt x="10375900" y="1739900"/>
                </a:lnTo>
                <a:lnTo>
                  <a:pt x="10490200" y="1803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7" name="Freeform 297"/>
          <p:cNvSpPr/>
          <p:nvPr/>
        </p:nvSpPr>
        <p:spPr>
          <a:xfrm rot="-5400000">
            <a:off x="7284959" y="3824526"/>
            <a:ext cx="1252537" cy="690086"/>
          </a:xfrm>
          <a:custGeom>
            <a:avLst/>
            <a:gdLst/>
            <a:ahLst/>
            <a:cxnLst/>
            <a:rect l="0" t="0" r="0" b="0"/>
            <a:pathLst>
              <a:path w="33401000" h="18402300">
                <a:moveTo>
                  <a:pt x="33223200" y="11036300"/>
                </a:moveTo>
                <a:lnTo>
                  <a:pt x="33312100" y="10820400"/>
                </a:lnTo>
                <a:lnTo>
                  <a:pt x="33375600" y="10629900"/>
                </a:lnTo>
                <a:lnTo>
                  <a:pt x="33388300" y="10502900"/>
                </a:lnTo>
                <a:lnTo>
                  <a:pt x="33401000" y="10439400"/>
                </a:lnTo>
                <a:lnTo>
                  <a:pt x="33401000" y="10414000"/>
                </a:lnTo>
                <a:lnTo>
                  <a:pt x="33388300" y="10388600"/>
                </a:lnTo>
                <a:lnTo>
                  <a:pt x="33375600" y="10337800"/>
                </a:lnTo>
                <a:lnTo>
                  <a:pt x="33324800" y="10236200"/>
                </a:lnTo>
                <a:lnTo>
                  <a:pt x="33235900" y="10071100"/>
                </a:lnTo>
                <a:lnTo>
                  <a:pt x="33070800" y="9817100"/>
                </a:lnTo>
                <a:lnTo>
                  <a:pt x="32867600" y="9537700"/>
                </a:lnTo>
                <a:lnTo>
                  <a:pt x="32639000" y="9245600"/>
                </a:lnTo>
                <a:lnTo>
                  <a:pt x="32397700" y="8953500"/>
                </a:lnTo>
                <a:lnTo>
                  <a:pt x="32169100" y="8674100"/>
                </a:lnTo>
                <a:lnTo>
                  <a:pt x="31965900" y="8432800"/>
                </a:lnTo>
                <a:lnTo>
                  <a:pt x="31788100" y="8255000"/>
                </a:lnTo>
                <a:lnTo>
                  <a:pt x="31648400" y="8128000"/>
                </a:lnTo>
                <a:lnTo>
                  <a:pt x="31521400" y="8039100"/>
                </a:lnTo>
                <a:lnTo>
                  <a:pt x="31292800" y="7912100"/>
                </a:lnTo>
                <a:lnTo>
                  <a:pt x="30988000" y="7759700"/>
                </a:lnTo>
                <a:lnTo>
                  <a:pt x="30632400" y="7581900"/>
                </a:lnTo>
                <a:lnTo>
                  <a:pt x="30238700" y="7391400"/>
                </a:lnTo>
                <a:lnTo>
                  <a:pt x="29832300" y="7188200"/>
                </a:lnTo>
                <a:lnTo>
                  <a:pt x="29413200" y="6997700"/>
                </a:lnTo>
                <a:lnTo>
                  <a:pt x="29006800" y="6819900"/>
                </a:lnTo>
                <a:lnTo>
                  <a:pt x="28638500" y="6654800"/>
                </a:lnTo>
                <a:lnTo>
                  <a:pt x="28308300" y="6515100"/>
                </a:lnTo>
                <a:lnTo>
                  <a:pt x="28041600" y="6400800"/>
                </a:lnTo>
                <a:lnTo>
                  <a:pt x="27876500" y="6337300"/>
                </a:lnTo>
                <a:lnTo>
                  <a:pt x="27698700" y="6299200"/>
                </a:lnTo>
                <a:lnTo>
                  <a:pt x="27406600" y="6235700"/>
                </a:lnTo>
                <a:lnTo>
                  <a:pt x="27025600" y="6159500"/>
                </a:lnTo>
                <a:lnTo>
                  <a:pt x="26555700" y="6070600"/>
                </a:lnTo>
                <a:lnTo>
                  <a:pt x="26009600" y="5981700"/>
                </a:lnTo>
                <a:lnTo>
                  <a:pt x="25438100" y="5880100"/>
                </a:lnTo>
                <a:lnTo>
                  <a:pt x="24828500" y="5765800"/>
                </a:lnTo>
                <a:lnTo>
                  <a:pt x="24206200" y="5664200"/>
                </a:lnTo>
                <a:lnTo>
                  <a:pt x="23596600" y="5549900"/>
                </a:lnTo>
                <a:lnTo>
                  <a:pt x="22999700" y="5448300"/>
                </a:lnTo>
                <a:lnTo>
                  <a:pt x="22466300" y="5359400"/>
                </a:lnTo>
                <a:lnTo>
                  <a:pt x="21983700" y="5270500"/>
                </a:lnTo>
                <a:lnTo>
                  <a:pt x="21590000" y="5194300"/>
                </a:lnTo>
                <a:lnTo>
                  <a:pt x="21285200" y="5130800"/>
                </a:lnTo>
                <a:lnTo>
                  <a:pt x="21107400" y="5080000"/>
                </a:lnTo>
                <a:lnTo>
                  <a:pt x="20929600" y="5016500"/>
                </a:lnTo>
                <a:lnTo>
                  <a:pt x="20650200" y="4914900"/>
                </a:lnTo>
                <a:lnTo>
                  <a:pt x="20294600" y="4762500"/>
                </a:lnTo>
                <a:lnTo>
                  <a:pt x="19888200" y="4597400"/>
                </a:lnTo>
                <a:lnTo>
                  <a:pt x="19431000" y="4394200"/>
                </a:lnTo>
                <a:lnTo>
                  <a:pt x="18961100" y="4191000"/>
                </a:lnTo>
                <a:lnTo>
                  <a:pt x="18478500" y="3987800"/>
                </a:lnTo>
                <a:lnTo>
                  <a:pt x="18008600" y="3784600"/>
                </a:lnTo>
                <a:lnTo>
                  <a:pt x="17564100" y="3594100"/>
                </a:lnTo>
                <a:lnTo>
                  <a:pt x="17170400" y="3416300"/>
                </a:lnTo>
                <a:lnTo>
                  <a:pt x="16840200" y="3276600"/>
                </a:lnTo>
                <a:lnTo>
                  <a:pt x="16586200" y="3175000"/>
                </a:lnTo>
                <a:lnTo>
                  <a:pt x="16421100" y="3111500"/>
                </a:lnTo>
                <a:lnTo>
                  <a:pt x="16256000" y="3073400"/>
                </a:lnTo>
                <a:lnTo>
                  <a:pt x="16014700" y="3022600"/>
                </a:lnTo>
                <a:lnTo>
                  <a:pt x="15722600" y="2959100"/>
                </a:lnTo>
                <a:lnTo>
                  <a:pt x="15392400" y="2882900"/>
                </a:lnTo>
                <a:lnTo>
                  <a:pt x="15036800" y="2819400"/>
                </a:lnTo>
                <a:lnTo>
                  <a:pt x="14681200" y="2743200"/>
                </a:lnTo>
                <a:lnTo>
                  <a:pt x="14325600" y="2679700"/>
                </a:lnTo>
                <a:lnTo>
                  <a:pt x="13982700" y="2616200"/>
                </a:lnTo>
                <a:lnTo>
                  <a:pt x="13690600" y="2578100"/>
                </a:lnTo>
                <a:lnTo>
                  <a:pt x="13449300" y="2540000"/>
                </a:lnTo>
                <a:lnTo>
                  <a:pt x="13284200" y="2527300"/>
                </a:lnTo>
                <a:lnTo>
                  <a:pt x="13119100" y="2527300"/>
                </a:lnTo>
                <a:lnTo>
                  <a:pt x="12865100" y="2540000"/>
                </a:lnTo>
                <a:lnTo>
                  <a:pt x="12534900" y="2578100"/>
                </a:lnTo>
                <a:lnTo>
                  <a:pt x="12153900" y="2616200"/>
                </a:lnTo>
                <a:lnTo>
                  <a:pt x="11747500" y="2654300"/>
                </a:lnTo>
                <a:lnTo>
                  <a:pt x="11315700" y="2705100"/>
                </a:lnTo>
                <a:lnTo>
                  <a:pt x="10883900" y="2755900"/>
                </a:lnTo>
                <a:lnTo>
                  <a:pt x="10464800" y="2794000"/>
                </a:lnTo>
                <a:lnTo>
                  <a:pt x="10083800" y="2832100"/>
                </a:lnTo>
                <a:lnTo>
                  <a:pt x="9753600" y="2857500"/>
                </a:lnTo>
                <a:lnTo>
                  <a:pt x="9486900" y="2870200"/>
                </a:lnTo>
                <a:lnTo>
                  <a:pt x="9309100" y="2857500"/>
                </a:lnTo>
                <a:lnTo>
                  <a:pt x="9144000" y="2832100"/>
                </a:lnTo>
                <a:lnTo>
                  <a:pt x="8864600" y="2743200"/>
                </a:lnTo>
                <a:lnTo>
                  <a:pt x="8458200" y="2616200"/>
                </a:lnTo>
                <a:lnTo>
                  <a:pt x="7950200" y="2451100"/>
                </a:lnTo>
                <a:lnTo>
                  <a:pt x="7366000" y="2260600"/>
                </a:lnTo>
                <a:lnTo>
                  <a:pt x="6718300" y="2044700"/>
                </a:lnTo>
                <a:lnTo>
                  <a:pt x="6019800" y="1816100"/>
                </a:lnTo>
                <a:lnTo>
                  <a:pt x="5295900" y="1574800"/>
                </a:lnTo>
                <a:lnTo>
                  <a:pt x="4546600" y="1320800"/>
                </a:lnTo>
                <a:lnTo>
                  <a:pt x="3810000" y="1079500"/>
                </a:lnTo>
                <a:lnTo>
                  <a:pt x="3098800" y="850900"/>
                </a:lnTo>
                <a:lnTo>
                  <a:pt x="2413000" y="635000"/>
                </a:lnTo>
                <a:lnTo>
                  <a:pt x="1778000" y="431800"/>
                </a:lnTo>
                <a:lnTo>
                  <a:pt x="1219200" y="266700"/>
                </a:lnTo>
                <a:lnTo>
                  <a:pt x="749300" y="139700"/>
                </a:lnTo>
                <a:lnTo>
                  <a:pt x="381000" y="38100"/>
                </a:lnTo>
                <a:lnTo>
                  <a:pt x="165100" y="0"/>
                </a:lnTo>
                <a:lnTo>
                  <a:pt x="63500" y="0"/>
                </a:lnTo>
                <a:lnTo>
                  <a:pt x="25400" y="0"/>
                </a:lnTo>
                <a:lnTo>
                  <a:pt x="12700" y="12700"/>
                </a:lnTo>
                <a:lnTo>
                  <a:pt x="12700" y="25400"/>
                </a:lnTo>
                <a:lnTo>
                  <a:pt x="0" y="63500"/>
                </a:lnTo>
                <a:lnTo>
                  <a:pt x="12700" y="177800"/>
                </a:lnTo>
                <a:lnTo>
                  <a:pt x="63500" y="393700"/>
                </a:lnTo>
                <a:lnTo>
                  <a:pt x="165100" y="762000"/>
                </a:lnTo>
                <a:lnTo>
                  <a:pt x="330200" y="1231900"/>
                </a:lnTo>
                <a:lnTo>
                  <a:pt x="520700" y="1778000"/>
                </a:lnTo>
                <a:lnTo>
                  <a:pt x="736600" y="2362200"/>
                </a:lnTo>
                <a:lnTo>
                  <a:pt x="977900" y="2997200"/>
                </a:lnTo>
                <a:lnTo>
                  <a:pt x="1219200" y="3632200"/>
                </a:lnTo>
                <a:lnTo>
                  <a:pt x="1473200" y="4254500"/>
                </a:lnTo>
                <a:lnTo>
                  <a:pt x="1714500" y="4851400"/>
                </a:lnTo>
                <a:lnTo>
                  <a:pt x="1943100" y="5397500"/>
                </a:lnTo>
                <a:lnTo>
                  <a:pt x="2133600" y="5867400"/>
                </a:lnTo>
                <a:lnTo>
                  <a:pt x="2298700" y="6248400"/>
                </a:lnTo>
                <a:lnTo>
                  <a:pt x="2425700" y="6515100"/>
                </a:lnTo>
                <a:lnTo>
                  <a:pt x="2489200" y="6654800"/>
                </a:lnTo>
                <a:lnTo>
                  <a:pt x="2590800" y="6769100"/>
                </a:lnTo>
                <a:lnTo>
                  <a:pt x="2755900" y="6908800"/>
                </a:lnTo>
                <a:lnTo>
                  <a:pt x="2946400" y="7073900"/>
                </a:lnTo>
                <a:lnTo>
                  <a:pt x="3162300" y="7251700"/>
                </a:lnTo>
                <a:lnTo>
                  <a:pt x="3390900" y="7429500"/>
                </a:lnTo>
                <a:lnTo>
                  <a:pt x="3619500" y="7607300"/>
                </a:lnTo>
                <a:lnTo>
                  <a:pt x="3822700" y="7759700"/>
                </a:lnTo>
                <a:lnTo>
                  <a:pt x="3975100" y="7874000"/>
                </a:lnTo>
                <a:lnTo>
                  <a:pt x="4089400" y="7962900"/>
                </a:lnTo>
                <a:lnTo>
                  <a:pt x="4203700" y="8064500"/>
                </a:lnTo>
                <a:lnTo>
                  <a:pt x="4368800" y="8191500"/>
                </a:lnTo>
                <a:lnTo>
                  <a:pt x="4559300" y="8356600"/>
                </a:lnTo>
                <a:lnTo>
                  <a:pt x="4762500" y="8521700"/>
                </a:lnTo>
                <a:lnTo>
                  <a:pt x="4978400" y="8686800"/>
                </a:lnTo>
                <a:lnTo>
                  <a:pt x="5168900" y="8839200"/>
                </a:lnTo>
                <a:lnTo>
                  <a:pt x="5334000" y="8966200"/>
                </a:lnTo>
                <a:lnTo>
                  <a:pt x="5461000" y="9055100"/>
                </a:lnTo>
                <a:lnTo>
                  <a:pt x="5575300" y="9105900"/>
                </a:lnTo>
                <a:lnTo>
                  <a:pt x="5765800" y="9207500"/>
                </a:lnTo>
                <a:lnTo>
                  <a:pt x="6032500" y="9321800"/>
                </a:lnTo>
                <a:lnTo>
                  <a:pt x="6337300" y="9448800"/>
                </a:lnTo>
                <a:lnTo>
                  <a:pt x="6680200" y="9601200"/>
                </a:lnTo>
                <a:lnTo>
                  <a:pt x="7023100" y="9740900"/>
                </a:lnTo>
                <a:lnTo>
                  <a:pt x="7366000" y="9893300"/>
                </a:lnTo>
                <a:lnTo>
                  <a:pt x="7696200" y="10020300"/>
                </a:lnTo>
                <a:lnTo>
                  <a:pt x="7975600" y="10147300"/>
                </a:lnTo>
                <a:lnTo>
                  <a:pt x="8216900" y="10236200"/>
                </a:lnTo>
                <a:lnTo>
                  <a:pt x="8382000" y="10299700"/>
                </a:lnTo>
                <a:lnTo>
                  <a:pt x="8521700" y="10363200"/>
                </a:lnTo>
                <a:lnTo>
                  <a:pt x="8788400" y="10464800"/>
                </a:lnTo>
                <a:lnTo>
                  <a:pt x="9131300" y="10591800"/>
                </a:lnTo>
                <a:lnTo>
                  <a:pt x="9563100" y="10756900"/>
                </a:lnTo>
                <a:lnTo>
                  <a:pt x="10058400" y="10934700"/>
                </a:lnTo>
                <a:lnTo>
                  <a:pt x="10579100" y="11125200"/>
                </a:lnTo>
                <a:lnTo>
                  <a:pt x="11150600" y="11341100"/>
                </a:lnTo>
                <a:lnTo>
                  <a:pt x="11709400" y="11544300"/>
                </a:lnTo>
                <a:lnTo>
                  <a:pt x="12280900" y="11760200"/>
                </a:lnTo>
                <a:lnTo>
                  <a:pt x="12814300" y="11950700"/>
                </a:lnTo>
                <a:lnTo>
                  <a:pt x="13322300" y="12141200"/>
                </a:lnTo>
                <a:lnTo>
                  <a:pt x="13766800" y="12306300"/>
                </a:lnTo>
                <a:lnTo>
                  <a:pt x="14135100" y="12446000"/>
                </a:lnTo>
                <a:lnTo>
                  <a:pt x="14427200" y="12547600"/>
                </a:lnTo>
                <a:lnTo>
                  <a:pt x="14605000" y="12623800"/>
                </a:lnTo>
                <a:lnTo>
                  <a:pt x="14795500" y="12700000"/>
                </a:lnTo>
                <a:lnTo>
                  <a:pt x="15074900" y="12814300"/>
                </a:lnTo>
                <a:lnTo>
                  <a:pt x="15455900" y="12966700"/>
                </a:lnTo>
                <a:lnTo>
                  <a:pt x="15887700" y="13144500"/>
                </a:lnTo>
                <a:lnTo>
                  <a:pt x="16370300" y="13347700"/>
                </a:lnTo>
                <a:lnTo>
                  <a:pt x="16891000" y="13563600"/>
                </a:lnTo>
                <a:lnTo>
                  <a:pt x="17424400" y="13792200"/>
                </a:lnTo>
                <a:lnTo>
                  <a:pt x="17957800" y="14008100"/>
                </a:lnTo>
                <a:lnTo>
                  <a:pt x="18465800" y="14224000"/>
                </a:lnTo>
                <a:lnTo>
                  <a:pt x="18935700" y="14414500"/>
                </a:lnTo>
                <a:lnTo>
                  <a:pt x="19367500" y="14592300"/>
                </a:lnTo>
                <a:lnTo>
                  <a:pt x="19710400" y="14732000"/>
                </a:lnTo>
                <a:lnTo>
                  <a:pt x="19977100" y="14846300"/>
                </a:lnTo>
                <a:lnTo>
                  <a:pt x="20129500" y="14909800"/>
                </a:lnTo>
                <a:lnTo>
                  <a:pt x="20294600" y="14973300"/>
                </a:lnTo>
                <a:lnTo>
                  <a:pt x="20523200" y="15074900"/>
                </a:lnTo>
                <a:lnTo>
                  <a:pt x="20815300" y="15189200"/>
                </a:lnTo>
                <a:lnTo>
                  <a:pt x="21145500" y="15316200"/>
                </a:lnTo>
                <a:lnTo>
                  <a:pt x="21501100" y="15455900"/>
                </a:lnTo>
                <a:lnTo>
                  <a:pt x="21856700" y="15595600"/>
                </a:lnTo>
                <a:lnTo>
                  <a:pt x="22212300" y="15735300"/>
                </a:lnTo>
                <a:lnTo>
                  <a:pt x="22529800" y="15862300"/>
                </a:lnTo>
                <a:lnTo>
                  <a:pt x="22821900" y="15989300"/>
                </a:lnTo>
                <a:lnTo>
                  <a:pt x="23050500" y="16078200"/>
                </a:lnTo>
                <a:lnTo>
                  <a:pt x="23215600" y="16154400"/>
                </a:lnTo>
                <a:lnTo>
                  <a:pt x="23393400" y="16243300"/>
                </a:lnTo>
                <a:lnTo>
                  <a:pt x="23647400" y="16395700"/>
                </a:lnTo>
                <a:lnTo>
                  <a:pt x="23977600" y="16573500"/>
                </a:lnTo>
                <a:lnTo>
                  <a:pt x="24358600" y="16802100"/>
                </a:lnTo>
                <a:lnTo>
                  <a:pt x="24765000" y="17030700"/>
                </a:lnTo>
                <a:lnTo>
                  <a:pt x="25171400" y="17272000"/>
                </a:lnTo>
                <a:lnTo>
                  <a:pt x="25552400" y="17487900"/>
                </a:lnTo>
                <a:lnTo>
                  <a:pt x="25908000" y="17703800"/>
                </a:lnTo>
                <a:lnTo>
                  <a:pt x="26187400" y="17868900"/>
                </a:lnTo>
                <a:lnTo>
                  <a:pt x="26403300" y="17983200"/>
                </a:lnTo>
                <a:lnTo>
                  <a:pt x="26504900" y="18034000"/>
                </a:lnTo>
                <a:lnTo>
                  <a:pt x="26619200" y="18097500"/>
                </a:lnTo>
                <a:lnTo>
                  <a:pt x="26784300" y="18173700"/>
                </a:lnTo>
                <a:lnTo>
                  <a:pt x="26974800" y="18262600"/>
                </a:lnTo>
                <a:lnTo>
                  <a:pt x="27152600" y="18351500"/>
                </a:lnTo>
                <a:lnTo>
                  <a:pt x="27292300" y="18389600"/>
                </a:lnTo>
                <a:lnTo>
                  <a:pt x="27368500" y="18402300"/>
                </a:lnTo>
                <a:lnTo>
                  <a:pt x="27393900" y="18402300"/>
                </a:lnTo>
                <a:lnTo>
                  <a:pt x="27406600" y="18402300"/>
                </a:lnTo>
                <a:lnTo>
                  <a:pt x="27419300" y="18402300"/>
                </a:lnTo>
                <a:lnTo>
                  <a:pt x="27444700" y="18376900"/>
                </a:lnTo>
                <a:lnTo>
                  <a:pt x="27482800" y="18300700"/>
                </a:lnTo>
                <a:lnTo>
                  <a:pt x="27559000" y="18161000"/>
                </a:lnTo>
                <a:lnTo>
                  <a:pt x="27686000" y="17894300"/>
                </a:lnTo>
                <a:lnTo>
                  <a:pt x="27825700" y="17576800"/>
                </a:lnTo>
                <a:lnTo>
                  <a:pt x="27990800" y="17221200"/>
                </a:lnTo>
                <a:lnTo>
                  <a:pt x="28155900" y="16840200"/>
                </a:lnTo>
                <a:lnTo>
                  <a:pt x="28321000" y="16459200"/>
                </a:lnTo>
                <a:lnTo>
                  <a:pt x="28486100" y="16103600"/>
                </a:lnTo>
                <a:lnTo>
                  <a:pt x="28638500" y="15798800"/>
                </a:lnTo>
                <a:lnTo>
                  <a:pt x="28765500" y="15570200"/>
                </a:lnTo>
                <a:lnTo>
                  <a:pt x="28867100" y="15417800"/>
                </a:lnTo>
                <a:lnTo>
                  <a:pt x="28892500" y="15392400"/>
                </a:lnTo>
                <a:lnTo>
                  <a:pt x="28943300" y="15341600"/>
                </a:lnTo>
                <a:lnTo>
                  <a:pt x="29044900" y="15252700"/>
                </a:lnTo>
                <a:lnTo>
                  <a:pt x="29248100" y="15100300"/>
                </a:lnTo>
                <a:lnTo>
                  <a:pt x="29552900" y="14884400"/>
                </a:lnTo>
                <a:lnTo>
                  <a:pt x="29908500" y="14630400"/>
                </a:lnTo>
                <a:lnTo>
                  <a:pt x="30289500" y="14376400"/>
                </a:lnTo>
                <a:lnTo>
                  <a:pt x="30683200" y="14109700"/>
                </a:lnTo>
                <a:lnTo>
                  <a:pt x="31051500" y="13855700"/>
                </a:lnTo>
                <a:lnTo>
                  <a:pt x="31381700" y="13639800"/>
                </a:lnTo>
                <a:lnTo>
                  <a:pt x="31661100" y="13462000"/>
                </a:lnTo>
                <a:lnTo>
                  <a:pt x="31851600" y="13322300"/>
                </a:lnTo>
                <a:lnTo>
                  <a:pt x="31940500" y="13258800"/>
                </a:lnTo>
                <a:lnTo>
                  <a:pt x="32016700" y="13195300"/>
                </a:lnTo>
                <a:lnTo>
                  <a:pt x="32105600" y="13081000"/>
                </a:lnTo>
                <a:lnTo>
                  <a:pt x="32219900" y="12954000"/>
                </a:lnTo>
                <a:lnTo>
                  <a:pt x="32321500" y="12827000"/>
                </a:lnTo>
                <a:lnTo>
                  <a:pt x="32397700" y="12738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8" name="Freeform 298"/>
          <p:cNvSpPr/>
          <p:nvPr/>
        </p:nvSpPr>
        <p:spPr>
          <a:xfrm rot="-5400000">
            <a:off x="8984933" y="2384109"/>
            <a:ext cx="94773" cy="1428"/>
          </a:xfrm>
          <a:custGeom>
            <a:avLst/>
            <a:gdLst/>
            <a:ahLst/>
            <a:cxnLst/>
            <a:rect l="0" t="0" r="0" b="0"/>
            <a:pathLst>
              <a:path w="2527300" h="38100">
                <a:moveTo>
                  <a:pt x="2527300" y="0"/>
                </a:moveTo>
                <a:lnTo>
                  <a:pt x="2133600" y="12700"/>
                </a:lnTo>
                <a:lnTo>
                  <a:pt x="1638300" y="12700"/>
                </a:lnTo>
                <a:lnTo>
                  <a:pt x="1168400" y="25400"/>
                </a:lnTo>
                <a:lnTo>
                  <a:pt x="736600" y="25400"/>
                </a:lnTo>
                <a:lnTo>
                  <a:pt x="393700" y="38100"/>
                </a:lnTo>
                <a:lnTo>
                  <a:pt x="139700" y="38100"/>
                </a:ln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9" name="Freeform 299"/>
          <p:cNvSpPr/>
          <p:nvPr/>
        </p:nvSpPr>
        <p:spPr>
          <a:xfrm rot="-5400000">
            <a:off x="7548325" y="3998358"/>
            <a:ext cx="813435" cy="328136"/>
          </a:xfrm>
          <a:custGeom>
            <a:avLst/>
            <a:gdLst/>
            <a:ahLst/>
            <a:cxnLst/>
            <a:rect l="0" t="0" r="0" b="0"/>
            <a:pathLst>
              <a:path w="21691600" h="8750300">
                <a:moveTo>
                  <a:pt x="1803400" y="368300"/>
                </a:moveTo>
                <a:lnTo>
                  <a:pt x="1701800" y="381000"/>
                </a:lnTo>
                <a:lnTo>
                  <a:pt x="1562100" y="393700"/>
                </a:lnTo>
                <a:lnTo>
                  <a:pt x="1435100" y="406400"/>
                </a:lnTo>
                <a:lnTo>
                  <a:pt x="1346200" y="406400"/>
                </a:lnTo>
                <a:lnTo>
                  <a:pt x="1244600" y="381000"/>
                </a:lnTo>
                <a:lnTo>
                  <a:pt x="1041400" y="317500"/>
                </a:lnTo>
                <a:lnTo>
                  <a:pt x="800100" y="228600"/>
                </a:lnTo>
                <a:lnTo>
                  <a:pt x="520700" y="139700"/>
                </a:lnTo>
                <a:lnTo>
                  <a:pt x="279400" y="50800"/>
                </a:lnTo>
                <a:lnTo>
                  <a:pt x="127000" y="12700"/>
                </a:lnTo>
                <a:lnTo>
                  <a:pt x="50800" y="0"/>
                </a:lnTo>
                <a:lnTo>
                  <a:pt x="12700" y="0"/>
                </a:lnTo>
                <a:lnTo>
                  <a:pt x="0" y="12700"/>
                </a:lnTo>
                <a:lnTo>
                  <a:pt x="0" y="38100"/>
                </a:lnTo>
                <a:lnTo>
                  <a:pt x="25400" y="127000"/>
                </a:lnTo>
                <a:lnTo>
                  <a:pt x="63500" y="266700"/>
                </a:lnTo>
                <a:lnTo>
                  <a:pt x="152400" y="482600"/>
                </a:lnTo>
                <a:lnTo>
                  <a:pt x="241300" y="698500"/>
                </a:lnTo>
                <a:lnTo>
                  <a:pt x="317500" y="876300"/>
                </a:lnTo>
                <a:lnTo>
                  <a:pt x="368300" y="952500"/>
                </a:lnTo>
                <a:lnTo>
                  <a:pt x="406400" y="1003300"/>
                </a:lnTo>
                <a:lnTo>
                  <a:pt x="482600" y="1054100"/>
                </a:lnTo>
                <a:lnTo>
                  <a:pt x="546100" y="1104900"/>
                </a:lnTo>
                <a:lnTo>
                  <a:pt x="596900" y="1143000"/>
                </a:lnTo>
                <a:lnTo>
                  <a:pt x="647700" y="1193800"/>
                </a:lnTo>
                <a:lnTo>
                  <a:pt x="723900" y="1257300"/>
                </a:lnTo>
                <a:lnTo>
                  <a:pt x="787400" y="1295400"/>
                </a:lnTo>
                <a:lnTo>
                  <a:pt x="863600" y="1333500"/>
                </a:lnTo>
                <a:lnTo>
                  <a:pt x="990600" y="1384300"/>
                </a:lnTo>
                <a:lnTo>
                  <a:pt x="1117600" y="1447800"/>
                </a:lnTo>
                <a:lnTo>
                  <a:pt x="1206500" y="1485900"/>
                </a:lnTo>
                <a:lnTo>
                  <a:pt x="1295400" y="1511300"/>
                </a:lnTo>
                <a:lnTo>
                  <a:pt x="1536700" y="1600200"/>
                </a:lnTo>
                <a:lnTo>
                  <a:pt x="1892300" y="1739900"/>
                </a:lnTo>
                <a:lnTo>
                  <a:pt x="2349500" y="1905000"/>
                </a:lnTo>
                <a:lnTo>
                  <a:pt x="2908300" y="2108200"/>
                </a:lnTo>
                <a:lnTo>
                  <a:pt x="3517900" y="2336800"/>
                </a:lnTo>
                <a:lnTo>
                  <a:pt x="4191000" y="2590800"/>
                </a:lnTo>
                <a:lnTo>
                  <a:pt x="4902200" y="2844800"/>
                </a:lnTo>
                <a:lnTo>
                  <a:pt x="5613400" y="3111500"/>
                </a:lnTo>
                <a:lnTo>
                  <a:pt x="6337300" y="3378200"/>
                </a:lnTo>
                <a:lnTo>
                  <a:pt x="7023100" y="3632200"/>
                </a:lnTo>
                <a:lnTo>
                  <a:pt x="7683500" y="3886200"/>
                </a:lnTo>
                <a:lnTo>
                  <a:pt x="8267700" y="4102100"/>
                </a:lnTo>
                <a:lnTo>
                  <a:pt x="8788400" y="4292600"/>
                </a:lnTo>
                <a:lnTo>
                  <a:pt x="9207500" y="4457700"/>
                </a:lnTo>
                <a:lnTo>
                  <a:pt x="9525000" y="4572000"/>
                </a:lnTo>
                <a:lnTo>
                  <a:pt x="9702800" y="4635500"/>
                </a:lnTo>
                <a:lnTo>
                  <a:pt x="9880600" y="4711700"/>
                </a:lnTo>
                <a:lnTo>
                  <a:pt x="10160000" y="4826000"/>
                </a:lnTo>
                <a:lnTo>
                  <a:pt x="10528300" y="4978400"/>
                </a:lnTo>
                <a:lnTo>
                  <a:pt x="10947400" y="5143500"/>
                </a:lnTo>
                <a:lnTo>
                  <a:pt x="11417300" y="5346700"/>
                </a:lnTo>
                <a:lnTo>
                  <a:pt x="11925300" y="5549900"/>
                </a:lnTo>
                <a:lnTo>
                  <a:pt x="12433300" y="5765800"/>
                </a:lnTo>
                <a:lnTo>
                  <a:pt x="12941300" y="5981700"/>
                </a:lnTo>
                <a:lnTo>
                  <a:pt x="13436600" y="6184900"/>
                </a:lnTo>
                <a:lnTo>
                  <a:pt x="13893800" y="6375400"/>
                </a:lnTo>
                <a:lnTo>
                  <a:pt x="14300200" y="6540500"/>
                </a:lnTo>
                <a:lnTo>
                  <a:pt x="14630400" y="6680200"/>
                </a:lnTo>
                <a:lnTo>
                  <a:pt x="14871700" y="6781800"/>
                </a:lnTo>
                <a:lnTo>
                  <a:pt x="15011400" y="6845300"/>
                </a:lnTo>
                <a:lnTo>
                  <a:pt x="15163800" y="6896100"/>
                </a:lnTo>
                <a:lnTo>
                  <a:pt x="15379700" y="6985000"/>
                </a:lnTo>
                <a:lnTo>
                  <a:pt x="15633700" y="7086600"/>
                </a:lnTo>
                <a:lnTo>
                  <a:pt x="15913100" y="7200900"/>
                </a:lnTo>
                <a:lnTo>
                  <a:pt x="16205200" y="7315200"/>
                </a:lnTo>
                <a:lnTo>
                  <a:pt x="16497300" y="7429500"/>
                </a:lnTo>
                <a:lnTo>
                  <a:pt x="16776700" y="7531100"/>
                </a:lnTo>
                <a:lnTo>
                  <a:pt x="17018000" y="7632700"/>
                </a:lnTo>
                <a:lnTo>
                  <a:pt x="17233900" y="7721600"/>
                </a:lnTo>
                <a:lnTo>
                  <a:pt x="17386300" y="7785100"/>
                </a:lnTo>
                <a:lnTo>
                  <a:pt x="17551400" y="7848600"/>
                </a:lnTo>
                <a:lnTo>
                  <a:pt x="17780000" y="7950200"/>
                </a:lnTo>
                <a:lnTo>
                  <a:pt x="18072100" y="8064500"/>
                </a:lnTo>
                <a:lnTo>
                  <a:pt x="18389600" y="8204200"/>
                </a:lnTo>
                <a:lnTo>
                  <a:pt x="18707100" y="8343900"/>
                </a:lnTo>
                <a:lnTo>
                  <a:pt x="19037300" y="8470900"/>
                </a:lnTo>
                <a:lnTo>
                  <a:pt x="19316700" y="8585200"/>
                </a:lnTo>
                <a:lnTo>
                  <a:pt x="19558000" y="8674100"/>
                </a:lnTo>
                <a:lnTo>
                  <a:pt x="19710400" y="8724900"/>
                </a:lnTo>
                <a:lnTo>
                  <a:pt x="19773900" y="8750300"/>
                </a:lnTo>
                <a:lnTo>
                  <a:pt x="19812000" y="8750300"/>
                </a:lnTo>
                <a:lnTo>
                  <a:pt x="19824700" y="8737600"/>
                </a:lnTo>
                <a:lnTo>
                  <a:pt x="19850100" y="8724900"/>
                </a:lnTo>
                <a:lnTo>
                  <a:pt x="19888200" y="8661400"/>
                </a:lnTo>
                <a:lnTo>
                  <a:pt x="19939000" y="8559800"/>
                </a:lnTo>
                <a:lnTo>
                  <a:pt x="20002500" y="8394700"/>
                </a:lnTo>
                <a:lnTo>
                  <a:pt x="20066000" y="8229600"/>
                </a:lnTo>
                <a:lnTo>
                  <a:pt x="20129500" y="8077200"/>
                </a:lnTo>
                <a:lnTo>
                  <a:pt x="20180300" y="7988300"/>
                </a:lnTo>
                <a:lnTo>
                  <a:pt x="20193000" y="7975600"/>
                </a:lnTo>
                <a:lnTo>
                  <a:pt x="20218400" y="7950200"/>
                </a:lnTo>
                <a:lnTo>
                  <a:pt x="20281900" y="7912100"/>
                </a:lnTo>
                <a:lnTo>
                  <a:pt x="20396200" y="7823200"/>
                </a:lnTo>
                <a:lnTo>
                  <a:pt x="20561300" y="7721600"/>
                </a:lnTo>
                <a:lnTo>
                  <a:pt x="20739100" y="7594600"/>
                </a:lnTo>
                <a:lnTo>
                  <a:pt x="20916900" y="7480300"/>
                </a:lnTo>
                <a:lnTo>
                  <a:pt x="21069300" y="7378700"/>
                </a:lnTo>
                <a:lnTo>
                  <a:pt x="21170900" y="7302500"/>
                </a:lnTo>
                <a:lnTo>
                  <a:pt x="21259800" y="7226300"/>
                </a:lnTo>
                <a:lnTo>
                  <a:pt x="21424900" y="7061200"/>
                </a:lnTo>
                <a:lnTo>
                  <a:pt x="21666200" y="6832600"/>
                </a:lnTo>
                <a:lnTo>
                  <a:pt x="21691600" y="6807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0" name="Freeform 300"/>
          <p:cNvSpPr/>
          <p:nvPr/>
        </p:nvSpPr>
        <p:spPr>
          <a:xfrm rot="-5400000">
            <a:off x="5547836" y="5110640"/>
            <a:ext cx="101441" cy="133826"/>
          </a:xfrm>
          <a:custGeom>
            <a:avLst/>
            <a:gdLst/>
            <a:ahLst/>
            <a:cxnLst/>
            <a:rect l="0" t="0" r="0" b="0"/>
            <a:pathLst>
              <a:path w="2705100" h="3568700">
                <a:moveTo>
                  <a:pt x="2705100" y="2171700"/>
                </a:moveTo>
                <a:lnTo>
                  <a:pt x="0" y="0"/>
                </a:lnTo>
                <a:lnTo>
                  <a:pt x="1625600" y="3568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1" name="Freeform 301"/>
          <p:cNvSpPr/>
          <p:nvPr/>
        </p:nvSpPr>
        <p:spPr>
          <a:xfrm rot="-5400000">
            <a:off x="5754291" y="5534264"/>
            <a:ext cx="491490" cy="411003"/>
          </a:xfrm>
          <a:custGeom>
            <a:avLst/>
            <a:gdLst/>
            <a:ahLst/>
            <a:cxnLst/>
            <a:rect l="0" t="0" r="0" b="0"/>
            <a:pathLst>
              <a:path w="13106400" h="10960100">
                <a:moveTo>
                  <a:pt x="0" y="10960100"/>
                </a:moveTo>
                <a:lnTo>
                  <a:pt x="3124200" y="8712200"/>
                </a:lnTo>
                <a:lnTo>
                  <a:pt x="4597400" y="7594600"/>
                </a:lnTo>
                <a:lnTo>
                  <a:pt x="6057900" y="6451600"/>
                </a:lnTo>
                <a:lnTo>
                  <a:pt x="7480300" y="5270500"/>
                </a:lnTo>
                <a:lnTo>
                  <a:pt x="8864600" y="4051300"/>
                </a:lnTo>
                <a:lnTo>
                  <a:pt x="10236200" y="2794000"/>
                </a:lnTo>
                <a:lnTo>
                  <a:pt x="11557000" y="1498600"/>
                </a:lnTo>
                <a:lnTo>
                  <a:pt x="13106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2" name="Freeform 302"/>
          <p:cNvSpPr/>
          <p:nvPr/>
        </p:nvSpPr>
        <p:spPr>
          <a:xfrm>
            <a:off x="5742235" y="5340948"/>
            <a:ext cx="52295" cy="152638"/>
          </a:xfrm>
          <a:custGeom>
            <a:avLst/>
            <a:gdLst/>
            <a:ahLst/>
            <a:cxnLst/>
            <a:rect l="0" t="0" r="0" b="0"/>
            <a:pathLst>
              <a:path w="1394535" h="4070342">
                <a:moveTo>
                  <a:pt x="677807" y="0"/>
                </a:moveTo>
                <a:cubicBezTo>
                  <a:pt x="0" y="1367399"/>
                  <a:pt x="290420" y="3016714"/>
                  <a:pt x="1394535" y="4070342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3" name="Freeform 303"/>
          <p:cNvSpPr/>
          <p:nvPr/>
        </p:nvSpPr>
        <p:spPr>
          <a:xfrm rot="-5400000">
            <a:off x="5659517" y="5216605"/>
            <a:ext cx="154781" cy="94297"/>
          </a:xfrm>
          <a:custGeom>
            <a:avLst/>
            <a:gdLst/>
            <a:ahLst/>
            <a:cxnLst/>
            <a:rect l="0" t="0" r="0" b="0"/>
            <a:pathLst>
              <a:path w="4127500" h="2514600">
                <a:moveTo>
                  <a:pt x="0" y="2070100"/>
                </a:moveTo>
                <a:lnTo>
                  <a:pt x="1485900" y="2514600"/>
                </a:lnTo>
                <a:lnTo>
                  <a:pt x="4127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4" name="Freeform 304"/>
          <p:cNvSpPr/>
          <p:nvPr/>
        </p:nvSpPr>
        <p:spPr>
          <a:xfrm>
            <a:off x="5269085" y="4946952"/>
            <a:ext cx="420367" cy="239094"/>
          </a:xfrm>
          <a:custGeom>
            <a:avLst/>
            <a:gdLst/>
            <a:ahLst/>
            <a:cxnLst/>
            <a:rect l="0" t="0" r="0" b="0"/>
            <a:pathLst>
              <a:path w="11209778" h="6375839">
                <a:moveTo>
                  <a:pt x="11209778" y="6375839"/>
                </a:moveTo>
                <a:cubicBezTo>
                  <a:pt x="8087946" y="3316236"/>
                  <a:pt x="4225413" y="1119325"/>
                  <a:pt x="0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5" name="Freeform 305"/>
          <p:cNvSpPr/>
          <p:nvPr/>
        </p:nvSpPr>
        <p:spPr>
          <a:xfrm>
            <a:off x="5175368" y="4923572"/>
            <a:ext cx="93591" cy="23567"/>
          </a:xfrm>
          <a:custGeom>
            <a:avLst/>
            <a:gdLst/>
            <a:ahLst/>
            <a:cxnLst/>
            <a:rect l="0" t="0" r="0" b="0"/>
            <a:pathLst>
              <a:path w="2495763" h="628464">
                <a:moveTo>
                  <a:pt x="2495763" y="628464"/>
                </a:moveTo>
                <a:cubicBezTo>
                  <a:pt x="1672899" y="384525"/>
                  <a:pt x="840260" y="174857"/>
                  <a:pt x="0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6" name="Freeform 306"/>
          <p:cNvSpPr/>
          <p:nvPr/>
        </p:nvSpPr>
        <p:spPr>
          <a:xfrm rot="-5400000">
            <a:off x="4975622" y="4723210"/>
            <a:ext cx="55245" cy="345281"/>
          </a:xfrm>
          <a:custGeom>
            <a:avLst/>
            <a:gdLst/>
            <a:ahLst/>
            <a:cxnLst/>
            <a:rect l="0" t="0" r="0" b="0"/>
            <a:pathLst>
              <a:path w="1473200" h="9207500">
                <a:moveTo>
                  <a:pt x="0" y="9207500"/>
                </a:moveTo>
                <a:lnTo>
                  <a:pt x="1168400" y="2286000"/>
                </a:lnTo>
                <a:lnTo>
                  <a:pt x="1473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7" name="Freeform 307"/>
          <p:cNvSpPr/>
          <p:nvPr/>
        </p:nvSpPr>
        <p:spPr>
          <a:xfrm rot="-5400000">
            <a:off x="4582768" y="4620804"/>
            <a:ext cx="32179" cy="462396"/>
          </a:xfrm>
          <a:custGeom>
            <a:avLst/>
            <a:gdLst/>
            <a:ahLst/>
            <a:cxnLst/>
            <a:rect l="0" t="0" r="0" b="0"/>
            <a:pathLst>
              <a:path w="858112" h="12330572">
                <a:moveTo>
                  <a:pt x="0" y="12330572"/>
                </a:moveTo>
                <a:cubicBezTo>
                  <a:pt x="831006" y="8264972"/>
                  <a:pt x="858112" y="4076006"/>
                  <a:pt x="79796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8" name="Freeform 308"/>
          <p:cNvSpPr/>
          <p:nvPr/>
        </p:nvSpPr>
        <p:spPr>
          <a:xfrm>
            <a:off x="4183678" y="4865070"/>
            <a:ext cx="184063" cy="50812"/>
          </a:xfrm>
          <a:custGeom>
            <a:avLst/>
            <a:gdLst/>
            <a:ahLst/>
            <a:cxnLst/>
            <a:rect l="0" t="0" r="0" b="0"/>
            <a:pathLst>
              <a:path w="4908335" h="1354990">
                <a:moveTo>
                  <a:pt x="4908335" y="0"/>
                </a:moveTo>
                <a:cubicBezTo>
                  <a:pt x="3238489" y="319227"/>
                  <a:pt x="1597072" y="772356"/>
                  <a:pt x="0" y="135499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9" name="Freeform 309"/>
          <p:cNvSpPr/>
          <p:nvPr/>
        </p:nvSpPr>
        <p:spPr>
          <a:xfrm rot="-5400000">
            <a:off x="3745468" y="4893231"/>
            <a:ext cx="415766" cy="461010"/>
          </a:xfrm>
          <a:custGeom>
            <a:avLst/>
            <a:gdLst/>
            <a:ahLst/>
            <a:cxnLst/>
            <a:rect l="0" t="0" r="0" b="0"/>
            <a:pathLst>
              <a:path w="11087100" h="12293600">
                <a:moveTo>
                  <a:pt x="11087100" y="12293600"/>
                </a:moveTo>
                <a:lnTo>
                  <a:pt x="10160000" y="9994900"/>
                </a:lnTo>
                <a:lnTo>
                  <a:pt x="9677400" y="8420100"/>
                </a:lnTo>
                <a:lnTo>
                  <a:pt x="6477000" y="8597900"/>
                </a:lnTo>
                <a:lnTo>
                  <a:pt x="5740400" y="8572500"/>
                </a:lnTo>
                <a:lnTo>
                  <a:pt x="4381500" y="6311900"/>
                </a:lnTo>
                <a:lnTo>
                  <a:pt x="4140200" y="59563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0" name="Freeform 310"/>
          <p:cNvSpPr/>
          <p:nvPr/>
        </p:nvSpPr>
        <p:spPr>
          <a:xfrm rot="-5400000">
            <a:off x="7712154" y="2982517"/>
            <a:ext cx="0" cy="35718"/>
          </a:xfrm>
          <a:custGeom>
            <a:avLst/>
            <a:gdLst/>
            <a:ahLst/>
            <a:cxnLst/>
            <a:rect l="0" t="0" r="0" b="0"/>
            <a:pathLst>
              <a:path h="952500">
                <a:moveTo>
                  <a:pt x="0" y="0"/>
                </a:moveTo>
                <a:lnTo>
                  <a:pt x="0" y="952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1" name="Freeform 311"/>
          <p:cNvSpPr/>
          <p:nvPr/>
        </p:nvSpPr>
        <p:spPr>
          <a:xfrm rot="-5400000">
            <a:off x="7712868" y="2969896"/>
            <a:ext cx="0" cy="34290"/>
          </a:xfrm>
          <a:custGeom>
            <a:avLst/>
            <a:gdLst/>
            <a:ahLst/>
            <a:cxnLst/>
            <a:rect l="0" t="0" r="0" b="0"/>
            <a:pathLst>
              <a:path h="914400">
                <a:moveTo>
                  <a:pt x="0" y="0"/>
                </a:moveTo>
                <a:lnTo>
                  <a:pt x="0" y="914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2" name="Freeform 312"/>
          <p:cNvSpPr/>
          <p:nvPr/>
        </p:nvSpPr>
        <p:spPr>
          <a:xfrm rot="-5400000">
            <a:off x="7742158" y="3010615"/>
            <a:ext cx="0" cy="24288"/>
          </a:xfrm>
          <a:custGeom>
            <a:avLst/>
            <a:gdLst/>
            <a:ahLst/>
            <a:cxnLst/>
            <a:rect l="0" t="0" r="0" b="0"/>
            <a:pathLst>
              <a:path h="647700">
                <a:moveTo>
                  <a:pt x="0" y="0"/>
                </a:moveTo>
                <a:lnTo>
                  <a:pt x="0" y="647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3" name="Freeform 313"/>
          <p:cNvSpPr/>
          <p:nvPr/>
        </p:nvSpPr>
        <p:spPr>
          <a:xfrm rot="-5400000">
            <a:off x="7694057" y="3008710"/>
            <a:ext cx="0" cy="476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4" name="Freeform 314"/>
          <p:cNvSpPr/>
          <p:nvPr/>
        </p:nvSpPr>
        <p:spPr>
          <a:xfrm rot="-5400000">
            <a:off x="7742634" y="2996328"/>
            <a:ext cx="0" cy="25241"/>
          </a:xfrm>
          <a:custGeom>
            <a:avLst/>
            <a:gdLst/>
            <a:ahLst/>
            <a:cxnLst/>
            <a:rect l="0" t="0" r="0" b="0"/>
            <a:pathLst>
              <a:path h="673100">
                <a:moveTo>
                  <a:pt x="0" y="0"/>
                </a:moveTo>
                <a:lnTo>
                  <a:pt x="0" y="673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5" name="Freeform 315"/>
          <p:cNvSpPr/>
          <p:nvPr/>
        </p:nvSpPr>
        <p:spPr>
          <a:xfrm rot="-5400000">
            <a:off x="7689771" y="3013473"/>
            <a:ext cx="17621" cy="0"/>
          </a:xfrm>
          <a:custGeom>
            <a:avLst/>
            <a:gdLst/>
            <a:ahLst/>
            <a:cxnLst/>
            <a:rect l="0" t="0" r="0" b="0"/>
            <a:pathLst>
              <a:path w="469900">
                <a:moveTo>
                  <a:pt x="0" y="0"/>
                </a:moveTo>
                <a:lnTo>
                  <a:pt x="469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6" name="Freeform 316"/>
          <p:cNvSpPr/>
          <p:nvPr/>
        </p:nvSpPr>
        <p:spPr>
          <a:xfrm rot="-5400000">
            <a:off x="7720489" y="2990851"/>
            <a:ext cx="27622" cy="0"/>
          </a:xfrm>
          <a:custGeom>
            <a:avLst/>
            <a:gdLst/>
            <a:ahLst/>
            <a:cxnLst/>
            <a:rect l="0" t="0" r="0" b="0"/>
            <a:pathLst>
              <a:path w="736600">
                <a:moveTo>
                  <a:pt x="0" y="0"/>
                </a:moveTo>
                <a:lnTo>
                  <a:pt x="7366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7" name="Freeform 317"/>
          <p:cNvSpPr/>
          <p:nvPr/>
        </p:nvSpPr>
        <p:spPr>
          <a:xfrm rot="-5400000">
            <a:off x="7702630" y="3013949"/>
            <a:ext cx="18573" cy="0"/>
          </a:xfrm>
          <a:custGeom>
            <a:avLst/>
            <a:gdLst/>
            <a:ahLst/>
            <a:cxnLst/>
            <a:rect l="0" t="0" r="0" b="0"/>
            <a:pathLst>
              <a:path w="495300">
                <a:moveTo>
                  <a:pt x="0" y="0"/>
                </a:moveTo>
                <a:lnTo>
                  <a:pt x="4953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8" name="Freeform 318"/>
          <p:cNvSpPr/>
          <p:nvPr/>
        </p:nvSpPr>
        <p:spPr>
          <a:xfrm rot="-5400000">
            <a:off x="7734300" y="2991327"/>
            <a:ext cx="26670" cy="0"/>
          </a:xfrm>
          <a:custGeom>
            <a:avLst/>
            <a:gdLst/>
            <a:ahLst/>
            <a:cxnLst/>
            <a:rect l="0" t="0" r="0" b="0"/>
            <a:pathLst>
              <a:path w="711200">
                <a:moveTo>
                  <a:pt x="0" y="0"/>
                </a:moveTo>
                <a:lnTo>
                  <a:pt x="711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9" name="Freeform 319"/>
          <p:cNvSpPr/>
          <p:nvPr/>
        </p:nvSpPr>
        <p:spPr>
          <a:xfrm rot="-5400000">
            <a:off x="7715489" y="3014425"/>
            <a:ext cx="19526" cy="0"/>
          </a:xfrm>
          <a:custGeom>
            <a:avLst/>
            <a:gdLst/>
            <a:ahLst/>
            <a:cxnLst/>
            <a:rect l="0" t="0" r="0" b="0"/>
            <a:pathLst>
              <a:path w="520700">
                <a:moveTo>
                  <a:pt x="0" y="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0" name="Freeform 320"/>
          <p:cNvSpPr/>
          <p:nvPr/>
        </p:nvSpPr>
        <p:spPr>
          <a:xfrm rot="-5400000">
            <a:off x="7699057" y="2967991"/>
            <a:ext cx="52387" cy="64770"/>
          </a:xfrm>
          <a:custGeom>
            <a:avLst/>
            <a:gdLst/>
            <a:ahLst/>
            <a:cxnLst/>
            <a:rect l="0" t="0" r="0" b="0"/>
            <a:pathLst>
              <a:path w="1397000" h="1727200">
                <a:moveTo>
                  <a:pt x="0" y="1625600"/>
                </a:moveTo>
                <a:lnTo>
                  <a:pt x="127000" y="0"/>
                </a:lnTo>
                <a:lnTo>
                  <a:pt x="1397000" y="101600"/>
                </a:lnTo>
                <a:lnTo>
                  <a:pt x="1270000" y="1727200"/>
                </a:lnTo>
                <a:lnTo>
                  <a:pt x="0" y="1625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1" name="Freeform 321"/>
          <p:cNvSpPr/>
          <p:nvPr/>
        </p:nvSpPr>
        <p:spPr>
          <a:xfrm rot="-5400000">
            <a:off x="6562011" y="5275184"/>
            <a:ext cx="146208" cy="149542"/>
          </a:xfrm>
          <a:custGeom>
            <a:avLst/>
            <a:gdLst/>
            <a:ahLst/>
            <a:cxnLst/>
            <a:rect l="0" t="0" r="0" b="0"/>
            <a:pathLst>
              <a:path w="3898900" h="3987800">
                <a:moveTo>
                  <a:pt x="0" y="0"/>
                </a:moveTo>
                <a:lnTo>
                  <a:pt x="3898900" y="3987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2" name="Freeform 322"/>
          <p:cNvSpPr/>
          <p:nvPr/>
        </p:nvSpPr>
        <p:spPr>
          <a:xfrm rot="-5400000">
            <a:off x="6735842" y="5226606"/>
            <a:ext cx="24765" cy="25241"/>
          </a:xfrm>
          <a:custGeom>
            <a:avLst/>
            <a:gdLst/>
            <a:ahLst/>
            <a:cxnLst/>
            <a:rect l="0" t="0" r="0" b="0"/>
            <a:pathLst>
              <a:path w="660400" h="673100">
                <a:moveTo>
                  <a:pt x="0" y="0"/>
                </a:moveTo>
                <a:lnTo>
                  <a:pt x="660400" y="673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3" name="Freeform 323"/>
          <p:cNvSpPr/>
          <p:nvPr/>
        </p:nvSpPr>
        <p:spPr>
          <a:xfrm rot="-5400000">
            <a:off x="6788229" y="5049918"/>
            <a:ext cx="150018" cy="153352"/>
          </a:xfrm>
          <a:custGeom>
            <a:avLst/>
            <a:gdLst/>
            <a:ahLst/>
            <a:cxnLst/>
            <a:rect l="0" t="0" r="0" b="0"/>
            <a:pathLst>
              <a:path w="4000500" h="4089400">
                <a:moveTo>
                  <a:pt x="0" y="0"/>
                </a:moveTo>
                <a:lnTo>
                  <a:pt x="4000500" y="4089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4" name="Freeform 324"/>
          <p:cNvSpPr/>
          <p:nvPr/>
        </p:nvSpPr>
        <p:spPr>
          <a:xfrm rot="-5400000">
            <a:off x="6965394" y="5001340"/>
            <a:ext cx="25241" cy="25717"/>
          </a:xfrm>
          <a:custGeom>
            <a:avLst/>
            <a:gdLst/>
            <a:ahLst/>
            <a:cxnLst/>
            <a:rect l="0" t="0" r="0" b="0"/>
            <a:pathLst>
              <a:path w="673100" h="685800">
                <a:moveTo>
                  <a:pt x="0" y="0"/>
                </a:moveTo>
                <a:lnTo>
                  <a:pt x="673100" y="685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5" name="Freeform 325"/>
          <p:cNvSpPr/>
          <p:nvPr/>
        </p:nvSpPr>
        <p:spPr>
          <a:xfrm rot="-5400000">
            <a:off x="7017782" y="4825128"/>
            <a:ext cx="150018" cy="153352"/>
          </a:xfrm>
          <a:custGeom>
            <a:avLst/>
            <a:gdLst/>
            <a:ahLst/>
            <a:cxnLst/>
            <a:rect l="0" t="0" r="0" b="0"/>
            <a:pathLst>
              <a:path w="4000500" h="4089400">
                <a:moveTo>
                  <a:pt x="0" y="0"/>
                </a:moveTo>
                <a:lnTo>
                  <a:pt x="4000500" y="4089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6" name="Freeform 326"/>
          <p:cNvSpPr/>
          <p:nvPr/>
        </p:nvSpPr>
        <p:spPr>
          <a:xfrm rot="-5400000">
            <a:off x="7195185" y="4776788"/>
            <a:ext cx="25241" cy="25241"/>
          </a:xfrm>
          <a:custGeom>
            <a:avLst/>
            <a:gdLst/>
            <a:ahLst/>
            <a:cxnLst/>
            <a:rect l="0" t="0" r="0" b="0"/>
            <a:pathLst>
              <a:path w="673100" h="673100">
                <a:moveTo>
                  <a:pt x="0" y="0"/>
                </a:moveTo>
                <a:lnTo>
                  <a:pt x="673100" y="673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7" name="Freeform 327"/>
          <p:cNvSpPr/>
          <p:nvPr/>
        </p:nvSpPr>
        <p:spPr>
          <a:xfrm rot="-5400000">
            <a:off x="7247573" y="4600576"/>
            <a:ext cx="150018" cy="152876"/>
          </a:xfrm>
          <a:custGeom>
            <a:avLst/>
            <a:gdLst/>
            <a:ahLst/>
            <a:cxnLst/>
            <a:rect l="0" t="0" r="0" b="0"/>
            <a:pathLst>
              <a:path w="4000500" h="4076700">
                <a:moveTo>
                  <a:pt x="0" y="0"/>
                </a:moveTo>
                <a:lnTo>
                  <a:pt x="4000500" y="4076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8" name="Freeform 328"/>
          <p:cNvSpPr/>
          <p:nvPr/>
        </p:nvSpPr>
        <p:spPr>
          <a:xfrm rot="-5400000">
            <a:off x="7424975" y="4551760"/>
            <a:ext cx="24765" cy="25241"/>
          </a:xfrm>
          <a:custGeom>
            <a:avLst/>
            <a:gdLst/>
            <a:ahLst/>
            <a:cxnLst/>
            <a:rect l="0" t="0" r="0" b="0"/>
            <a:pathLst>
              <a:path w="660400" h="673100">
                <a:moveTo>
                  <a:pt x="0" y="0"/>
                </a:moveTo>
                <a:lnTo>
                  <a:pt x="660400" y="673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9" name="Freeform 329"/>
          <p:cNvSpPr/>
          <p:nvPr/>
        </p:nvSpPr>
        <p:spPr>
          <a:xfrm rot="-5400000">
            <a:off x="7477601" y="4375310"/>
            <a:ext cx="149542" cy="153352"/>
          </a:xfrm>
          <a:custGeom>
            <a:avLst/>
            <a:gdLst/>
            <a:ahLst/>
            <a:cxnLst/>
            <a:rect l="0" t="0" r="0" b="0"/>
            <a:pathLst>
              <a:path w="3987800" h="4089400">
                <a:moveTo>
                  <a:pt x="0" y="0"/>
                </a:moveTo>
                <a:lnTo>
                  <a:pt x="3987800" y="4089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0" name="Freeform 330"/>
          <p:cNvSpPr/>
          <p:nvPr/>
        </p:nvSpPr>
        <p:spPr>
          <a:xfrm rot="-5400000">
            <a:off x="7654766" y="4326732"/>
            <a:ext cx="24765" cy="25717"/>
          </a:xfrm>
          <a:custGeom>
            <a:avLst/>
            <a:gdLst/>
            <a:ahLst/>
            <a:cxnLst/>
            <a:rect l="0" t="0" r="0" b="0"/>
            <a:pathLst>
              <a:path w="660400" h="685800">
                <a:moveTo>
                  <a:pt x="0" y="0"/>
                </a:moveTo>
                <a:lnTo>
                  <a:pt x="660400" y="685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1" name="Freeform 331"/>
          <p:cNvSpPr/>
          <p:nvPr/>
        </p:nvSpPr>
        <p:spPr>
          <a:xfrm rot="-5400000">
            <a:off x="7706916" y="4150282"/>
            <a:ext cx="150018" cy="153352"/>
          </a:xfrm>
          <a:custGeom>
            <a:avLst/>
            <a:gdLst/>
            <a:ahLst/>
            <a:cxnLst/>
            <a:rect l="0" t="0" r="0" b="0"/>
            <a:pathLst>
              <a:path w="4000500" h="4089400">
                <a:moveTo>
                  <a:pt x="0" y="0"/>
                </a:moveTo>
                <a:lnTo>
                  <a:pt x="4000500" y="4089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2" name="Freeform 332"/>
          <p:cNvSpPr/>
          <p:nvPr/>
        </p:nvSpPr>
        <p:spPr>
          <a:xfrm rot="-5400000">
            <a:off x="7884080" y="4101704"/>
            <a:ext cx="25241" cy="25717"/>
          </a:xfrm>
          <a:custGeom>
            <a:avLst/>
            <a:gdLst/>
            <a:ahLst/>
            <a:cxnLst/>
            <a:rect l="0" t="0" r="0" b="0"/>
            <a:pathLst>
              <a:path w="673100" h="685800">
                <a:moveTo>
                  <a:pt x="0" y="0"/>
                </a:moveTo>
                <a:lnTo>
                  <a:pt x="673100" y="685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3" name="Freeform 333"/>
          <p:cNvSpPr/>
          <p:nvPr/>
        </p:nvSpPr>
        <p:spPr>
          <a:xfrm rot="-5400000">
            <a:off x="7882414" y="3874771"/>
            <a:ext cx="255270" cy="149542"/>
          </a:xfrm>
          <a:custGeom>
            <a:avLst/>
            <a:gdLst/>
            <a:ahLst/>
            <a:cxnLst/>
            <a:rect l="0" t="0" r="0" b="0"/>
            <a:pathLst>
              <a:path w="6807200" h="3987800">
                <a:moveTo>
                  <a:pt x="0" y="0"/>
                </a:moveTo>
                <a:lnTo>
                  <a:pt x="3911600" y="3987800"/>
                </a:lnTo>
                <a:lnTo>
                  <a:pt x="6807200" y="2400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4" name="Freeform 334"/>
          <p:cNvSpPr/>
          <p:nvPr/>
        </p:nvSpPr>
        <p:spPr>
          <a:xfrm rot="-5400000">
            <a:off x="7983856" y="3766186"/>
            <a:ext cx="31432" cy="17145"/>
          </a:xfrm>
          <a:custGeom>
            <a:avLst/>
            <a:gdLst/>
            <a:ahLst/>
            <a:cxnLst/>
            <a:rect l="0" t="0" r="0" b="0"/>
            <a:pathLst>
              <a:path w="838200" h="457200">
                <a:moveTo>
                  <a:pt x="0" y="457200"/>
                </a:moveTo>
                <a:lnTo>
                  <a:pt x="838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5" name="Freeform 335"/>
          <p:cNvSpPr/>
          <p:nvPr/>
        </p:nvSpPr>
        <p:spPr>
          <a:xfrm rot="-5400000">
            <a:off x="7829074" y="3582354"/>
            <a:ext cx="188118" cy="102393"/>
          </a:xfrm>
          <a:custGeom>
            <a:avLst/>
            <a:gdLst/>
            <a:ahLst/>
            <a:cxnLst/>
            <a:rect l="0" t="0" r="0" b="0"/>
            <a:pathLst>
              <a:path w="5016500" h="2730500">
                <a:moveTo>
                  <a:pt x="0" y="2730500"/>
                </a:moveTo>
                <a:lnTo>
                  <a:pt x="5016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6" name="Freeform 336"/>
          <p:cNvSpPr/>
          <p:nvPr/>
        </p:nvSpPr>
        <p:spPr>
          <a:xfrm rot="-5400000">
            <a:off x="7830503" y="3483769"/>
            <a:ext cx="31432" cy="17145"/>
          </a:xfrm>
          <a:custGeom>
            <a:avLst/>
            <a:gdLst/>
            <a:ahLst/>
            <a:cxnLst/>
            <a:rect l="0" t="0" r="0" b="0"/>
            <a:pathLst>
              <a:path w="838200" h="457200">
                <a:moveTo>
                  <a:pt x="0" y="457200"/>
                </a:moveTo>
                <a:lnTo>
                  <a:pt x="838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7" name="Freeform 337"/>
          <p:cNvSpPr/>
          <p:nvPr/>
        </p:nvSpPr>
        <p:spPr>
          <a:xfrm rot="-5400000">
            <a:off x="7675246" y="3299937"/>
            <a:ext cx="188118" cy="102393"/>
          </a:xfrm>
          <a:custGeom>
            <a:avLst/>
            <a:gdLst/>
            <a:ahLst/>
            <a:cxnLst/>
            <a:rect l="0" t="0" r="0" b="0"/>
            <a:pathLst>
              <a:path w="5016500" h="2730500">
                <a:moveTo>
                  <a:pt x="0" y="2730500"/>
                </a:moveTo>
                <a:lnTo>
                  <a:pt x="5016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8" name="Freeform 338"/>
          <p:cNvSpPr/>
          <p:nvPr/>
        </p:nvSpPr>
        <p:spPr>
          <a:xfrm rot="-5400000">
            <a:off x="7676674" y="3201353"/>
            <a:ext cx="31432" cy="17145"/>
          </a:xfrm>
          <a:custGeom>
            <a:avLst/>
            <a:gdLst/>
            <a:ahLst/>
            <a:cxnLst/>
            <a:rect l="0" t="0" r="0" b="0"/>
            <a:pathLst>
              <a:path w="838200" h="457200">
                <a:moveTo>
                  <a:pt x="0" y="457200"/>
                </a:moveTo>
                <a:lnTo>
                  <a:pt x="838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9" name="Freeform 339"/>
          <p:cNvSpPr/>
          <p:nvPr/>
        </p:nvSpPr>
        <p:spPr>
          <a:xfrm rot="-5400000">
            <a:off x="7521417" y="3017521"/>
            <a:ext cx="188118" cy="102393"/>
          </a:xfrm>
          <a:custGeom>
            <a:avLst/>
            <a:gdLst/>
            <a:ahLst/>
            <a:cxnLst/>
            <a:rect l="0" t="0" r="0" b="0"/>
            <a:pathLst>
              <a:path w="5016500" h="2730500">
                <a:moveTo>
                  <a:pt x="0" y="2730500"/>
                </a:moveTo>
                <a:lnTo>
                  <a:pt x="5016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0" name="Freeform 340"/>
          <p:cNvSpPr/>
          <p:nvPr/>
        </p:nvSpPr>
        <p:spPr>
          <a:xfrm rot="-5400000">
            <a:off x="7523322" y="2918937"/>
            <a:ext cx="31432" cy="17145"/>
          </a:xfrm>
          <a:custGeom>
            <a:avLst/>
            <a:gdLst/>
            <a:ahLst/>
            <a:cxnLst/>
            <a:rect l="0" t="0" r="0" b="0"/>
            <a:pathLst>
              <a:path w="838200" h="457200">
                <a:moveTo>
                  <a:pt x="0" y="457200"/>
                </a:moveTo>
                <a:lnTo>
                  <a:pt x="838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1" name="Freeform 341"/>
          <p:cNvSpPr/>
          <p:nvPr/>
        </p:nvSpPr>
        <p:spPr>
          <a:xfrm rot="-5400000">
            <a:off x="7368064" y="2735105"/>
            <a:ext cx="188118" cy="102393"/>
          </a:xfrm>
          <a:custGeom>
            <a:avLst/>
            <a:gdLst/>
            <a:ahLst/>
            <a:cxnLst/>
            <a:rect l="0" t="0" r="0" b="0"/>
            <a:pathLst>
              <a:path w="5016500" h="2730500">
                <a:moveTo>
                  <a:pt x="0" y="2730500"/>
                </a:moveTo>
                <a:lnTo>
                  <a:pt x="5016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2" name="Freeform 342"/>
          <p:cNvSpPr/>
          <p:nvPr/>
        </p:nvSpPr>
        <p:spPr>
          <a:xfrm rot="-5400000">
            <a:off x="7369493" y="2636521"/>
            <a:ext cx="31432" cy="17145"/>
          </a:xfrm>
          <a:custGeom>
            <a:avLst/>
            <a:gdLst/>
            <a:ahLst/>
            <a:cxnLst/>
            <a:rect l="0" t="0" r="0" b="0"/>
            <a:pathLst>
              <a:path w="838200" h="457200">
                <a:moveTo>
                  <a:pt x="0" y="457200"/>
                </a:moveTo>
                <a:lnTo>
                  <a:pt x="838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3" name="Freeform 343"/>
          <p:cNvSpPr/>
          <p:nvPr/>
        </p:nvSpPr>
        <p:spPr>
          <a:xfrm rot="-5400000">
            <a:off x="7214236" y="2452689"/>
            <a:ext cx="188118" cy="102393"/>
          </a:xfrm>
          <a:custGeom>
            <a:avLst/>
            <a:gdLst/>
            <a:ahLst/>
            <a:cxnLst/>
            <a:rect l="0" t="0" r="0" b="0"/>
            <a:pathLst>
              <a:path w="5016500" h="2730500">
                <a:moveTo>
                  <a:pt x="0" y="2730500"/>
                </a:moveTo>
                <a:lnTo>
                  <a:pt x="5016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4" name="Freeform 344"/>
          <p:cNvSpPr/>
          <p:nvPr/>
        </p:nvSpPr>
        <p:spPr>
          <a:xfrm rot="-5400000">
            <a:off x="7215902" y="2354343"/>
            <a:ext cx="31432" cy="16668"/>
          </a:xfrm>
          <a:custGeom>
            <a:avLst/>
            <a:gdLst/>
            <a:ahLst/>
            <a:cxnLst/>
            <a:rect l="0" t="0" r="0" b="0"/>
            <a:pathLst>
              <a:path w="838200" h="444500">
                <a:moveTo>
                  <a:pt x="0" y="444500"/>
                </a:moveTo>
                <a:lnTo>
                  <a:pt x="838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5" name="Freeform 345"/>
          <p:cNvSpPr/>
          <p:nvPr/>
        </p:nvSpPr>
        <p:spPr>
          <a:xfrm rot="-5400000">
            <a:off x="7060883" y="2170272"/>
            <a:ext cx="188118" cy="102393"/>
          </a:xfrm>
          <a:custGeom>
            <a:avLst/>
            <a:gdLst/>
            <a:ahLst/>
            <a:cxnLst/>
            <a:rect l="0" t="0" r="0" b="0"/>
            <a:pathLst>
              <a:path w="5016500" h="2730500">
                <a:moveTo>
                  <a:pt x="0" y="2730500"/>
                </a:moveTo>
                <a:lnTo>
                  <a:pt x="5016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6" name="Freeform 346"/>
          <p:cNvSpPr/>
          <p:nvPr/>
        </p:nvSpPr>
        <p:spPr>
          <a:xfrm rot="-5400000">
            <a:off x="7062312" y="2071688"/>
            <a:ext cx="31432" cy="17145"/>
          </a:xfrm>
          <a:custGeom>
            <a:avLst/>
            <a:gdLst/>
            <a:ahLst/>
            <a:cxnLst/>
            <a:rect l="0" t="0" r="0" b="0"/>
            <a:pathLst>
              <a:path w="838200" h="457200">
                <a:moveTo>
                  <a:pt x="0" y="457200"/>
                </a:moveTo>
                <a:lnTo>
                  <a:pt x="838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7" name="Freeform 347"/>
          <p:cNvSpPr/>
          <p:nvPr/>
        </p:nvSpPr>
        <p:spPr>
          <a:xfrm rot="-5400000">
            <a:off x="6907054" y="1887856"/>
            <a:ext cx="188118" cy="102393"/>
          </a:xfrm>
          <a:custGeom>
            <a:avLst/>
            <a:gdLst/>
            <a:ahLst/>
            <a:cxnLst/>
            <a:rect l="0" t="0" r="0" b="0"/>
            <a:pathLst>
              <a:path w="5016500" h="2730500">
                <a:moveTo>
                  <a:pt x="0" y="2730500"/>
                </a:moveTo>
                <a:lnTo>
                  <a:pt x="5016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8" name="Freeform 348"/>
          <p:cNvSpPr/>
          <p:nvPr/>
        </p:nvSpPr>
        <p:spPr>
          <a:xfrm rot="-5400000">
            <a:off x="6908483" y="1789272"/>
            <a:ext cx="31432" cy="17145"/>
          </a:xfrm>
          <a:custGeom>
            <a:avLst/>
            <a:gdLst/>
            <a:ahLst/>
            <a:cxnLst/>
            <a:rect l="0" t="0" r="0" b="0"/>
            <a:pathLst>
              <a:path w="838200" h="457200">
                <a:moveTo>
                  <a:pt x="0" y="457200"/>
                </a:moveTo>
                <a:lnTo>
                  <a:pt x="838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9" name="Freeform 349"/>
          <p:cNvSpPr/>
          <p:nvPr/>
        </p:nvSpPr>
        <p:spPr>
          <a:xfrm rot="-5400000">
            <a:off x="6753702" y="1605440"/>
            <a:ext cx="188118" cy="102393"/>
          </a:xfrm>
          <a:custGeom>
            <a:avLst/>
            <a:gdLst/>
            <a:ahLst/>
            <a:cxnLst/>
            <a:rect l="0" t="0" r="0" b="0"/>
            <a:pathLst>
              <a:path w="5016500" h="2730500">
                <a:moveTo>
                  <a:pt x="0" y="2730500"/>
                </a:moveTo>
                <a:lnTo>
                  <a:pt x="5016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0" name="Freeform 350"/>
          <p:cNvSpPr/>
          <p:nvPr/>
        </p:nvSpPr>
        <p:spPr>
          <a:xfrm rot="-5400000">
            <a:off x="6755131" y="1506856"/>
            <a:ext cx="31432" cy="17145"/>
          </a:xfrm>
          <a:custGeom>
            <a:avLst/>
            <a:gdLst/>
            <a:ahLst/>
            <a:cxnLst/>
            <a:rect l="0" t="0" r="0" b="0"/>
            <a:pathLst>
              <a:path w="838200" h="457200">
                <a:moveTo>
                  <a:pt x="0" y="457200"/>
                </a:moveTo>
                <a:lnTo>
                  <a:pt x="838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1" name="Freeform 351"/>
          <p:cNvSpPr/>
          <p:nvPr/>
        </p:nvSpPr>
        <p:spPr>
          <a:xfrm rot="-5400000">
            <a:off x="6599873" y="1323024"/>
            <a:ext cx="188118" cy="102393"/>
          </a:xfrm>
          <a:custGeom>
            <a:avLst/>
            <a:gdLst/>
            <a:ahLst/>
            <a:cxnLst/>
            <a:rect l="0" t="0" r="0" b="0"/>
            <a:pathLst>
              <a:path w="5016500" h="2730500">
                <a:moveTo>
                  <a:pt x="0" y="2730500"/>
                </a:moveTo>
                <a:lnTo>
                  <a:pt x="5016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2" name="Freeform 352"/>
          <p:cNvSpPr/>
          <p:nvPr/>
        </p:nvSpPr>
        <p:spPr>
          <a:xfrm rot="-5400000">
            <a:off x="6601302" y="1224439"/>
            <a:ext cx="31432" cy="17145"/>
          </a:xfrm>
          <a:custGeom>
            <a:avLst/>
            <a:gdLst/>
            <a:ahLst/>
            <a:cxnLst/>
            <a:rect l="0" t="0" r="0" b="0"/>
            <a:pathLst>
              <a:path w="838200" h="457200">
                <a:moveTo>
                  <a:pt x="0" y="457200"/>
                </a:moveTo>
                <a:lnTo>
                  <a:pt x="838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3" name="Freeform 353"/>
          <p:cNvSpPr/>
          <p:nvPr/>
        </p:nvSpPr>
        <p:spPr>
          <a:xfrm rot="-5400000">
            <a:off x="6462713" y="1146335"/>
            <a:ext cx="198596" cy="59531"/>
          </a:xfrm>
          <a:custGeom>
            <a:avLst/>
            <a:gdLst/>
            <a:ahLst/>
            <a:cxnLst/>
            <a:rect l="0" t="0" r="0" b="0"/>
            <a:pathLst>
              <a:path w="5295900" h="1587500">
                <a:moveTo>
                  <a:pt x="2387600" y="1587500"/>
                </a:moveTo>
                <a:lnTo>
                  <a:pt x="5295900" y="0"/>
                </a:lnTo>
                <a:lnTo>
                  <a:pt x="0" y="1358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4" name="Freeform 354"/>
          <p:cNvSpPr/>
          <p:nvPr/>
        </p:nvSpPr>
        <p:spPr>
          <a:xfrm rot="-5400000">
            <a:off x="6578918" y="1322547"/>
            <a:ext cx="34766" cy="9048"/>
          </a:xfrm>
          <a:custGeom>
            <a:avLst/>
            <a:gdLst/>
            <a:ahLst/>
            <a:cxnLst/>
            <a:rect l="0" t="0" r="0" b="0"/>
            <a:pathLst>
              <a:path w="927100" h="241300">
                <a:moveTo>
                  <a:pt x="927100" y="0"/>
                </a:moveTo>
                <a:lnTo>
                  <a:pt x="0" y="241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5" name="Freeform 355"/>
          <p:cNvSpPr/>
          <p:nvPr/>
        </p:nvSpPr>
        <p:spPr>
          <a:xfrm rot="-5400000">
            <a:off x="6532245" y="1456373"/>
            <a:ext cx="207645" cy="53340"/>
          </a:xfrm>
          <a:custGeom>
            <a:avLst/>
            <a:gdLst/>
            <a:ahLst/>
            <a:cxnLst/>
            <a:rect l="0" t="0" r="0" b="0"/>
            <a:pathLst>
              <a:path w="5537200" h="1422400">
                <a:moveTo>
                  <a:pt x="5537200" y="0"/>
                </a:moveTo>
                <a:lnTo>
                  <a:pt x="0" y="1422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6" name="Freeform 356"/>
          <p:cNvSpPr/>
          <p:nvPr/>
        </p:nvSpPr>
        <p:spPr>
          <a:xfrm rot="-5400000">
            <a:off x="6658690" y="1634253"/>
            <a:ext cx="34766" cy="8572"/>
          </a:xfrm>
          <a:custGeom>
            <a:avLst/>
            <a:gdLst/>
            <a:ahLst/>
            <a:cxnLst/>
            <a:rect l="0" t="0" r="0" b="0"/>
            <a:pathLst>
              <a:path w="927100" h="228600">
                <a:moveTo>
                  <a:pt x="927100" y="0"/>
                </a:moveTo>
                <a:lnTo>
                  <a:pt x="0" y="228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7" name="Freeform 357"/>
          <p:cNvSpPr/>
          <p:nvPr/>
        </p:nvSpPr>
        <p:spPr>
          <a:xfrm rot="-5400000">
            <a:off x="6612017" y="1768079"/>
            <a:ext cx="207645" cy="52863"/>
          </a:xfrm>
          <a:custGeom>
            <a:avLst/>
            <a:gdLst/>
            <a:ahLst/>
            <a:cxnLst/>
            <a:rect l="0" t="0" r="0" b="0"/>
            <a:pathLst>
              <a:path w="5537200" h="1409700">
                <a:moveTo>
                  <a:pt x="5537200" y="0"/>
                </a:moveTo>
                <a:lnTo>
                  <a:pt x="0" y="1409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8" name="Freeform 358"/>
          <p:cNvSpPr/>
          <p:nvPr/>
        </p:nvSpPr>
        <p:spPr>
          <a:xfrm rot="-5400000">
            <a:off x="6738462" y="1945482"/>
            <a:ext cx="34766" cy="9048"/>
          </a:xfrm>
          <a:custGeom>
            <a:avLst/>
            <a:gdLst/>
            <a:ahLst/>
            <a:cxnLst/>
            <a:rect l="0" t="0" r="0" b="0"/>
            <a:pathLst>
              <a:path w="927100" h="241300">
                <a:moveTo>
                  <a:pt x="927100" y="0"/>
                </a:moveTo>
                <a:lnTo>
                  <a:pt x="0" y="241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9" name="Freeform 359"/>
          <p:cNvSpPr/>
          <p:nvPr/>
        </p:nvSpPr>
        <p:spPr>
          <a:xfrm rot="-5400000">
            <a:off x="6691789" y="2079308"/>
            <a:ext cx="207645" cy="53340"/>
          </a:xfrm>
          <a:custGeom>
            <a:avLst/>
            <a:gdLst/>
            <a:ahLst/>
            <a:cxnLst/>
            <a:rect l="0" t="0" r="0" b="0"/>
            <a:pathLst>
              <a:path w="5537200" h="1422400">
                <a:moveTo>
                  <a:pt x="5537200" y="0"/>
                </a:moveTo>
                <a:lnTo>
                  <a:pt x="0" y="1422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0" name="Freeform 360"/>
          <p:cNvSpPr/>
          <p:nvPr/>
        </p:nvSpPr>
        <p:spPr>
          <a:xfrm rot="-5400000">
            <a:off x="6817995" y="2256950"/>
            <a:ext cx="34766" cy="9048"/>
          </a:xfrm>
          <a:custGeom>
            <a:avLst/>
            <a:gdLst/>
            <a:ahLst/>
            <a:cxnLst/>
            <a:rect l="0" t="0" r="0" b="0"/>
            <a:pathLst>
              <a:path w="927100" h="241300">
                <a:moveTo>
                  <a:pt x="927100" y="0"/>
                </a:moveTo>
                <a:lnTo>
                  <a:pt x="0" y="241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1" name="Freeform 361"/>
          <p:cNvSpPr/>
          <p:nvPr/>
        </p:nvSpPr>
        <p:spPr>
          <a:xfrm rot="-5400000">
            <a:off x="6712268" y="2449831"/>
            <a:ext cx="323373" cy="50958"/>
          </a:xfrm>
          <a:custGeom>
            <a:avLst/>
            <a:gdLst/>
            <a:ahLst/>
            <a:cxnLst/>
            <a:rect l="0" t="0" r="0" b="0"/>
            <a:pathLst>
              <a:path w="8623300" h="1358900">
                <a:moveTo>
                  <a:pt x="8623300" y="0"/>
                </a:moveTo>
                <a:lnTo>
                  <a:pt x="3340100" y="1358900"/>
                </a:lnTo>
                <a:lnTo>
                  <a:pt x="0" y="977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2" name="Freeform 362"/>
          <p:cNvSpPr/>
          <p:nvPr/>
        </p:nvSpPr>
        <p:spPr>
          <a:xfrm rot="-5400000">
            <a:off x="6860858" y="2687956"/>
            <a:ext cx="35718" cy="4286"/>
          </a:xfrm>
          <a:custGeom>
            <a:avLst/>
            <a:gdLst/>
            <a:ahLst/>
            <a:cxnLst/>
            <a:rect l="0" t="0" r="0" b="0"/>
            <a:pathLst>
              <a:path w="952500" h="114300">
                <a:moveTo>
                  <a:pt x="952500" y="114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3" name="Freeform 363"/>
          <p:cNvSpPr/>
          <p:nvPr/>
        </p:nvSpPr>
        <p:spPr>
          <a:xfrm rot="-5400000">
            <a:off x="6753702" y="2837022"/>
            <a:ext cx="212883" cy="25241"/>
          </a:xfrm>
          <a:custGeom>
            <a:avLst/>
            <a:gdLst/>
            <a:ahLst/>
            <a:cxnLst/>
            <a:rect l="0" t="0" r="0" b="0"/>
            <a:pathLst>
              <a:path w="5676900" h="673100">
                <a:moveTo>
                  <a:pt x="5676900" y="673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4" name="Freeform 364"/>
          <p:cNvSpPr/>
          <p:nvPr/>
        </p:nvSpPr>
        <p:spPr>
          <a:xfrm rot="-5400000">
            <a:off x="6823949" y="3007281"/>
            <a:ext cx="35242" cy="4286"/>
          </a:xfrm>
          <a:custGeom>
            <a:avLst/>
            <a:gdLst/>
            <a:ahLst/>
            <a:cxnLst/>
            <a:rect l="0" t="0" r="0" b="0"/>
            <a:pathLst>
              <a:path w="939800" h="114300">
                <a:moveTo>
                  <a:pt x="939800" y="114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5" name="Freeform 365"/>
          <p:cNvSpPr/>
          <p:nvPr/>
        </p:nvSpPr>
        <p:spPr>
          <a:xfrm rot="-5400000">
            <a:off x="6716316" y="3156824"/>
            <a:ext cx="212883" cy="24765"/>
          </a:xfrm>
          <a:custGeom>
            <a:avLst/>
            <a:gdLst/>
            <a:ahLst/>
            <a:cxnLst/>
            <a:rect l="0" t="0" r="0" b="0"/>
            <a:pathLst>
              <a:path w="5676900" h="660400">
                <a:moveTo>
                  <a:pt x="5676900" y="660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6" name="Freeform 366"/>
          <p:cNvSpPr/>
          <p:nvPr/>
        </p:nvSpPr>
        <p:spPr>
          <a:xfrm rot="-5400000">
            <a:off x="6786563" y="3326607"/>
            <a:ext cx="35718" cy="4286"/>
          </a:xfrm>
          <a:custGeom>
            <a:avLst/>
            <a:gdLst/>
            <a:ahLst/>
            <a:cxnLst/>
            <a:rect l="0" t="0" r="0" b="0"/>
            <a:pathLst>
              <a:path w="952500" h="114300">
                <a:moveTo>
                  <a:pt x="952500" y="114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7" name="Freeform 367"/>
          <p:cNvSpPr/>
          <p:nvPr/>
        </p:nvSpPr>
        <p:spPr>
          <a:xfrm rot="-5400000">
            <a:off x="6679169" y="3475911"/>
            <a:ext cx="212883" cy="24765"/>
          </a:xfrm>
          <a:custGeom>
            <a:avLst/>
            <a:gdLst/>
            <a:ahLst/>
            <a:cxnLst/>
            <a:rect l="0" t="0" r="0" b="0"/>
            <a:pathLst>
              <a:path w="5676900" h="660400">
                <a:moveTo>
                  <a:pt x="5676900" y="660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8" name="Freeform 368"/>
          <p:cNvSpPr/>
          <p:nvPr/>
        </p:nvSpPr>
        <p:spPr>
          <a:xfrm rot="-5400000">
            <a:off x="6749654" y="3645933"/>
            <a:ext cx="35242" cy="4286"/>
          </a:xfrm>
          <a:custGeom>
            <a:avLst/>
            <a:gdLst/>
            <a:ahLst/>
            <a:cxnLst/>
            <a:rect l="0" t="0" r="0" b="0"/>
            <a:pathLst>
              <a:path w="939800" h="114300">
                <a:moveTo>
                  <a:pt x="939800" y="114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9" name="Freeform 369"/>
          <p:cNvSpPr/>
          <p:nvPr/>
        </p:nvSpPr>
        <p:spPr>
          <a:xfrm rot="-5400000">
            <a:off x="6642021" y="3795475"/>
            <a:ext cx="212883" cy="24765"/>
          </a:xfrm>
          <a:custGeom>
            <a:avLst/>
            <a:gdLst/>
            <a:ahLst/>
            <a:cxnLst/>
            <a:rect l="0" t="0" r="0" b="0"/>
            <a:pathLst>
              <a:path w="5676900" h="660400">
                <a:moveTo>
                  <a:pt x="5676900" y="660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0" name="Freeform 370"/>
          <p:cNvSpPr/>
          <p:nvPr/>
        </p:nvSpPr>
        <p:spPr>
          <a:xfrm rot="-5400000">
            <a:off x="6712506" y="3965496"/>
            <a:ext cx="35242" cy="4286"/>
          </a:xfrm>
          <a:custGeom>
            <a:avLst/>
            <a:gdLst/>
            <a:ahLst/>
            <a:cxnLst/>
            <a:rect l="0" t="0" r="0" b="0"/>
            <a:pathLst>
              <a:path w="939800" h="114300">
                <a:moveTo>
                  <a:pt x="939800" y="114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1" name="Freeform 371"/>
          <p:cNvSpPr/>
          <p:nvPr/>
        </p:nvSpPr>
        <p:spPr>
          <a:xfrm rot="-5400000">
            <a:off x="6604874" y="4115039"/>
            <a:ext cx="212883" cy="24765"/>
          </a:xfrm>
          <a:custGeom>
            <a:avLst/>
            <a:gdLst/>
            <a:ahLst/>
            <a:cxnLst/>
            <a:rect l="0" t="0" r="0" b="0"/>
            <a:pathLst>
              <a:path w="5676900" h="660400">
                <a:moveTo>
                  <a:pt x="5676900" y="660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2" name="Freeform 372"/>
          <p:cNvSpPr/>
          <p:nvPr/>
        </p:nvSpPr>
        <p:spPr>
          <a:xfrm rot="-5400000">
            <a:off x="6674883" y="4285060"/>
            <a:ext cx="35718" cy="3810"/>
          </a:xfrm>
          <a:custGeom>
            <a:avLst/>
            <a:gdLst/>
            <a:ahLst/>
            <a:cxnLst/>
            <a:rect l="0" t="0" r="0" b="0"/>
            <a:pathLst>
              <a:path w="952500" h="101600">
                <a:moveTo>
                  <a:pt x="952500" y="101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3" name="Freeform 373"/>
          <p:cNvSpPr/>
          <p:nvPr/>
        </p:nvSpPr>
        <p:spPr>
          <a:xfrm rot="-5400000">
            <a:off x="6567726" y="4434126"/>
            <a:ext cx="212883" cy="24765"/>
          </a:xfrm>
          <a:custGeom>
            <a:avLst/>
            <a:gdLst/>
            <a:ahLst/>
            <a:cxnLst/>
            <a:rect l="0" t="0" r="0" b="0"/>
            <a:pathLst>
              <a:path w="5676900" h="660400">
                <a:moveTo>
                  <a:pt x="5676900" y="660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4" name="Freeform 374"/>
          <p:cNvSpPr/>
          <p:nvPr/>
        </p:nvSpPr>
        <p:spPr>
          <a:xfrm rot="-5400000">
            <a:off x="6637973" y="4604386"/>
            <a:ext cx="35242" cy="3810"/>
          </a:xfrm>
          <a:custGeom>
            <a:avLst/>
            <a:gdLst/>
            <a:ahLst/>
            <a:cxnLst/>
            <a:rect l="0" t="0" r="0" b="0"/>
            <a:pathLst>
              <a:path w="939800" h="101600">
                <a:moveTo>
                  <a:pt x="939800" y="101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5" name="Freeform 375"/>
          <p:cNvSpPr/>
          <p:nvPr/>
        </p:nvSpPr>
        <p:spPr>
          <a:xfrm rot="-5400000">
            <a:off x="6530579" y="4753690"/>
            <a:ext cx="212883" cy="24765"/>
          </a:xfrm>
          <a:custGeom>
            <a:avLst/>
            <a:gdLst/>
            <a:ahLst/>
            <a:cxnLst/>
            <a:rect l="0" t="0" r="0" b="0"/>
            <a:pathLst>
              <a:path w="5676900" h="660400">
                <a:moveTo>
                  <a:pt x="5676900" y="660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6" name="Freeform 376"/>
          <p:cNvSpPr/>
          <p:nvPr/>
        </p:nvSpPr>
        <p:spPr>
          <a:xfrm rot="-5400000">
            <a:off x="6600588" y="4923711"/>
            <a:ext cx="35718" cy="3810"/>
          </a:xfrm>
          <a:custGeom>
            <a:avLst/>
            <a:gdLst/>
            <a:ahLst/>
            <a:cxnLst/>
            <a:rect l="0" t="0" r="0" b="0"/>
            <a:pathLst>
              <a:path w="952500" h="101600">
                <a:moveTo>
                  <a:pt x="952500" y="101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7" name="Freeform 377"/>
          <p:cNvSpPr/>
          <p:nvPr/>
        </p:nvSpPr>
        <p:spPr>
          <a:xfrm rot="-5400000">
            <a:off x="6493431" y="5072778"/>
            <a:ext cx="212883" cy="24765"/>
          </a:xfrm>
          <a:custGeom>
            <a:avLst/>
            <a:gdLst/>
            <a:ahLst/>
            <a:cxnLst/>
            <a:rect l="0" t="0" r="0" b="0"/>
            <a:pathLst>
              <a:path w="5676900" h="660400">
                <a:moveTo>
                  <a:pt x="5676900" y="660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8" name="Freeform 378"/>
          <p:cNvSpPr/>
          <p:nvPr/>
        </p:nvSpPr>
        <p:spPr>
          <a:xfrm rot="-5400000">
            <a:off x="6563678" y="5243037"/>
            <a:ext cx="35242" cy="3810"/>
          </a:xfrm>
          <a:custGeom>
            <a:avLst/>
            <a:gdLst/>
            <a:ahLst/>
            <a:cxnLst/>
            <a:rect l="0" t="0" r="0" b="0"/>
            <a:pathLst>
              <a:path w="939800" h="101600">
                <a:moveTo>
                  <a:pt x="939800" y="101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9" name="Freeform 379"/>
          <p:cNvSpPr/>
          <p:nvPr/>
        </p:nvSpPr>
        <p:spPr>
          <a:xfrm rot="-5400000">
            <a:off x="6505337" y="5353289"/>
            <a:ext cx="124777" cy="14763"/>
          </a:xfrm>
          <a:custGeom>
            <a:avLst/>
            <a:gdLst/>
            <a:ahLst/>
            <a:cxnLst/>
            <a:rect l="0" t="0" r="0" b="0"/>
            <a:pathLst>
              <a:path w="3327400" h="393700">
                <a:moveTo>
                  <a:pt x="3327400" y="393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0" name="Freeform 380"/>
          <p:cNvSpPr/>
          <p:nvPr/>
        </p:nvSpPr>
        <p:spPr>
          <a:xfrm rot="-5400000">
            <a:off x="6180296" y="2609851"/>
            <a:ext cx="51911" cy="146208"/>
          </a:xfrm>
          <a:custGeom>
            <a:avLst/>
            <a:gdLst/>
            <a:ahLst/>
            <a:cxnLst/>
            <a:rect l="0" t="0" r="0" b="0"/>
            <a:pathLst>
              <a:path w="1384300" h="3898900">
                <a:moveTo>
                  <a:pt x="0" y="3784600"/>
                </a:moveTo>
                <a:lnTo>
                  <a:pt x="901700" y="0"/>
                </a:lnTo>
                <a:lnTo>
                  <a:pt x="1384300" y="114300"/>
                </a:lnTo>
                <a:lnTo>
                  <a:pt x="495300" y="3898900"/>
                </a:lnTo>
                <a:lnTo>
                  <a:pt x="0" y="3784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1" name="Freeform 381"/>
          <p:cNvSpPr/>
          <p:nvPr/>
        </p:nvSpPr>
        <p:spPr>
          <a:xfrm rot="-5400000">
            <a:off x="5718095" y="2442925"/>
            <a:ext cx="43815" cy="146208"/>
          </a:xfrm>
          <a:custGeom>
            <a:avLst/>
            <a:gdLst/>
            <a:ahLst/>
            <a:cxnLst/>
            <a:rect l="0" t="0" r="0" b="0"/>
            <a:pathLst>
              <a:path w="1168400" h="3898900">
                <a:moveTo>
                  <a:pt x="0" y="3822700"/>
                </a:moveTo>
                <a:lnTo>
                  <a:pt x="673100" y="0"/>
                </a:lnTo>
                <a:lnTo>
                  <a:pt x="1168400" y="88900"/>
                </a:lnTo>
                <a:lnTo>
                  <a:pt x="508000" y="3898900"/>
                </a:lnTo>
                <a:lnTo>
                  <a:pt x="0" y="3822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2" name="Freeform 382"/>
          <p:cNvSpPr/>
          <p:nvPr/>
        </p:nvSpPr>
        <p:spPr>
          <a:xfrm rot="-5400000">
            <a:off x="5266610" y="4585574"/>
            <a:ext cx="139541" cy="212407"/>
          </a:xfrm>
          <a:custGeom>
            <a:avLst/>
            <a:gdLst/>
            <a:ahLst/>
            <a:cxnLst/>
            <a:rect l="0" t="0" r="0" b="0"/>
            <a:pathLst>
              <a:path w="3721100" h="5664200">
                <a:moveTo>
                  <a:pt x="3721100" y="647700"/>
                </a:moveTo>
                <a:lnTo>
                  <a:pt x="1638300" y="5664200"/>
                </a:lnTo>
                <a:lnTo>
                  <a:pt x="0" y="4978400"/>
                </a:lnTo>
                <a:lnTo>
                  <a:pt x="2070100" y="0"/>
                </a:lnTo>
                <a:lnTo>
                  <a:pt x="3708400" y="685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3" name="Freeform 383"/>
          <p:cNvSpPr/>
          <p:nvPr/>
        </p:nvSpPr>
        <p:spPr>
          <a:xfrm rot="-5400000">
            <a:off x="5774532" y="5270183"/>
            <a:ext cx="24765" cy="5715"/>
          </a:xfrm>
          <a:custGeom>
            <a:avLst/>
            <a:gdLst/>
            <a:ahLst/>
            <a:cxnLst/>
            <a:rect l="0" t="0" r="0" b="0"/>
            <a:pathLst>
              <a:path w="660400" h="152400">
                <a:moveTo>
                  <a:pt x="0" y="0"/>
                </a:moveTo>
                <a:lnTo>
                  <a:pt x="444500" y="88900"/>
                </a:lnTo>
                <a:lnTo>
                  <a:pt x="660400" y="152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4" name="Freeform 384"/>
          <p:cNvSpPr/>
          <p:nvPr/>
        </p:nvSpPr>
        <p:spPr>
          <a:xfrm rot="-5400000">
            <a:off x="5788343" y="5226845"/>
            <a:ext cx="23812" cy="10477"/>
          </a:xfrm>
          <a:custGeom>
            <a:avLst/>
            <a:gdLst/>
            <a:ahLst/>
            <a:cxnLst/>
            <a:rect l="0" t="0" r="0" b="0"/>
            <a:pathLst>
              <a:path w="635000" h="279400">
                <a:moveTo>
                  <a:pt x="0" y="0"/>
                </a:moveTo>
                <a:lnTo>
                  <a:pt x="215900" y="76200"/>
                </a:lnTo>
                <a:lnTo>
                  <a:pt x="635000" y="279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5" name="Freeform 385"/>
          <p:cNvSpPr/>
          <p:nvPr/>
        </p:nvSpPr>
        <p:spPr>
          <a:xfrm rot="-5400000">
            <a:off x="5922407" y="5103734"/>
            <a:ext cx="10001" cy="24765"/>
          </a:xfrm>
          <a:custGeom>
            <a:avLst/>
            <a:gdLst/>
            <a:ahLst/>
            <a:cxnLst/>
            <a:rect l="0" t="0" r="0" b="0"/>
            <a:pathLst>
              <a:path w="266700" h="660400">
                <a:moveTo>
                  <a:pt x="0" y="0"/>
                </a:moveTo>
                <a:lnTo>
                  <a:pt x="266700" y="660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6" name="Freeform 386"/>
          <p:cNvSpPr/>
          <p:nvPr/>
        </p:nvSpPr>
        <p:spPr>
          <a:xfrm rot="-5400000">
            <a:off x="5966698" y="5081350"/>
            <a:ext cx="12858" cy="33337"/>
          </a:xfrm>
          <a:custGeom>
            <a:avLst/>
            <a:gdLst/>
            <a:ahLst/>
            <a:cxnLst/>
            <a:rect l="0" t="0" r="0" b="0"/>
            <a:pathLst>
              <a:path w="342900" h="889000">
                <a:moveTo>
                  <a:pt x="0" y="0"/>
                </a:moveTo>
                <a:lnTo>
                  <a:pt x="228600" y="546100"/>
                </a:lnTo>
                <a:lnTo>
                  <a:pt x="342900" y="889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7" name="Freeform 387"/>
          <p:cNvSpPr/>
          <p:nvPr/>
        </p:nvSpPr>
        <p:spPr>
          <a:xfrm rot="-5400000">
            <a:off x="6017657" y="5063253"/>
            <a:ext cx="11906" cy="33337"/>
          </a:xfrm>
          <a:custGeom>
            <a:avLst/>
            <a:gdLst/>
            <a:ahLst/>
            <a:cxnLst/>
            <a:rect l="0" t="0" r="0" b="0"/>
            <a:pathLst>
              <a:path w="317500" h="889000">
                <a:moveTo>
                  <a:pt x="0" y="0"/>
                </a:moveTo>
                <a:lnTo>
                  <a:pt x="317500" y="889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8" name="Freeform 388"/>
          <p:cNvSpPr/>
          <p:nvPr/>
        </p:nvSpPr>
        <p:spPr>
          <a:xfrm rot="-5400000">
            <a:off x="6068139" y="5045155"/>
            <a:ext cx="11906" cy="33337"/>
          </a:xfrm>
          <a:custGeom>
            <a:avLst/>
            <a:gdLst/>
            <a:ahLst/>
            <a:cxnLst/>
            <a:rect l="0" t="0" r="0" b="0"/>
            <a:pathLst>
              <a:path w="317500" h="889000">
                <a:moveTo>
                  <a:pt x="0" y="0"/>
                </a:moveTo>
                <a:lnTo>
                  <a:pt x="317500" y="889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9" name="Freeform 389"/>
          <p:cNvSpPr/>
          <p:nvPr/>
        </p:nvSpPr>
        <p:spPr>
          <a:xfrm rot="-5400000">
            <a:off x="6118860" y="5027296"/>
            <a:ext cx="11906" cy="33813"/>
          </a:xfrm>
          <a:custGeom>
            <a:avLst/>
            <a:gdLst/>
            <a:ahLst/>
            <a:cxnLst/>
            <a:rect l="0" t="0" r="0" b="0"/>
            <a:pathLst>
              <a:path w="317500" h="901700">
                <a:moveTo>
                  <a:pt x="0" y="0"/>
                </a:moveTo>
                <a:lnTo>
                  <a:pt x="317500" y="901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0" name="Freeform 390"/>
          <p:cNvSpPr/>
          <p:nvPr/>
        </p:nvSpPr>
        <p:spPr>
          <a:xfrm rot="-5400000">
            <a:off x="6169342" y="5009675"/>
            <a:ext cx="11906" cy="33813"/>
          </a:xfrm>
          <a:custGeom>
            <a:avLst/>
            <a:gdLst/>
            <a:ahLst/>
            <a:cxnLst/>
            <a:rect l="0" t="0" r="0" b="0"/>
            <a:pathLst>
              <a:path w="317500" h="901700">
                <a:moveTo>
                  <a:pt x="0" y="0"/>
                </a:moveTo>
                <a:lnTo>
                  <a:pt x="317500" y="901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1" name="Freeform 391"/>
          <p:cNvSpPr/>
          <p:nvPr/>
        </p:nvSpPr>
        <p:spPr>
          <a:xfrm rot="-5400000">
            <a:off x="6218634" y="4991339"/>
            <a:ext cx="13335" cy="32861"/>
          </a:xfrm>
          <a:custGeom>
            <a:avLst/>
            <a:gdLst/>
            <a:ahLst/>
            <a:cxnLst/>
            <a:rect l="0" t="0" r="0" b="0"/>
            <a:pathLst>
              <a:path w="355600" h="876300">
                <a:moveTo>
                  <a:pt x="0" y="0"/>
                </a:moveTo>
                <a:lnTo>
                  <a:pt x="228600" y="660400"/>
                </a:lnTo>
                <a:lnTo>
                  <a:pt x="355600" y="876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2" name="Freeform 392"/>
          <p:cNvSpPr/>
          <p:nvPr/>
        </p:nvSpPr>
        <p:spPr>
          <a:xfrm rot="-5400000">
            <a:off x="6264116" y="4967765"/>
            <a:ext cx="17621" cy="30956"/>
          </a:xfrm>
          <a:custGeom>
            <a:avLst/>
            <a:gdLst/>
            <a:ahLst/>
            <a:cxnLst/>
            <a:rect l="0" t="0" r="0" b="0"/>
            <a:pathLst>
              <a:path w="469900" h="825500">
                <a:moveTo>
                  <a:pt x="0" y="0"/>
                </a:moveTo>
                <a:lnTo>
                  <a:pt x="469900" y="825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3" name="Freeform 393"/>
          <p:cNvSpPr/>
          <p:nvPr/>
        </p:nvSpPr>
        <p:spPr>
          <a:xfrm rot="-5400000">
            <a:off x="6310074" y="4940856"/>
            <a:ext cx="18097" cy="30956"/>
          </a:xfrm>
          <a:custGeom>
            <a:avLst/>
            <a:gdLst/>
            <a:ahLst/>
            <a:cxnLst/>
            <a:rect l="0" t="0" r="0" b="0"/>
            <a:pathLst>
              <a:path w="482600" h="825500">
                <a:moveTo>
                  <a:pt x="0" y="0"/>
                </a:moveTo>
                <a:lnTo>
                  <a:pt x="482600" y="825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4" name="Freeform 394"/>
          <p:cNvSpPr/>
          <p:nvPr/>
        </p:nvSpPr>
        <p:spPr>
          <a:xfrm rot="-5400000">
            <a:off x="6356509" y="4913948"/>
            <a:ext cx="17621" cy="30956"/>
          </a:xfrm>
          <a:custGeom>
            <a:avLst/>
            <a:gdLst/>
            <a:ahLst/>
            <a:cxnLst/>
            <a:rect l="0" t="0" r="0" b="0"/>
            <a:pathLst>
              <a:path w="469900" h="825500">
                <a:moveTo>
                  <a:pt x="0" y="0"/>
                </a:moveTo>
                <a:lnTo>
                  <a:pt x="469900" y="825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5" name="Freeform 395"/>
          <p:cNvSpPr/>
          <p:nvPr/>
        </p:nvSpPr>
        <p:spPr>
          <a:xfrm rot="-5400000">
            <a:off x="6402943" y="4887040"/>
            <a:ext cx="18097" cy="30956"/>
          </a:xfrm>
          <a:custGeom>
            <a:avLst/>
            <a:gdLst/>
            <a:ahLst/>
            <a:cxnLst/>
            <a:rect l="0" t="0" r="0" b="0"/>
            <a:pathLst>
              <a:path w="482600" h="825500">
                <a:moveTo>
                  <a:pt x="0" y="0"/>
                </a:moveTo>
                <a:lnTo>
                  <a:pt x="482600" y="825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6" name="Freeform 396"/>
          <p:cNvSpPr/>
          <p:nvPr/>
        </p:nvSpPr>
        <p:spPr>
          <a:xfrm rot="-5400000">
            <a:off x="6449377" y="4860132"/>
            <a:ext cx="17621" cy="30956"/>
          </a:xfrm>
          <a:custGeom>
            <a:avLst/>
            <a:gdLst/>
            <a:ahLst/>
            <a:cxnLst/>
            <a:rect l="0" t="0" r="0" b="0"/>
            <a:pathLst>
              <a:path w="469900" h="825500">
                <a:moveTo>
                  <a:pt x="0" y="0"/>
                </a:moveTo>
                <a:lnTo>
                  <a:pt x="469900" y="825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7" name="Freeform 397"/>
          <p:cNvSpPr/>
          <p:nvPr/>
        </p:nvSpPr>
        <p:spPr>
          <a:xfrm rot="-5400000">
            <a:off x="6495336" y="4833224"/>
            <a:ext cx="18097" cy="30956"/>
          </a:xfrm>
          <a:custGeom>
            <a:avLst/>
            <a:gdLst/>
            <a:ahLst/>
            <a:cxnLst/>
            <a:rect l="0" t="0" r="0" b="0"/>
            <a:pathLst>
              <a:path w="482600" h="825500">
                <a:moveTo>
                  <a:pt x="0" y="0"/>
                </a:moveTo>
                <a:lnTo>
                  <a:pt x="482600" y="825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8" name="Freeform 398"/>
          <p:cNvSpPr/>
          <p:nvPr/>
        </p:nvSpPr>
        <p:spPr>
          <a:xfrm rot="-5400000">
            <a:off x="6541294" y="4806316"/>
            <a:ext cx="18573" cy="30003"/>
          </a:xfrm>
          <a:custGeom>
            <a:avLst/>
            <a:gdLst/>
            <a:ahLst/>
            <a:cxnLst/>
            <a:rect l="0" t="0" r="0" b="0"/>
            <a:pathLst>
              <a:path w="495300" h="800100">
                <a:moveTo>
                  <a:pt x="0" y="0"/>
                </a:moveTo>
                <a:lnTo>
                  <a:pt x="419100" y="736600"/>
                </a:lnTo>
                <a:lnTo>
                  <a:pt x="495300" y="800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9" name="Freeform 399"/>
          <p:cNvSpPr/>
          <p:nvPr/>
        </p:nvSpPr>
        <p:spPr>
          <a:xfrm rot="-5400000">
            <a:off x="6573917" y="4772740"/>
            <a:ext cx="27622" cy="22383"/>
          </a:xfrm>
          <a:custGeom>
            <a:avLst/>
            <a:gdLst/>
            <a:ahLst/>
            <a:cxnLst/>
            <a:rect l="0" t="0" r="0" b="0"/>
            <a:pathLst>
              <a:path w="736600" h="596900">
                <a:moveTo>
                  <a:pt x="0" y="0"/>
                </a:moveTo>
                <a:lnTo>
                  <a:pt x="736600" y="596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0" name="Freeform 400"/>
          <p:cNvSpPr/>
          <p:nvPr/>
        </p:nvSpPr>
        <p:spPr>
          <a:xfrm rot="-5400000">
            <a:off x="6607493" y="4731069"/>
            <a:ext cx="28098" cy="22383"/>
          </a:xfrm>
          <a:custGeom>
            <a:avLst/>
            <a:gdLst/>
            <a:ahLst/>
            <a:cxnLst/>
            <a:rect l="0" t="0" r="0" b="0"/>
            <a:pathLst>
              <a:path w="749300" h="596900">
                <a:moveTo>
                  <a:pt x="0" y="0"/>
                </a:moveTo>
                <a:lnTo>
                  <a:pt x="749300" y="596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1" name="Freeform 401"/>
          <p:cNvSpPr/>
          <p:nvPr/>
        </p:nvSpPr>
        <p:spPr>
          <a:xfrm rot="-5400000">
            <a:off x="6641069" y="4689397"/>
            <a:ext cx="27622" cy="22383"/>
          </a:xfrm>
          <a:custGeom>
            <a:avLst/>
            <a:gdLst/>
            <a:ahLst/>
            <a:cxnLst/>
            <a:rect l="0" t="0" r="0" b="0"/>
            <a:pathLst>
              <a:path w="736600" h="596900">
                <a:moveTo>
                  <a:pt x="0" y="0"/>
                </a:moveTo>
                <a:lnTo>
                  <a:pt x="736600" y="596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2" name="Freeform 402"/>
          <p:cNvSpPr/>
          <p:nvPr/>
        </p:nvSpPr>
        <p:spPr>
          <a:xfrm rot="-5400000">
            <a:off x="6674644" y="4647725"/>
            <a:ext cx="27622" cy="21907"/>
          </a:xfrm>
          <a:custGeom>
            <a:avLst/>
            <a:gdLst/>
            <a:ahLst/>
            <a:cxnLst/>
            <a:rect l="0" t="0" r="0" b="0"/>
            <a:pathLst>
              <a:path w="736600" h="584200">
                <a:moveTo>
                  <a:pt x="0" y="0"/>
                </a:moveTo>
                <a:lnTo>
                  <a:pt x="736600" y="584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3" name="Freeform 403"/>
          <p:cNvSpPr/>
          <p:nvPr/>
        </p:nvSpPr>
        <p:spPr>
          <a:xfrm rot="-5400000">
            <a:off x="6707982" y="4605815"/>
            <a:ext cx="28098" cy="22383"/>
          </a:xfrm>
          <a:custGeom>
            <a:avLst/>
            <a:gdLst/>
            <a:ahLst/>
            <a:cxnLst/>
            <a:rect l="0" t="0" r="0" b="0"/>
            <a:pathLst>
              <a:path w="749300" h="596900">
                <a:moveTo>
                  <a:pt x="0" y="0"/>
                </a:moveTo>
                <a:lnTo>
                  <a:pt x="749300" y="596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4" name="Freeform 404"/>
          <p:cNvSpPr/>
          <p:nvPr/>
        </p:nvSpPr>
        <p:spPr>
          <a:xfrm rot="-5400000">
            <a:off x="6741319" y="4563905"/>
            <a:ext cx="28098" cy="22383"/>
          </a:xfrm>
          <a:custGeom>
            <a:avLst/>
            <a:gdLst/>
            <a:ahLst/>
            <a:cxnLst/>
            <a:rect l="0" t="0" r="0" b="0"/>
            <a:pathLst>
              <a:path w="749300" h="596900">
                <a:moveTo>
                  <a:pt x="0" y="0"/>
                </a:moveTo>
                <a:lnTo>
                  <a:pt x="749300" y="596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5" name="Freeform 405"/>
          <p:cNvSpPr/>
          <p:nvPr/>
        </p:nvSpPr>
        <p:spPr>
          <a:xfrm rot="-5400000">
            <a:off x="6773466" y="4522709"/>
            <a:ext cx="29051" cy="20002"/>
          </a:xfrm>
          <a:custGeom>
            <a:avLst/>
            <a:gdLst/>
            <a:ahLst/>
            <a:cxnLst/>
            <a:rect l="0" t="0" r="0" b="0"/>
            <a:pathLst>
              <a:path w="774700" h="533400">
                <a:moveTo>
                  <a:pt x="0" y="0"/>
                </a:moveTo>
                <a:lnTo>
                  <a:pt x="393700" y="317500"/>
                </a:lnTo>
                <a:lnTo>
                  <a:pt x="774700" y="533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6" name="Freeform 406"/>
          <p:cNvSpPr/>
          <p:nvPr/>
        </p:nvSpPr>
        <p:spPr>
          <a:xfrm rot="-5400000">
            <a:off x="6799660" y="4477941"/>
            <a:ext cx="31432" cy="17621"/>
          </a:xfrm>
          <a:custGeom>
            <a:avLst/>
            <a:gdLst/>
            <a:ahLst/>
            <a:cxnLst/>
            <a:rect l="0" t="0" r="0" b="0"/>
            <a:pathLst>
              <a:path w="838200" h="469900">
                <a:moveTo>
                  <a:pt x="0" y="0"/>
                </a:moveTo>
                <a:lnTo>
                  <a:pt x="838200" y="469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7" name="Freeform 407"/>
          <p:cNvSpPr/>
          <p:nvPr/>
        </p:nvSpPr>
        <p:spPr>
          <a:xfrm rot="-5400000">
            <a:off x="6825854" y="4431269"/>
            <a:ext cx="31432" cy="17621"/>
          </a:xfrm>
          <a:custGeom>
            <a:avLst/>
            <a:gdLst/>
            <a:ahLst/>
            <a:cxnLst/>
            <a:rect l="0" t="0" r="0" b="0"/>
            <a:pathLst>
              <a:path w="838200" h="469900">
                <a:moveTo>
                  <a:pt x="0" y="0"/>
                </a:moveTo>
                <a:lnTo>
                  <a:pt x="838200" y="469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8" name="Freeform 408"/>
          <p:cNvSpPr/>
          <p:nvPr/>
        </p:nvSpPr>
        <p:spPr>
          <a:xfrm rot="-5400000">
            <a:off x="6852285" y="4384358"/>
            <a:ext cx="30956" cy="17621"/>
          </a:xfrm>
          <a:custGeom>
            <a:avLst/>
            <a:gdLst/>
            <a:ahLst/>
            <a:cxnLst/>
            <a:rect l="0" t="0" r="0" b="0"/>
            <a:pathLst>
              <a:path w="825500" h="469900">
                <a:moveTo>
                  <a:pt x="0" y="0"/>
                </a:moveTo>
                <a:lnTo>
                  <a:pt x="825500" y="469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9" name="Freeform 409"/>
          <p:cNvSpPr/>
          <p:nvPr/>
        </p:nvSpPr>
        <p:spPr>
          <a:xfrm rot="-5400000">
            <a:off x="6878479" y="4337686"/>
            <a:ext cx="30956" cy="17621"/>
          </a:xfrm>
          <a:custGeom>
            <a:avLst/>
            <a:gdLst/>
            <a:ahLst/>
            <a:cxnLst/>
            <a:rect l="0" t="0" r="0" b="0"/>
            <a:pathLst>
              <a:path w="825500" h="469900">
                <a:moveTo>
                  <a:pt x="0" y="0"/>
                </a:moveTo>
                <a:lnTo>
                  <a:pt x="825500" y="469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0" name="Freeform 410"/>
          <p:cNvSpPr/>
          <p:nvPr/>
        </p:nvSpPr>
        <p:spPr>
          <a:xfrm rot="-5400000">
            <a:off x="6904673" y="4291013"/>
            <a:ext cx="30956" cy="17621"/>
          </a:xfrm>
          <a:custGeom>
            <a:avLst/>
            <a:gdLst/>
            <a:ahLst/>
            <a:cxnLst/>
            <a:rect l="0" t="0" r="0" b="0"/>
            <a:pathLst>
              <a:path w="825500" h="469900">
                <a:moveTo>
                  <a:pt x="0" y="0"/>
                </a:moveTo>
                <a:lnTo>
                  <a:pt x="825500" y="469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1" name="Freeform 411"/>
          <p:cNvSpPr/>
          <p:nvPr/>
        </p:nvSpPr>
        <p:spPr>
          <a:xfrm rot="-5400000">
            <a:off x="6930152" y="4244579"/>
            <a:ext cx="31432" cy="16668"/>
          </a:xfrm>
          <a:custGeom>
            <a:avLst/>
            <a:gdLst/>
            <a:ahLst/>
            <a:cxnLst/>
            <a:rect l="0" t="0" r="0" b="0"/>
            <a:pathLst>
              <a:path w="838200" h="444500">
                <a:moveTo>
                  <a:pt x="0" y="0"/>
                </a:moveTo>
                <a:lnTo>
                  <a:pt x="673100" y="381000"/>
                </a:lnTo>
                <a:lnTo>
                  <a:pt x="838200" y="444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2" name="Freeform 412"/>
          <p:cNvSpPr/>
          <p:nvPr/>
        </p:nvSpPr>
        <p:spPr>
          <a:xfrm rot="-5400000">
            <a:off x="6948726" y="4197430"/>
            <a:ext cx="33813" cy="11430"/>
          </a:xfrm>
          <a:custGeom>
            <a:avLst/>
            <a:gdLst/>
            <a:ahLst/>
            <a:cxnLst/>
            <a:rect l="0" t="0" r="0" b="0"/>
            <a:pathLst>
              <a:path w="901700" h="304800">
                <a:moveTo>
                  <a:pt x="0" y="0"/>
                </a:moveTo>
                <a:lnTo>
                  <a:pt x="901700" y="304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3" name="Freeform 413"/>
          <p:cNvSpPr/>
          <p:nvPr/>
        </p:nvSpPr>
        <p:spPr>
          <a:xfrm rot="-5400000">
            <a:off x="6965871" y="4146948"/>
            <a:ext cx="33813" cy="11430"/>
          </a:xfrm>
          <a:custGeom>
            <a:avLst/>
            <a:gdLst/>
            <a:ahLst/>
            <a:cxnLst/>
            <a:rect l="0" t="0" r="0" b="0"/>
            <a:pathLst>
              <a:path w="901700" h="304800">
                <a:moveTo>
                  <a:pt x="0" y="0"/>
                </a:moveTo>
                <a:lnTo>
                  <a:pt x="901700" y="304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4" name="Freeform 414"/>
          <p:cNvSpPr/>
          <p:nvPr/>
        </p:nvSpPr>
        <p:spPr>
          <a:xfrm rot="-5400000">
            <a:off x="6983016" y="4095989"/>
            <a:ext cx="33813" cy="11430"/>
          </a:xfrm>
          <a:custGeom>
            <a:avLst/>
            <a:gdLst/>
            <a:ahLst/>
            <a:cxnLst/>
            <a:rect l="0" t="0" r="0" b="0"/>
            <a:pathLst>
              <a:path w="901700" h="304800">
                <a:moveTo>
                  <a:pt x="0" y="0"/>
                </a:moveTo>
                <a:lnTo>
                  <a:pt x="901700" y="304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5" name="Freeform 415"/>
          <p:cNvSpPr/>
          <p:nvPr/>
        </p:nvSpPr>
        <p:spPr>
          <a:xfrm rot="-5400000">
            <a:off x="7000638" y="4045506"/>
            <a:ext cx="33813" cy="11430"/>
          </a:xfrm>
          <a:custGeom>
            <a:avLst/>
            <a:gdLst/>
            <a:ahLst/>
            <a:cxnLst/>
            <a:rect l="0" t="0" r="0" b="0"/>
            <a:pathLst>
              <a:path w="901700" h="304800">
                <a:moveTo>
                  <a:pt x="0" y="0"/>
                </a:moveTo>
                <a:lnTo>
                  <a:pt x="901700" y="304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6" name="Freeform 416"/>
          <p:cNvSpPr/>
          <p:nvPr/>
        </p:nvSpPr>
        <p:spPr>
          <a:xfrm rot="-5400000">
            <a:off x="7017783" y="3994548"/>
            <a:ext cx="33813" cy="11430"/>
          </a:xfrm>
          <a:custGeom>
            <a:avLst/>
            <a:gdLst/>
            <a:ahLst/>
            <a:cxnLst/>
            <a:rect l="0" t="0" r="0" b="0"/>
            <a:pathLst>
              <a:path w="901700" h="304800">
                <a:moveTo>
                  <a:pt x="0" y="0"/>
                </a:moveTo>
                <a:lnTo>
                  <a:pt x="901700" y="304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7" name="Freeform 417"/>
          <p:cNvSpPr/>
          <p:nvPr/>
        </p:nvSpPr>
        <p:spPr>
          <a:xfrm rot="-5400000">
            <a:off x="7034928" y="3944065"/>
            <a:ext cx="33813" cy="11430"/>
          </a:xfrm>
          <a:custGeom>
            <a:avLst/>
            <a:gdLst/>
            <a:ahLst/>
            <a:cxnLst/>
            <a:rect l="0" t="0" r="0" b="0"/>
            <a:pathLst>
              <a:path w="901700" h="304800">
                <a:moveTo>
                  <a:pt x="0" y="0"/>
                </a:moveTo>
                <a:lnTo>
                  <a:pt x="901700" y="304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8" name="Freeform 418"/>
          <p:cNvSpPr/>
          <p:nvPr/>
        </p:nvSpPr>
        <p:spPr>
          <a:xfrm rot="-5400000">
            <a:off x="7052073" y="3893106"/>
            <a:ext cx="33813" cy="11430"/>
          </a:xfrm>
          <a:custGeom>
            <a:avLst/>
            <a:gdLst/>
            <a:ahLst/>
            <a:cxnLst/>
            <a:rect l="0" t="0" r="0" b="0"/>
            <a:pathLst>
              <a:path w="901700" h="304800">
                <a:moveTo>
                  <a:pt x="0" y="0"/>
                </a:moveTo>
                <a:lnTo>
                  <a:pt x="863600" y="292100"/>
                </a:lnTo>
                <a:lnTo>
                  <a:pt x="901700" y="304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9" name="Freeform 419"/>
          <p:cNvSpPr/>
          <p:nvPr/>
        </p:nvSpPr>
        <p:spPr>
          <a:xfrm rot="-5400000">
            <a:off x="7064217" y="3843339"/>
            <a:ext cx="34766" cy="7143"/>
          </a:xfrm>
          <a:custGeom>
            <a:avLst/>
            <a:gdLst/>
            <a:ahLst/>
            <a:cxnLst/>
            <a:rect l="0" t="0" r="0" b="0"/>
            <a:pathLst>
              <a:path w="927100" h="190500">
                <a:moveTo>
                  <a:pt x="0" y="0"/>
                </a:moveTo>
                <a:lnTo>
                  <a:pt x="927100" y="190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0" name="Freeform 420"/>
          <p:cNvSpPr/>
          <p:nvPr/>
        </p:nvSpPr>
        <p:spPr>
          <a:xfrm rot="-5400000">
            <a:off x="7074456" y="3790713"/>
            <a:ext cx="35242" cy="7143"/>
          </a:xfrm>
          <a:custGeom>
            <a:avLst/>
            <a:gdLst/>
            <a:ahLst/>
            <a:cxnLst/>
            <a:rect l="0" t="0" r="0" b="0"/>
            <a:pathLst>
              <a:path w="939800" h="190500">
                <a:moveTo>
                  <a:pt x="0" y="0"/>
                </a:moveTo>
                <a:lnTo>
                  <a:pt x="939800" y="190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1" name="Freeform 421"/>
          <p:cNvSpPr/>
          <p:nvPr/>
        </p:nvSpPr>
        <p:spPr>
          <a:xfrm rot="-5400000">
            <a:off x="7085172" y="3738087"/>
            <a:ext cx="34766" cy="7143"/>
          </a:xfrm>
          <a:custGeom>
            <a:avLst/>
            <a:gdLst/>
            <a:ahLst/>
            <a:cxnLst/>
            <a:rect l="0" t="0" r="0" b="0"/>
            <a:pathLst>
              <a:path w="927100" h="190500">
                <a:moveTo>
                  <a:pt x="0" y="0"/>
                </a:moveTo>
                <a:lnTo>
                  <a:pt x="927100" y="190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2" name="Freeform 422"/>
          <p:cNvSpPr/>
          <p:nvPr/>
        </p:nvSpPr>
        <p:spPr>
          <a:xfrm rot="-5400000">
            <a:off x="7095649" y="3685700"/>
            <a:ext cx="34766" cy="7143"/>
          </a:xfrm>
          <a:custGeom>
            <a:avLst/>
            <a:gdLst/>
            <a:ahLst/>
            <a:cxnLst/>
            <a:rect l="0" t="0" r="0" b="0"/>
            <a:pathLst>
              <a:path w="927100" h="190500">
                <a:moveTo>
                  <a:pt x="0" y="0"/>
                </a:moveTo>
                <a:lnTo>
                  <a:pt x="927100" y="190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3" name="Freeform 423"/>
          <p:cNvSpPr/>
          <p:nvPr/>
        </p:nvSpPr>
        <p:spPr>
          <a:xfrm rot="-5400000">
            <a:off x="7105889" y="3633074"/>
            <a:ext cx="35242" cy="7143"/>
          </a:xfrm>
          <a:custGeom>
            <a:avLst/>
            <a:gdLst/>
            <a:ahLst/>
            <a:cxnLst/>
            <a:rect l="0" t="0" r="0" b="0"/>
            <a:pathLst>
              <a:path w="939800" h="190500">
                <a:moveTo>
                  <a:pt x="0" y="0"/>
                </a:moveTo>
                <a:lnTo>
                  <a:pt x="939800" y="190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4" name="Freeform 424"/>
          <p:cNvSpPr/>
          <p:nvPr/>
        </p:nvSpPr>
        <p:spPr>
          <a:xfrm rot="-5400000">
            <a:off x="7116604" y="3580449"/>
            <a:ext cx="34766" cy="7143"/>
          </a:xfrm>
          <a:custGeom>
            <a:avLst/>
            <a:gdLst/>
            <a:ahLst/>
            <a:cxnLst/>
            <a:rect l="0" t="0" r="0" b="0"/>
            <a:pathLst>
              <a:path w="927100" h="190500">
                <a:moveTo>
                  <a:pt x="0" y="0"/>
                </a:moveTo>
                <a:lnTo>
                  <a:pt x="927100" y="190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5" name="Freeform 425"/>
          <p:cNvSpPr/>
          <p:nvPr/>
        </p:nvSpPr>
        <p:spPr>
          <a:xfrm rot="-5400000">
            <a:off x="7127082" y="3528061"/>
            <a:ext cx="34766" cy="7143"/>
          </a:xfrm>
          <a:custGeom>
            <a:avLst/>
            <a:gdLst/>
            <a:ahLst/>
            <a:cxnLst/>
            <a:rect l="0" t="0" r="0" b="0"/>
            <a:pathLst>
              <a:path w="927100" h="190500">
                <a:moveTo>
                  <a:pt x="0" y="0"/>
                </a:moveTo>
                <a:lnTo>
                  <a:pt x="927100" y="190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6" name="Freeform 426"/>
          <p:cNvSpPr/>
          <p:nvPr/>
        </p:nvSpPr>
        <p:spPr>
          <a:xfrm rot="-5400000">
            <a:off x="7136131" y="3476626"/>
            <a:ext cx="35242" cy="4762"/>
          </a:xfrm>
          <a:custGeom>
            <a:avLst/>
            <a:gdLst/>
            <a:ahLst/>
            <a:cxnLst/>
            <a:rect l="0" t="0" r="0" b="0"/>
            <a:pathLst>
              <a:path w="939800" h="127000">
                <a:moveTo>
                  <a:pt x="0" y="0"/>
                </a:moveTo>
                <a:lnTo>
                  <a:pt x="609600" y="127000"/>
                </a:lnTo>
                <a:lnTo>
                  <a:pt x="939800" y="76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7" name="Freeform 427"/>
          <p:cNvSpPr/>
          <p:nvPr/>
        </p:nvSpPr>
        <p:spPr>
          <a:xfrm rot="-5400000">
            <a:off x="7132083" y="3423524"/>
            <a:ext cx="35718" cy="4762"/>
          </a:xfrm>
          <a:custGeom>
            <a:avLst/>
            <a:gdLst/>
            <a:ahLst/>
            <a:cxnLst/>
            <a:rect l="0" t="0" r="0" b="0"/>
            <a:pathLst>
              <a:path w="952500" h="127000">
                <a:moveTo>
                  <a:pt x="0" y="12700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8" name="Freeform 428"/>
          <p:cNvSpPr/>
          <p:nvPr/>
        </p:nvSpPr>
        <p:spPr>
          <a:xfrm rot="-5400000">
            <a:off x="7125415" y="3370660"/>
            <a:ext cx="35242" cy="4286"/>
          </a:xfrm>
          <a:custGeom>
            <a:avLst/>
            <a:gdLst/>
            <a:ahLst/>
            <a:cxnLst/>
            <a:rect l="0" t="0" r="0" b="0"/>
            <a:pathLst>
              <a:path w="939800" h="114300">
                <a:moveTo>
                  <a:pt x="0" y="114300"/>
                </a:move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9" name="Freeform 429"/>
          <p:cNvSpPr/>
          <p:nvPr/>
        </p:nvSpPr>
        <p:spPr>
          <a:xfrm rot="-5400000">
            <a:off x="7118271" y="3317320"/>
            <a:ext cx="35718" cy="4762"/>
          </a:xfrm>
          <a:custGeom>
            <a:avLst/>
            <a:gdLst/>
            <a:ahLst/>
            <a:cxnLst/>
            <a:rect l="0" t="0" r="0" b="0"/>
            <a:pathLst>
              <a:path w="952500" h="127000">
                <a:moveTo>
                  <a:pt x="0" y="12700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0" name="Freeform 430"/>
          <p:cNvSpPr/>
          <p:nvPr/>
        </p:nvSpPr>
        <p:spPr>
          <a:xfrm rot="-5400000">
            <a:off x="7111604" y="3264456"/>
            <a:ext cx="35242" cy="4286"/>
          </a:xfrm>
          <a:custGeom>
            <a:avLst/>
            <a:gdLst/>
            <a:ahLst/>
            <a:cxnLst/>
            <a:rect l="0" t="0" r="0" b="0"/>
            <a:pathLst>
              <a:path w="939800" h="114300">
                <a:moveTo>
                  <a:pt x="0" y="114300"/>
                </a:move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1" name="Freeform 431"/>
          <p:cNvSpPr/>
          <p:nvPr/>
        </p:nvSpPr>
        <p:spPr>
          <a:xfrm rot="-5400000">
            <a:off x="7104698" y="3210878"/>
            <a:ext cx="35242" cy="4762"/>
          </a:xfrm>
          <a:custGeom>
            <a:avLst/>
            <a:gdLst/>
            <a:ahLst/>
            <a:cxnLst/>
            <a:rect l="0" t="0" r="0" b="0"/>
            <a:pathLst>
              <a:path w="939800" h="127000">
                <a:moveTo>
                  <a:pt x="0" y="127000"/>
                </a:move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2" name="Freeform 432"/>
          <p:cNvSpPr/>
          <p:nvPr/>
        </p:nvSpPr>
        <p:spPr>
          <a:xfrm rot="-5400000">
            <a:off x="7097793" y="3157777"/>
            <a:ext cx="35718" cy="4762"/>
          </a:xfrm>
          <a:custGeom>
            <a:avLst/>
            <a:gdLst/>
            <a:ahLst/>
            <a:cxnLst/>
            <a:rect l="0" t="0" r="0" b="0"/>
            <a:pathLst>
              <a:path w="952500" h="127000">
                <a:moveTo>
                  <a:pt x="0" y="12700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3" name="Freeform 433"/>
          <p:cNvSpPr/>
          <p:nvPr/>
        </p:nvSpPr>
        <p:spPr>
          <a:xfrm rot="-5400000">
            <a:off x="7090172" y="3103960"/>
            <a:ext cx="35242" cy="6191"/>
          </a:xfrm>
          <a:custGeom>
            <a:avLst/>
            <a:gdLst/>
            <a:ahLst/>
            <a:cxnLst/>
            <a:rect l="0" t="0" r="0" b="0"/>
            <a:pathLst>
              <a:path w="939800" h="165100">
                <a:moveTo>
                  <a:pt x="0" y="165100"/>
                </a:moveTo>
                <a:lnTo>
                  <a:pt x="317500" y="127000"/>
                </a:ln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4" name="Freeform 434"/>
          <p:cNvSpPr/>
          <p:nvPr/>
        </p:nvSpPr>
        <p:spPr>
          <a:xfrm rot="-5400000">
            <a:off x="7079695" y="3051097"/>
            <a:ext cx="35242" cy="7143"/>
          </a:xfrm>
          <a:custGeom>
            <a:avLst/>
            <a:gdLst/>
            <a:ahLst/>
            <a:cxnLst/>
            <a:rect l="0" t="0" r="0" b="0"/>
            <a:pathLst>
              <a:path w="939800" h="190500">
                <a:moveTo>
                  <a:pt x="0" y="190500"/>
                </a:move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5" name="Freeform 435"/>
          <p:cNvSpPr/>
          <p:nvPr/>
        </p:nvSpPr>
        <p:spPr>
          <a:xfrm rot="-5400000">
            <a:off x="7069455" y="2998471"/>
            <a:ext cx="34766" cy="7143"/>
          </a:xfrm>
          <a:custGeom>
            <a:avLst/>
            <a:gdLst/>
            <a:ahLst/>
            <a:cxnLst/>
            <a:rect l="0" t="0" r="0" b="0"/>
            <a:pathLst>
              <a:path w="927100" h="190500">
                <a:moveTo>
                  <a:pt x="0" y="190500"/>
                </a:moveTo>
                <a:lnTo>
                  <a:pt x="927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6" name="Freeform 436"/>
          <p:cNvSpPr/>
          <p:nvPr/>
        </p:nvSpPr>
        <p:spPr>
          <a:xfrm rot="-5400000">
            <a:off x="7058502" y="2946084"/>
            <a:ext cx="34766" cy="7143"/>
          </a:xfrm>
          <a:custGeom>
            <a:avLst/>
            <a:gdLst/>
            <a:ahLst/>
            <a:cxnLst/>
            <a:rect l="0" t="0" r="0" b="0"/>
            <a:pathLst>
              <a:path w="927100" h="190500">
                <a:moveTo>
                  <a:pt x="0" y="190500"/>
                </a:moveTo>
                <a:lnTo>
                  <a:pt x="927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7" name="Freeform 437"/>
          <p:cNvSpPr/>
          <p:nvPr/>
        </p:nvSpPr>
        <p:spPr>
          <a:xfrm rot="-5400000">
            <a:off x="7047786" y="2893458"/>
            <a:ext cx="35242" cy="7143"/>
          </a:xfrm>
          <a:custGeom>
            <a:avLst/>
            <a:gdLst/>
            <a:ahLst/>
            <a:cxnLst/>
            <a:rect l="0" t="0" r="0" b="0"/>
            <a:pathLst>
              <a:path w="939800" h="190500">
                <a:moveTo>
                  <a:pt x="0" y="190500"/>
                </a:move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8" name="Freeform 438"/>
          <p:cNvSpPr/>
          <p:nvPr/>
        </p:nvSpPr>
        <p:spPr>
          <a:xfrm rot="-5400000">
            <a:off x="7036832" y="2841070"/>
            <a:ext cx="35242" cy="7143"/>
          </a:xfrm>
          <a:custGeom>
            <a:avLst/>
            <a:gdLst/>
            <a:ahLst/>
            <a:cxnLst/>
            <a:rect l="0" t="0" r="0" b="0"/>
            <a:pathLst>
              <a:path w="939800" h="190500">
                <a:moveTo>
                  <a:pt x="0" y="190500"/>
                </a:move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9" name="Freeform 439"/>
          <p:cNvSpPr/>
          <p:nvPr/>
        </p:nvSpPr>
        <p:spPr>
          <a:xfrm rot="-5400000">
            <a:off x="7026355" y="2788683"/>
            <a:ext cx="35242" cy="7143"/>
          </a:xfrm>
          <a:custGeom>
            <a:avLst/>
            <a:gdLst/>
            <a:ahLst/>
            <a:cxnLst/>
            <a:rect l="0" t="0" r="0" b="0"/>
            <a:pathLst>
              <a:path w="939800" h="190500">
                <a:moveTo>
                  <a:pt x="0" y="190500"/>
                </a:move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0" name="Freeform 440"/>
          <p:cNvSpPr/>
          <p:nvPr/>
        </p:nvSpPr>
        <p:spPr>
          <a:xfrm rot="-5400000">
            <a:off x="7022307" y="2736057"/>
            <a:ext cx="34766" cy="7143"/>
          </a:xfrm>
          <a:custGeom>
            <a:avLst/>
            <a:gdLst/>
            <a:ahLst/>
            <a:cxnLst/>
            <a:rect l="0" t="0" r="0" b="0"/>
            <a:pathLst>
              <a:path w="927100" h="190500">
                <a:moveTo>
                  <a:pt x="0" y="12700"/>
                </a:moveTo>
                <a:lnTo>
                  <a:pt x="114300" y="0"/>
                </a:lnTo>
                <a:lnTo>
                  <a:pt x="927100" y="190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1" name="Freeform 441"/>
          <p:cNvSpPr/>
          <p:nvPr/>
        </p:nvSpPr>
        <p:spPr>
          <a:xfrm rot="-5400000">
            <a:off x="7034451" y="2683432"/>
            <a:ext cx="34766" cy="8572"/>
          </a:xfrm>
          <a:custGeom>
            <a:avLst/>
            <a:gdLst/>
            <a:ahLst/>
            <a:cxnLst/>
            <a:rect l="0" t="0" r="0" b="0"/>
            <a:pathLst>
              <a:path w="927100" h="228600">
                <a:moveTo>
                  <a:pt x="0" y="0"/>
                </a:moveTo>
                <a:lnTo>
                  <a:pt x="927100" y="228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2" name="Freeform 442"/>
          <p:cNvSpPr/>
          <p:nvPr/>
        </p:nvSpPr>
        <p:spPr>
          <a:xfrm rot="-5400000">
            <a:off x="7047310" y="2631520"/>
            <a:ext cx="34766" cy="8572"/>
          </a:xfrm>
          <a:custGeom>
            <a:avLst/>
            <a:gdLst/>
            <a:ahLst/>
            <a:cxnLst/>
            <a:rect l="0" t="0" r="0" b="0"/>
            <a:pathLst>
              <a:path w="927100" h="228600">
                <a:moveTo>
                  <a:pt x="0" y="0"/>
                </a:moveTo>
                <a:lnTo>
                  <a:pt x="927100" y="228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3" name="Freeform 443"/>
          <p:cNvSpPr/>
          <p:nvPr/>
        </p:nvSpPr>
        <p:spPr>
          <a:xfrm rot="-5400000">
            <a:off x="7063502" y="2584848"/>
            <a:ext cx="25717" cy="6191"/>
          </a:xfrm>
          <a:custGeom>
            <a:avLst/>
            <a:gdLst/>
            <a:ahLst/>
            <a:cxnLst/>
            <a:rect l="0" t="0" r="0" b="0"/>
            <a:pathLst>
              <a:path w="685800" h="165100">
                <a:moveTo>
                  <a:pt x="0" y="0"/>
                </a:moveTo>
                <a:lnTo>
                  <a:pt x="685800" y="165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4" name="Freeform 444"/>
          <p:cNvSpPr/>
          <p:nvPr/>
        </p:nvSpPr>
        <p:spPr>
          <a:xfrm rot="-5400000">
            <a:off x="5688569" y="5163265"/>
            <a:ext cx="24288" cy="21907"/>
          </a:xfrm>
          <a:custGeom>
            <a:avLst/>
            <a:gdLst/>
            <a:ahLst/>
            <a:cxnLst/>
            <a:rect l="0" t="0" r="0" b="0"/>
            <a:pathLst>
              <a:path w="647700" h="584200">
                <a:moveTo>
                  <a:pt x="0" y="0"/>
                </a:moveTo>
                <a:lnTo>
                  <a:pt x="558800" y="495300"/>
                </a:lnTo>
                <a:lnTo>
                  <a:pt x="647700" y="584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5" name="Freeform 445"/>
          <p:cNvSpPr/>
          <p:nvPr/>
        </p:nvSpPr>
        <p:spPr>
          <a:xfrm rot="-5400000">
            <a:off x="5725954" y="5125879"/>
            <a:ext cx="21907" cy="24765"/>
          </a:xfrm>
          <a:custGeom>
            <a:avLst/>
            <a:gdLst/>
            <a:ahLst/>
            <a:cxnLst/>
            <a:rect l="0" t="0" r="0" b="0"/>
            <a:pathLst>
              <a:path w="584200" h="660400">
                <a:moveTo>
                  <a:pt x="0" y="0"/>
                </a:moveTo>
                <a:lnTo>
                  <a:pt x="88900" y="88900"/>
                </a:lnTo>
                <a:lnTo>
                  <a:pt x="584200" y="660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6" name="Freeform 446"/>
          <p:cNvSpPr/>
          <p:nvPr/>
        </p:nvSpPr>
        <p:spPr>
          <a:xfrm rot="-5400000">
            <a:off x="5880973" y="5040393"/>
            <a:ext cx="9525" cy="22383"/>
          </a:xfrm>
          <a:custGeom>
            <a:avLst/>
            <a:gdLst/>
            <a:ahLst/>
            <a:cxnLst/>
            <a:rect l="0" t="0" r="0" b="0"/>
            <a:pathLst>
              <a:path w="254000" h="596900">
                <a:moveTo>
                  <a:pt x="0" y="0"/>
                </a:moveTo>
                <a:lnTo>
                  <a:pt x="254000" y="596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7" name="Freeform 447"/>
          <p:cNvSpPr/>
          <p:nvPr/>
        </p:nvSpPr>
        <p:spPr>
          <a:xfrm rot="-5400000">
            <a:off x="5922883" y="5016580"/>
            <a:ext cx="13811" cy="33337"/>
          </a:xfrm>
          <a:custGeom>
            <a:avLst/>
            <a:gdLst/>
            <a:ahLst/>
            <a:cxnLst/>
            <a:rect l="0" t="0" r="0" b="0"/>
            <a:pathLst>
              <a:path w="368300" h="889000">
                <a:moveTo>
                  <a:pt x="0" y="0"/>
                </a:moveTo>
                <a:lnTo>
                  <a:pt x="368300" y="889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8" name="Freeform 448"/>
          <p:cNvSpPr/>
          <p:nvPr/>
        </p:nvSpPr>
        <p:spPr>
          <a:xfrm rot="-5400000">
            <a:off x="5974080" y="4997292"/>
            <a:ext cx="11906" cy="33813"/>
          </a:xfrm>
          <a:custGeom>
            <a:avLst/>
            <a:gdLst/>
            <a:ahLst/>
            <a:cxnLst/>
            <a:rect l="0" t="0" r="0" b="0"/>
            <a:pathLst>
              <a:path w="317500" h="901700">
                <a:moveTo>
                  <a:pt x="0" y="0"/>
                </a:moveTo>
                <a:lnTo>
                  <a:pt x="317500" y="901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9" name="Freeform 449"/>
          <p:cNvSpPr/>
          <p:nvPr/>
        </p:nvSpPr>
        <p:spPr>
          <a:xfrm rot="-5400000">
            <a:off x="6024562" y="4979671"/>
            <a:ext cx="11906" cy="33813"/>
          </a:xfrm>
          <a:custGeom>
            <a:avLst/>
            <a:gdLst/>
            <a:ahLst/>
            <a:cxnLst/>
            <a:rect l="0" t="0" r="0" b="0"/>
            <a:pathLst>
              <a:path w="317500" h="901700">
                <a:moveTo>
                  <a:pt x="0" y="0"/>
                </a:moveTo>
                <a:lnTo>
                  <a:pt x="317500" y="901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0" name="Freeform 450"/>
          <p:cNvSpPr/>
          <p:nvPr/>
        </p:nvSpPr>
        <p:spPr>
          <a:xfrm rot="-5400000">
            <a:off x="6075045" y="4962050"/>
            <a:ext cx="11906" cy="33813"/>
          </a:xfrm>
          <a:custGeom>
            <a:avLst/>
            <a:gdLst/>
            <a:ahLst/>
            <a:cxnLst/>
            <a:rect l="0" t="0" r="0" b="0"/>
            <a:pathLst>
              <a:path w="317500" h="901700">
                <a:moveTo>
                  <a:pt x="0" y="0"/>
                </a:moveTo>
                <a:lnTo>
                  <a:pt x="317500" y="901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1" name="Freeform 451"/>
          <p:cNvSpPr/>
          <p:nvPr/>
        </p:nvSpPr>
        <p:spPr>
          <a:xfrm rot="-5400000">
            <a:off x="6125527" y="4943952"/>
            <a:ext cx="11906" cy="33813"/>
          </a:xfrm>
          <a:custGeom>
            <a:avLst/>
            <a:gdLst/>
            <a:ahLst/>
            <a:cxnLst/>
            <a:rect l="0" t="0" r="0" b="0"/>
            <a:pathLst>
              <a:path w="317500" h="901700">
                <a:moveTo>
                  <a:pt x="0" y="0"/>
                </a:moveTo>
                <a:lnTo>
                  <a:pt x="317500" y="901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2" name="Freeform 452"/>
          <p:cNvSpPr/>
          <p:nvPr/>
        </p:nvSpPr>
        <p:spPr>
          <a:xfrm rot="-5400000">
            <a:off x="6176010" y="4926331"/>
            <a:ext cx="11906" cy="33813"/>
          </a:xfrm>
          <a:custGeom>
            <a:avLst/>
            <a:gdLst/>
            <a:ahLst/>
            <a:cxnLst/>
            <a:rect l="0" t="0" r="0" b="0"/>
            <a:pathLst>
              <a:path w="317500" h="901700">
                <a:moveTo>
                  <a:pt x="0" y="0"/>
                </a:moveTo>
                <a:lnTo>
                  <a:pt x="317500" y="901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3" name="Freeform 453"/>
          <p:cNvSpPr/>
          <p:nvPr/>
        </p:nvSpPr>
        <p:spPr>
          <a:xfrm rot="-5400000">
            <a:off x="6221254" y="4904423"/>
            <a:ext cx="17621" cy="30956"/>
          </a:xfrm>
          <a:custGeom>
            <a:avLst/>
            <a:gdLst/>
            <a:ahLst/>
            <a:cxnLst/>
            <a:rect l="0" t="0" r="0" b="0"/>
            <a:pathLst>
              <a:path w="469900" h="825500">
                <a:moveTo>
                  <a:pt x="0" y="0"/>
                </a:moveTo>
                <a:lnTo>
                  <a:pt x="469900" y="825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4" name="Freeform 454"/>
          <p:cNvSpPr/>
          <p:nvPr/>
        </p:nvSpPr>
        <p:spPr>
          <a:xfrm rot="-5400000">
            <a:off x="6267212" y="4877515"/>
            <a:ext cx="18097" cy="30956"/>
          </a:xfrm>
          <a:custGeom>
            <a:avLst/>
            <a:gdLst/>
            <a:ahLst/>
            <a:cxnLst/>
            <a:rect l="0" t="0" r="0" b="0"/>
            <a:pathLst>
              <a:path w="482600" h="825500">
                <a:moveTo>
                  <a:pt x="0" y="0"/>
                </a:moveTo>
                <a:lnTo>
                  <a:pt x="482600" y="825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5" name="Freeform 455"/>
          <p:cNvSpPr/>
          <p:nvPr/>
        </p:nvSpPr>
        <p:spPr>
          <a:xfrm rot="-5400000">
            <a:off x="6314122" y="4850607"/>
            <a:ext cx="17621" cy="30956"/>
          </a:xfrm>
          <a:custGeom>
            <a:avLst/>
            <a:gdLst/>
            <a:ahLst/>
            <a:cxnLst/>
            <a:rect l="0" t="0" r="0" b="0"/>
            <a:pathLst>
              <a:path w="469900" h="825500">
                <a:moveTo>
                  <a:pt x="0" y="0"/>
                </a:moveTo>
                <a:lnTo>
                  <a:pt x="469900" y="825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6" name="Freeform 456"/>
          <p:cNvSpPr/>
          <p:nvPr/>
        </p:nvSpPr>
        <p:spPr>
          <a:xfrm rot="-5400000">
            <a:off x="6360081" y="4823699"/>
            <a:ext cx="18097" cy="30956"/>
          </a:xfrm>
          <a:custGeom>
            <a:avLst/>
            <a:gdLst/>
            <a:ahLst/>
            <a:cxnLst/>
            <a:rect l="0" t="0" r="0" b="0"/>
            <a:pathLst>
              <a:path w="482600" h="825500">
                <a:moveTo>
                  <a:pt x="0" y="0"/>
                </a:moveTo>
                <a:lnTo>
                  <a:pt x="482600" y="825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7" name="Freeform 457"/>
          <p:cNvSpPr/>
          <p:nvPr/>
        </p:nvSpPr>
        <p:spPr>
          <a:xfrm rot="-5400000">
            <a:off x="6406515" y="4796791"/>
            <a:ext cx="17621" cy="30956"/>
          </a:xfrm>
          <a:custGeom>
            <a:avLst/>
            <a:gdLst/>
            <a:ahLst/>
            <a:cxnLst/>
            <a:rect l="0" t="0" r="0" b="0"/>
            <a:pathLst>
              <a:path w="469900" h="825500">
                <a:moveTo>
                  <a:pt x="0" y="0"/>
                </a:moveTo>
                <a:lnTo>
                  <a:pt x="469900" y="825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8" name="Freeform 458"/>
          <p:cNvSpPr/>
          <p:nvPr/>
        </p:nvSpPr>
        <p:spPr>
          <a:xfrm rot="-5400000">
            <a:off x="6452949" y="4769883"/>
            <a:ext cx="18097" cy="30956"/>
          </a:xfrm>
          <a:custGeom>
            <a:avLst/>
            <a:gdLst/>
            <a:ahLst/>
            <a:cxnLst/>
            <a:rect l="0" t="0" r="0" b="0"/>
            <a:pathLst>
              <a:path w="482600" h="825500">
                <a:moveTo>
                  <a:pt x="0" y="0"/>
                </a:moveTo>
                <a:lnTo>
                  <a:pt x="482600" y="825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9" name="Freeform 459"/>
          <p:cNvSpPr/>
          <p:nvPr/>
        </p:nvSpPr>
        <p:spPr>
          <a:xfrm rot="-5400000">
            <a:off x="6495812" y="4742737"/>
            <a:ext cx="21431" cy="27622"/>
          </a:xfrm>
          <a:custGeom>
            <a:avLst/>
            <a:gdLst/>
            <a:ahLst/>
            <a:cxnLst/>
            <a:rect l="0" t="0" r="0" b="0"/>
            <a:pathLst>
              <a:path w="571500" h="736600">
                <a:moveTo>
                  <a:pt x="0" y="0"/>
                </a:moveTo>
                <a:lnTo>
                  <a:pt x="304800" y="520700"/>
                </a:lnTo>
                <a:lnTo>
                  <a:pt x="571500" y="736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0" name="Freeform 460"/>
          <p:cNvSpPr/>
          <p:nvPr/>
        </p:nvSpPr>
        <p:spPr>
          <a:xfrm rot="-5400000">
            <a:off x="6529150" y="4707018"/>
            <a:ext cx="27622" cy="22383"/>
          </a:xfrm>
          <a:custGeom>
            <a:avLst/>
            <a:gdLst/>
            <a:ahLst/>
            <a:cxnLst/>
            <a:rect l="0" t="0" r="0" b="0"/>
            <a:pathLst>
              <a:path w="736600" h="596900">
                <a:moveTo>
                  <a:pt x="0" y="0"/>
                </a:moveTo>
                <a:lnTo>
                  <a:pt x="736600" y="596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1" name="Freeform 461"/>
          <p:cNvSpPr/>
          <p:nvPr/>
        </p:nvSpPr>
        <p:spPr>
          <a:xfrm rot="-5400000">
            <a:off x="6562487" y="4665108"/>
            <a:ext cx="27622" cy="22383"/>
          </a:xfrm>
          <a:custGeom>
            <a:avLst/>
            <a:gdLst/>
            <a:ahLst/>
            <a:cxnLst/>
            <a:rect l="0" t="0" r="0" b="0"/>
            <a:pathLst>
              <a:path w="736600" h="596900">
                <a:moveTo>
                  <a:pt x="0" y="0"/>
                </a:moveTo>
                <a:lnTo>
                  <a:pt x="736600" y="596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2" name="Freeform 462"/>
          <p:cNvSpPr/>
          <p:nvPr/>
        </p:nvSpPr>
        <p:spPr>
          <a:xfrm rot="-5400000">
            <a:off x="6596063" y="4623436"/>
            <a:ext cx="28098" cy="22383"/>
          </a:xfrm>
          <a:custGeom>
            <a:avLst/>
            <a:gdLst/>
            <a:ahLst/>
            <a:cxnLst/>
            <a:rect l="0" t="0" r="0" b="0"/>
            <a:pathLst>
              <a:path w="749300" h="596900">
                <a:moveTo>
                  <a:pt x="0" y="0"/>
                </a:moveTo>
                <a:lnTo>
                  <a:pt x="749300" y="596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3" name="Freeform 463"/>
          <p:cNvSpPr/>
          <p:nvPr/>
        </p:nvSpPr>
        <p:spPr>
          <a:xfrm rot="-5400000">
            <a:off x="6629639" y="4581764"/>
            <a:ext cx="27622" cy="22383"/>
          </a:xfrm>
          <a:custGeom>
            <a:avLst/>
            <a:gdLst/>
            <a:ahLst/>
            <a:cxnLst/>
            <a:rect l="0" t="0" r="0" b="0"/>
            <a:pathLst>
              <a:path w="736600" h="596900">
                <a:moveTo>
                  <a:pt x="0" y="0"/>
                </a:moveTo>
                <a:lnTo>
                  <a:pt x="736600" y="596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4" name="Freeform 464"/>
          <p:cNvSpPr/>
          <p:nvPr/>
        </p:nvSpPr>
        <p:spPr>
          <a:xfrm rot="-5400000">
            <a:off x="6663452" y="4539854"/>
            <a:ext cx="27622" cy="22383"/>
          </a:xfrm>
          <a:custGeom>
            <a:avLst/>
            <a:gdLst/>
            <a:ahLst/>
            <a:cxnLst/>
            <a:rect l="0" t="0" r="0" b="0"/>
            <a:pathLst>
              <a:path w="736600" h="596900">
                <a:moveTo>
                  <a:pt x="0" y="0"/>
                </a:moveTo>
                <a:lnTo>
                  <a:pt x="736600" y="596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5" name="Freeform 465"/>
          <p:cNvSpPr/>
          <p:nvPr/>
        </p:nvSpPr>
        <p:spPr>
          <a:xfrm rot="-5400000">
            <a:off x="6696552" y="4498182"/>
            <a:ext cx="28098" cy="22383"/>
          </a:xfrm>
          <a:custGeom>
            <a:avLst/>
            <a:gdLst/>
            <a:ahLst/>
            <a:cxnLst/>
            <a:rect l="0" t="0" r="0" b="0"/>
            <a:pathLst>
              <a:path w="749300" h="596900">
                <a:moveTo>
                  <a:pt x="0" y="0"/>
                </a:moveTo>
                <a:lnTo>
                  <a:pt x="749300" y="596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6" name="Freeform 466"/>
          <p:cNvSpPr/>
          <p:nvPr/>
        </p:nvSpPr>
        <p:spPr>
          <a:xfrm rot="-5400000">
            <a:off x="6724651" y="4456272"/>
            <a:ext cx="31432" cy="17145"/>
          </a:xfrm>
          <a:custGeom>
            <a:avLst/>
            <a:gdLst/>
            <a:ahLst/>
            <a:cxnLst/>
            <a:rect l="0" t="0" r="0" b="0"/>
            <a:pathLst>
              <a:path w="838200" h="457200">
                <a:moveTo>
                  <a:pt x="0" y="0"/>
                </a:moveTo>
                <a:lnTo>
                  <a:pt x="838200" y="457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7" name="Freeform 467"/>
          <p:cNvSpPr/>
          <p:nvPr/>
        </p:nvSpPr>
        <p:spPr>
          <a:xfrm rot="-5400000">
            <a:off x="6750844" y="4409599"/>
            <a:ext cx="31432" cy="17145"/>
          </a:xfrm>
          <a:custGeom>
            <a:avLst/>
            <a:gdLst/>
            <a:ahLst/>
            <a:cxnLst/>
            <a:rect l="0" t="0" r="0" b="0"/>
            <a:pathLst>
              <a:path w="838200" h="457200">
                <a:moveTo>
                  <a:pt x="0" y="0"/>
                </a:moveTo>
                <a:lnTo>
                  <a:pt x="838200" y="457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8" name="Freeform 468"/>
          <p:cNvSpPr/>
          <p:nvPr/>
        </p:nvSpPr>
        <p:spPr>
          <a:xfrm rot="-5400000">
            <a:off x="6777038" y="4362927"/>
            <a:ext cx="31432" cy="17145"/>
          </a:xfrm>
          <a:custGeom>
            <a:avLst/>
            <a:gdLst/>
            <a:ahLst/>
            <a:cxnLst/>
            <a:rect l="0" t="0" r="0" b="0"/>
            <a:pathLst>
              <a:path w="838200" h="457200">
                <a:moveTo>
                  <a:pt x="0" y="0"/>
                </a:moveTo>
                <a:lnTo>
                  <a:pt x="838200" y="457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9" name="Freeform 469"/>
          <p:cNvSpPr/>
          <p:nvPr/>
        </p:nvSpPr>
        <p:spPr>
          <a:xfrm rot="-5400000">
            <a:off x="6803470" y="4316016"/>
            <a:ext cx="30956" cy="17145"/>
          </a:xfrm>
          <a:custGeom>
            <a:avLst/>
            <a:gdLst/>
            <a:ahLst/>
            <a:cxnLst/>
            <a:rect l="0" t="0" r="0" b="0"/>
            <a:pathLst>
              <a:path w="825500" h="457200">
                <a:moveTo>
                  <a:pt x="0" y="0"/>
                </a:moveTo>
                <a:lnTo>
                  <a:pt x="825500" y="457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0" name="Freeform 470"/>
          <p:cNvSpPr/>
          <p:nvPr/>
        </p:nvSpPr>
        <p:spPr>
          <a:xfrm rot="-5400000">
            <a:off x="6829664" y="4269344"/>
            <a:ext cx="30956" cy="17145"/>
          </a:xfrm>
          <a:custGeom>
            <a:avLst/>
            <a:gdLst/>
            <a:ahLst/>
            <a:cxnLst/>
            <a:rect l="0" t="0" r="0" b="0"/>
            <a:pathLst>
              <a:path w="825500" h="457200">
                <a:moveTo>
                  <a:pt x="0" y="0"/>
                </a:moveTo>
                <a:lnTo>
                  <a:pt x="825500" y="457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1" name="Freeform 471"/>
          <p:cNvSpPr/>
          <p:nvPr/>
        </p:nvSpPr>
        <p:spPr>
          <a:xfrm rot="-5400000">
            <a:off x="6855857" y="4222671"/>
            <a:ext cx="30956" cy="17145"/>
          </a:xfrm>
          <a:custGeom>
            <a:avLst/>
            <a:gdLst/>
            <a:ahLst/>
            <a:cxnLst/>
            <a:rect l="0" t="0" r="0" b="0"/>
            <a:pathLst>
              <a:path w="825500" h="457200">
                <a:moveTo>
                  <a:pt x="0" y="0"/>
                </a:moveTo>
                <a:lnTo>
                  <a:pt x="825500" y="457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2" name="Freeform 472"/>
          <p:cNvSpPr/>
          <p:nvPr/>
        </p:nvSpPr>
        <p:spPr>
          <a:xfrm rot="-5400000">
            <a:off x="6875384" y="4176475"/>
            <a:ext cx="33813" cy="11430"/>
          </a:xfrm>
          <a:custGeom>
            <a:avLst/>
            <a:gdLst/>
            <a:ahLst/>
            <a:cxnLst/>
            <a:rect l="0" t="0" r="0" b="0"/>
            <a:pathLst>
              <a:path w="901700" h="304800">
                <a:moveTo>
                  <a:pt x="0" y="0"/>
                </a:moveTo>
                <a:lnTo>
                  <a:pt x="901700" y="304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3" name="Freeform 473"/>
          <p:cNvSpPr/>
          <p:nvPr/>
        </p:nvSpPr>
        <p:spPr>
          <a:xfrm rot="-5400000">
            <a:off x="6892529" y="4125516"/>
            <a:ext cx="33813" cy="11430"/>
          </a:xfrm>
          <a:custGeom>
            <a:avLst/>
            <a:gdLst/>
            <a:ahLst/>
            <a:cxnLst/>
            <a:rect l="0" t="0" r="0" b="0"/>
            <a:pathLst>
              <a:path w="901700" h="304800">
                <a:moveTo>
                  <a:pt x="0" y="0"/>
                </a:moveTo>
                <a:lnTo>
                  <a:pt x="901700" y="304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4" name="Freeform 474"/>
          <p:cNvSpPr/>
          <p:nvPr/>
        </p:nvSpPr>
        <p:spPr>
          <a:xfrm rot="-5400000">
            <a:off x="6909674" y="4075034"/>
            <a:ext cx="33813" cy="11430"/>
          </a:xfrm>
          <a:custGeom>
            <a:avLst/>
            <a:gdLst/>
            <a:ahLst/>
            <a:cxnLst/>
            <a:rect l="0" t="0" r="0" b="0"/>
            <a:pathLst>
              <a:path w="901700" h="304800">
                <a:moveTo>
                  <a:pt x="0" y="0"/>
                </a:moveTo>
                <a:lnTo>
                  <a:pt x="901700" y="304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5" name="Freeform 475"/>
          <p:cNvSpPr/>
          <p:nvPr/>
        </p:nvSpPr>
        <p:spPr>
          <a:xfrm rot="-5400000">
            <a:off x="6927295" y="4024075"/>
            <a:ext cx="33813" cy="11430"/>
          </a:xfrm>
          <a:custGeom>
            <a:avLst/>
            <a:gdLst/>
            <a:ahLst/>
            <a:cxnLst/>
            <a:rect l="0" t="0" r="0" b="0"/>
            <a:pathLst>
              <a:path w="901700" h="304800">
                <a:moveTo>
                  <a:pt x="0" y="0"/>
                </a:moveTo>
                <a:lnTo>
                  <a:pt x="901700" y="304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6" name="Freeform 476"/>
          <p:cNvSpPr/>
          <p:nvPr/>
        </p:nvSpPr>
        <p:spPr>
          <a:xfrm rot="-5400000">
            <a:off x="6944440" y="3973593"/>
            <a:ext cx="33813" cy="11430"/>
          </a:xfrm>
          <a:custGeom>
            <a:avLst/>
            <a:gdLst/>
            <a:ahLst/>
            <a:cxnLst/>
            <a:rect l="0" t="0" r="0" b="0"/>
            <a:pathLst>
              <a:path w="901700" h="304800">
                <a:moveTo>
                  <a:pt x="0" y="0"/>
                </a:moveTo>
                <a:lnTo>
                  <a:pt x="901700" y="304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7" name="Freeform 477"/>
          <p:cNvSpPr/>
          <p:nvPr/>
        </p:nvSpPr>
        <p:spPr>
          <a:xfrm rot="-5400000">
            <a:off x="6961585" y="3922634"/>
            <a:ext cx="33813" cy="11430"/>
          </a:xfrm>
          <a:custGeom>
            <a:avLst/>
            <a:gdLst/>
            <a:ahLst/>
            <a:cxnLst/>
            <a:rect l="0" t="0" r="0" b="0"/>
            <a:pathLst>
              <a:path w="901700" h="304800">
                <a:moveTo>
                  <a:pt x="0" y="0"/>
                </a:moveTo>
                <a:lnTo>
                  <a:pt x="901700" y="304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8" name="Freeform 478"/>
          <p:cNvSpPr/>
          <p:nvPr/>
        </p:nvSpPr>
        <p:spPr>
          <a:xfrm rot="-5400000">
            <a:off x="6978730" y="3872151"/>
            <a:ext cx="33813" cy="11430"/>
          </a:xfrm>
          <a:custGeom>
            <a:avLst/>
            <a:gdLst/>
            <a:ahLst/>
            <a:cxnLst/>
            <a:rect l="0" t="0" r="0" b="0"/>
            <a:pathLst>
              <a:path w="901700" h="304800">
                <a:moveTo>
                  <a:pt x="0" y="0"/>
                </a:moveTo>
                <a:lnTo>
                  <a:pt x="825500" y="292100"/>
                </a:lnTo>
                <a:lnTo>
                  <a:pt x="901700" y="304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9" name="Freeform 479"/>
          <p:cNvSpPr/>
          <p:nvPr/>
        </p:nvSpPr>
        <p:spPr>
          <a:xfrm rot="-5400000">
            <a:off x="6990636" y="3822145"/>
            <a:ext cx="35242" cy="7143"/>
          </a:xfrm>
          <a:custGeom>
            <a:avLst/>
            <a:gdLst/>
            <a:ahLst/>
            <a:cxnLst/>
            <a:rect l="0" t="0" r="0" b="0"/>
            <a:pathLst>
              <a:path w="939800" h="190500">
                <a:moveTo>
                  <a:pt x="0" y="0"/>
                </a:moveTo>
                <a:lnTo>
                  <a:pt x="939800" y="190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0" name="Freeform 480"/>
          <p:cNvSpPr/>
          <p:nvPr/>
        </p:nvSpPr>
        <p:spPr>
          <a:xfrm rot="-5400000">
            <a:off x="7001352" y="3769520"/>
            <a:ext cx="34766" cy="7143"/>
          </a:xfrm>
          <a:custGeom>
            <a:avLst/>
            <a:gdLst/>
            <a:ahLst/>
            <a:cxnLst/>
            <a:rect l="0" t="0" r="0" b="0"/>
            <a:pathLst>
              <a:path w="927100" h="190500">
                <a:moveTo>
                  <a:pt x="0" y="0"/>
                </a:moveTo>
                <a:lnTo>
                  <a:pt x="927100" y="190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1" name="Freeform 481"/>
          <p:cNvSpPr/>
          <p:nvPr/>
        </p:nvSpPr>
        <p:spPr>
          <a:xfrm rot="-5400000">
            <a:off x="7011829" y="3717132"/>
            <a:ext cx="34766" cy="7143"/>
          </a:xfrm>
          <a:custGeom>
            <a:avLst/>
            <a:gdLst/>
            <a:ahLst/>
            <a:cxnLst/>
            <a:rect l="0" t="0" r="0" b="0"/>
            <a:pathLst>
              <a:path w="927100" h="190500">
                <a:moveTo>
                  <a:pt x="0" y="0"/>
                </a:moveTo>
                <a:lnTo>
                  <a:pt x="927100" y="190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2" name="Freeform 482"/>
          <p:cNvSpPr/>
          <p:nvPr/>
        </p:nvSpPr>
        <p:spPr>
          <a:xfrm rot="-5400000">
            <a:off x="7022069" y="3664507"/>
            <a:ext cx="35242" cy="7143"/>
          </a:xfrm>
          <a:custGeom>
            <a:avLst/>
            <a:gdLst/>
            <a:ahLst/>
            <a:cxnLst/>
            <a:rect l="0" t="0" r="0" b="0"/>
            <a:pathLst>
              <a:path w="939800" h="190500">
                <a:moveTo>
                  <a:pt x="0" y="0"/>
                </a:moveTo>
                <a:lnTo>
                  <a:pt x="939800" y="190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3" name="Freeform 483"/>
          <p:cNvSpPr/>
          <p:nvPr/>
        </p:nvSpPr>
        <p:spPr>
          <a:xfrm rot="-5400000">
            <a:off x="7032784" y="3611881"/>
            <a:ext cx="34766" cy="7143"/>
          </a:xfrm>
          <a:custGeom>
            <a:avLst/>
            <a:gdLst/>
            <a:ahLst/>
            <a:cxnLst/>
            <a:rect l="0" t="0" r="0" b="0"/>
            <a:pathLst>
              <a:path w="927100" h="190500">
                <a:moveTo>
                  <a:pt x="0" y="0"/>
                </a:moveTo>
                <a:lnTo>
                  <a:pt x="927100" y="190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4" name="Freeform 484"/>
          <p:cNvSpPr/>
          <p:nvPr/>
        </p:nvSpPr>
        <p:spPr>
          <a:xfrm rot="-5400000">
            <a:off x="7043262" y="3559494"/>
            <a:ext cx="34766" cy="7143"/>
          </a:xfrm>
          <a:custGeom>
            <a:avLst/>
            <a:gdLst/>
            <a:ahLst/>
            <a:cxnLst/>
            <a:rect l="0" t="0" r="0" b="0"/>
            <a:pathLst>
              <a:path w="927100" h="190500">
                <a:moveTo>
                  <a:pt x="0" y="0"/>
                </a:moveTo>
                <a:lnTo>
                  <a:pt x="927100" y="190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5" name="Freeform 485"/>
          <p:cNvSpPr/>
          <p:nvPr/>
        </p:nvSpPr>
        <p:spPr>
          <a:xfrm rot="-5400000">
            <a:off x="7053501" y="3506868"/>
            <a:ext cx="35242" cy="7143"/>
          </a:xfrm>
          <a:custGeom>
            <a:avLst/>
            <a:gdLst/>
            <a:ahLst/>
            <a:cxnLst/>
            <a:rect l="0" t="0" r="0" b="0"/>
            <a:pathLst>
              <a:path w="939800" h="190500">
                <a:moveTo>
                  <a:pt x="0" y="0"/>
                </a:moveTo>
                <a:lnTo>
                  <a:pt x="939800" y="190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6" name="Freeform 486"/>
          <p:cNvSpPr/>
          <p:nvPr/>
        </p:nvSpPr>
        <p:spPr>
          <a:xfrm rot="-5400000">
            <a:off x="7059216" y="3455433"/>
            <a:ext cx="35242" cy="4286"/>
          </a:xfrm>
          <a:custGeom>
            <a:avLst/>
            <a:gdLst/>
            <a:ahLst/>
            <a:cxnLst/>
            <a:rect l="0" t="0" r="0" b="0"/>
            <a:pathLst>
              <a:path w="939800" h="114300">
                <a:moveTo>
                  <a:pt x="0" y="88900"/>
                </a:moveTo>
                <a:lnTo>
                  <a:pt x="114300" y="114300"/>
                </a:ln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7" name="Freeform 487"/>
          <p:cNvSpPr/>
          <p:nvPr/>
        </p:nvSpPr>
        <p:spPr>
          <a:xfrm rot="-5400000">
            <a:off x="7052787" y="3402331"/>
            <a:ext cx="35242" cy="4762"/>
          </a:xfrm>
          <a:custGeom>
            <a:avLst/>
            <a:gdLst/>
            <a:ahLst/>
            <a:cxnLst/>
            <a:rect l="0" t="0" r="0" b="0"/>
            <a:pathLst>
              <a:path w="939800" h="127000">
                <a:moveTo>
                  <a:pt x="0" y="127000"/>
                </a:move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8" name="Freeform 488"/>
          <p:cNvSpPr/>
          <p:nvPr/>
        </p:nvSpPr>
        <p:spPr>
          <a:xfrm rot="-5400000">
            <a:off x="7045881" y="3349229"/>
            <a:ext cx="35242" cy="4286"/>
          </a:xfrm>
          <a:custGeom>
            <a:avLst/>
            <a:gdLst/>
            <a:ahLst/>
            <a:cxnLst/>
            <a:rect l="0" t="0" r="0" b="0"/>
            <a:pathLst>
              <a:path w="939800" h="114300">
                <a:moveTo>
                  <a:pt x="0" y="114300"/>
                </a:move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9" name="Freeform 489"/>
          <p:cNvSpPr/>
          <p:nvPr/>
        </p:nvSpPr>
        <p:spPr>
          <a:xfrm rot="-5400000">
            <a:off x="7038738" y="3295889"/>
            <a:ext cx="35718" cy="4762"/>
          </a:xfrm>
          <a:custGeom>
            <a:avLst/>
            <a:gdLst/>
            <a:ahLst/>
            <a:cxnLst/>
            <a:rect l="0" t="0" r="0" b="0"/>
            <a:pathLst>
              <a:path w="952500" h="127000">
                <a:moveTo>
                  <a:pt x="0" y="12700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0" name="Freeform 490"/>
          <p:cNvSpPr/>
          <p:nvPr/>
        </p:nvSpPr>
        <p:spPr>
          <a:xfrm rot="-5400000">
            <a:off x="7032070" y="3243025"/>
            <a:ext cx="35242" cy="4286"/>
          </a:xfrm>
          <a:custGeom>
            <a:avLst/>
            <a:gdLst/>
            <a:ahLst/>
            <a:cxnLst/>
            <a:rect l="0" t="0" r="0" b="0"/>
            <a:pathLst>
              <a:path w="939800" h="114300">
                <a:moveTo>
                  <a:pt x="0" y="114300"/>
                </a:move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1" name="Freeform 491"/>
          <p:cNvSpPr/>
          <p:nvPr/>
        </p:nvSpPr>
        <p:spPr>
          <a:xfrm rot="-5400000">
            <a:off x="7024926" y="3189685"/>
            <a:ext cx="35718" cy="4762"/>
          </a:xfrm>
          <a:custGeom>
            <a:avLst/>
            <a:gdLst/>
            <a:ahLst/>
            <a:cxnLst/>
            <a:rect l="0" t="0" r="0" b="0"/>
            <a:pathLst>
              <a:path w="952500" h="127000">
                <a:moveTo>
                  <a:pt x="0" y="12700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2" name="Freeform 492"/>
          <p:cNvSpPr/>
          <p:nvPr/>
        </p:nvSpPr>
        <p:spPr>
          <a:xfrm rot="-5400000">
            <a:off x="7018021" y="3136583"/>
            <a:ext cx="35242" cy="4762"/>
          </a:xfrm>
          <a:custGeom>
            <a:avLst/>
            <a:gdLst/>
            <a:ahLst/>
            <a:cxnLst/>
            <a:rect l="0" t="0" r="0" b="0"/>
            <a:pathLst>
              <a:path w="939800" h="127000">
                <a:moveTo>
                  <a:pt x="0" y="127000"/>
                </a:moveTo>
                <a:lnTo>
                  <a:pt x="825500" y="25400"/>
                </a:ln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3" name="Freeform 493"/>
          <p:cNvSpPr/>
          <p:nvPr/>
        </p:nvSpPr>
        <p:spPr>
          <a:xfrm rot="-5400000">
            <a:off x="7008972" y="3082767"/>
            <a:ext cx="34766" cy="7143"/>
          </a:xfrm>
          <a:custGeom>
            <a:avLst/>
            <a:gdLst/>
            <a:ahLst/>
            <a:cxnLst/>
            <a:rect l="0" t="0" r="0" b="0"/>
            <a:pathLst>
              <a:path w="927100" h="190500">
                <a:moveTo>
                  <a:pt x="0" y="190500"/>
                </a:moveTo>
                <a:lnTo>
                  <a:pt x="927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4" name="Freeform 494"/>
          <p:cNvSpPr/>
          <p:nvPr/>
        </p:nvSpPr>
        <p:spPr>
          <a:xfrm rot="-5400000">
            <a:off x="6997780" y="3030142"/>
            <a:ext cx="35242" cy="7143"/>
          </a:xfrm>
          <a:custGeom>
            <a:avLst/>
            <a:gdLst/>
            <a:ahLst/>
            <a:cxnLst/>
            <a:rect l="0" t="0" r="0" b="0"/>
            <a:pathLst>
              <a:path w="939800" h="190500">
                <a:moveTo>
                  <a:pt x="0" y="190500"/>
                </a:move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5" name="Freeform 495"/>
          <p:cNvSpPr/>
          <p:nvPr/>
        </p:nvSpPr>
        <p:spPr>
          <a:xfrm rot="-5400000">
            <a:off x="6987302" y="2977754"/>
            <a:ext cx="35242" cy="7143"/>
          </a:xfrm>
          <a:custGeom>
            <a:avLst/>
            <a:gdLst/>
            <a:ahLst/>
            <a:cxnLst/>
            <a:rect l="0" t="0" r="0" b="0"/>
            <a:pathLst>
              <a:path w="939800" h="190500">
                <a:moveTo>
                  <a:pt x="0" y="190500"/>
                </a:move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6" name="Freeform 496"/>
          <p:cNvSpPr/>
          <p:nvPr/>
        </p:nvSpPr>
        <p:spPr>
          <a:xfrm rot="-5400000">
            <a:off x="6976587" y="2925129"/>
            <a:ext cx="34766" cy="7143"/>
          </a:xfrm>
          <a:custGeom>
            <a:avLst/>
            <a:gdLst/>
            <a:ahLst/>
            <a:cxnLst/>
            <a:rect l="0" t="0" r="0" b="0"/>
            <a:pathLst>
              <a:path w="927100" h="190500">
                <a:moveTo>
                  <a:pt x="0" y="190500"/>
                </a:moveTo>
                <a:lnTo>
                  <a:pt x="927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7" name="Freeform 497"/>
          <p:cNvSpPr/>
          <p:nvPr/>
        </p:nvSpPr>
        <p:spPr>
          <a:xfrm rot="-5400000">
            <a:off x="6966109" y="2872741"/>
            <a:ext cx="34766" cy="7143"/>
          </a:xfrm>
          <a:custGeom>
            <a:avLst/>
            <a:gdLst/>
            <a:ahLst/>
            <a:cxnLst/>
            <a:rect l="0" t="0" r="0" b="0"/>
            <a:pathLst>
              <a:path w="927100" h="190500">
                <a:moveTo>
                  <a:pt x="0" y="190500"/>
                </a:moveTo>
                <a:lnTo>
                  <a:pt x="927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8" name="Freeform 498"/>
          <p:cNvSpPr/>
          <p:nvPr/>
        </p:nvSpPr>
        <p:spPr>
          <a:xfrm rot="-5400000">
            <a:off x="6954917" y="2820115"/>
            <a:ext cx="35242" cy="7143"/>
          </a:xfrm>
          <a:custGeom>
            <a:avLst/>
            <a:gdLst/>
            <a:ahLst/>
            <a:cxnLst/>
            <a:rect l="0" t="0" r="0" b="0"/>
            <a:pathLst>
              <a:path w="939800" h="190500">
                <a:moveTo>
                  <a:pt x="0" y="190500"/>
                </a:move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9" name="Freeform 499"/>
          <p:cNvSpPr/>
          <p:nvPr/>
        </p:nvSpPr>
        <p:spPr>
          <a:xfrm rot="-5400000">
            <a:off x="6944440" y="2767728"/>
            <a:ext cx="35242" cy="7143"/>
          </a:xfrm>
          <a:custGeom>
            <a:avLst/>
            <a:gdLst/>
            <a:ahLst/>
            <a:cxnLst/>
            <a:rect l="0" t="0" r="0" b="0"/>
            <a:pathLst>
              <a:path w="939800" h="190500">
                <a:moveTo>
                  <a:pt x="0" y="190500"/>
                </a:move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0" name="Freeform 500"/>
          <p:cNvSpPr/>
          <p:nvPr/>
        </p:nvSpPr>
        <p:spPr>
          <a:xfrm rot="-5400000">
            <a:off x="6948250" y="2714864"/>
            <a:ext cx="34766" cy="8572"/>
          </a:xfrm>
          <a:custGeom>
            <a:avLst/>
            <a:gdLst/>
            <a:ahLst/>
            <a:cxnLst/>
            <a:rect l="0" t="0" r="0" b="0"/>
            <a:pathLst>
              <a:path w="927100" h="228600">
                <a:moveTo>
                  <a:pt x="0" y="0"/>
                </a:moveTo>
                <a:lnTo>
                  <a:pt x="927100" y="228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1" name="Freeform 501"/>
          <p:cNvSpPr/>
          <p:nvPr/>
        </p:nvSpPr>
        <p:spPr>
          <a:xfrm rot="-5400000">
            <a:off x="6961347" y="2662715"/>
            <a:ext cx="34290" cy="8572"/>
          </a:xfrm>
          <a:custGeom>
            <a:avLst/>
            <a:gdLst/>
            <a:ahLst/>
            <a:cxnLst/>
            <a:rect l="0" t="0" r="0" b="0"/>
            <a:pathLst>
              <a:path w="914400" h="228600">
                <a:moveTo>
                  <a:pt x="0" y="0"/>
                </a:moveTo>
                <a:lnTo>
                  <a:pt x="914400" y="228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2" name="Freeform 502"/>
          <p:cNvSpPr/>
          <p:nvPr/>
        </p:nvSpPr>
        <p:spPr>
          <a:xfrm rot="-5400000">
            <a:off x="6973967" y="2610565"/>
            <a:ext cx="34766" cy="8572"/>
          </a:xfrm>
          <a:custGeom>
            <a:avLst/>
            <a:gdLst/>
            <a:ahLst/>
            <a:cxnLst/>
            <a:rect l="0" t="0" r="0" b="0"/>
            <a:pathLst>
              <a:path w="927100" h="228600">
                <a:moveTo>
                  <a:pt x="0" y="0"/>
                </a:moveTo>
                <a:lnTo>
                  <a:pt x="927100" y="228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3" name="Freeform 503"/>
          <p:cNvSpPr/>
          <p:nvPr/>
        </p:nvSpPr>
        <p:spPr>
          <a:xfrm rot="-5400000">
            <a:off x="6990874" y="2565559"/>
            <a:ext cx="23812" cy="5715"/>
          </a:xfrm>
          <a:custGeom>
            <a:avLst/>
            <a:gdLst/>
            <a:ahLst/>
            <a:cxnLst/>
            <a:rect l="0" t="0" r="0" b="0"/>
            <a:pathLst>
              <a:path w="635000" h="152400">
                <a:moveTo>
                  <a:pt x="0" y="0"/>
                </a:moveTo>
                <a:lnTo>
                  <a:pt x="635000" y="152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4" name="Freeform 504"/>
          <p:cNvSpPr/>
          <p:nvPr/>
        </p:nvSpPr>
        <p:spPr>
          <a:xfrm rot="-5400000">
            <a:off x="5293281" y="3236358"/>
            <a:ext cx="2494597" cy="1153953"/>
          </a:xfrm>
          <a:custGeom>
            <a:avLst/>
            <a:gdLst/>
            <a:ahLst/>
            <a:cxnLst/>
            <a:rect l="0" t="0" r="0" b="0"/>
            <a:pathLst>
              <a:path w="66522600" h="30772100">
                <a:moveTo>
                  <a:pt x="0" y="0"/>
                </a:moveTo>
                <a:lnTo>
                  <a:pt x="2387600" y="6769100"/>
                </a:lnTo>
                <a:lnTo>
                  <a:pt x="7340600" y="15316200"/>
                </a:lnTo>
                <a:lnTo>
                  <a:pt x="14655800" y="21183600"/>
                </a:lnTo>
                <a:lnTo>
                  <a:pt x="22199600" y="25425400"/>
                </a:lnTo>
                <a:lnTo>
                  <a:pt x="31648400" y="28638500"/>
                </a:lnTo>
                <a:lnTo>
                  <a:pt x="42354500" y="30772100"/>
                </a:lnTo>
                <a:lnTo>
                  <a:pt x="51777900" y="29552900"/>
                </a:lnTo>
                <a:lnTo>
                  <a:pt x="61556900" y="27559000"/>
                </a:lnTo>
                <a:lnTo>
                  <a:pt x="66522600" y="28778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5" name="Freeform 505"/>
          <p:cNvSpPr/>
          <p:nvPr/>
        </p:nvSpPr>
        <p:spPr>
          <a:xfrm rot="-5400000">
            <a:off x="9097090" y="1811894"/>
            <a:ext cx="65722" cy="46196"/>
          </a:xfrm>
          <a:custGeom>
            <a:avLst/>
            <a:gdLst/>
            <a:ahLst/>
            <a:cxnLst/>
            <a:rect l="0" t="0" r="0" b="0"/>
            <a:pathLst>
              <a:path w="1752600" h="1231900">
                <a:moveTo>
                  <a:pt x="1752600" y="1231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6" name="Freeform 506"/>
          <p:cNvSpPr/>
          <p:nvPr/>
        </p:nvSpPr>
        <p:spPr>
          <a:xfrm rot="-5400000">
            <a:off x="9036368" y="1905477"/>
            <a:ext cx="58578" cy="41433"/>
          </a:xfrm>
          <a:custGeom>
            <a:avLst/>
            <a:gdLst/>
            <a:ahLst/>
            <a:cxnLst/>
            <a:rect l="0" t="0" r="0" b="0"/>
            <a:pathLst>
              <a:path w="1562100" h="1104900">
                <a:moveTo>
                  <a:pt x="1562100" y="1104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7" name="Freeform 507"/>
          <p:cNvSpPr/>
          <p:nvPr/>
        </p:nvSpPr>
        <p:spPr>
          <a:xfrm rot="-5400000">
            <a:off x="8974694" y="1993345"/>
            <a:ext cx="58578" cy="40957"/>
          </a:xfrm>
          <a:custGeom>
            <a:avLst/>
            <a:gdLst/>
            <a:ahLst/>
            <a:cxnLst/>
            <a:rect l="0" t="0" r="0" b="0"/>
            <a:pathLst>
              <a:path w="1562100" h="1092200">
                <a:moveTo>
                  <a:pt x="1562100" y="1092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8" name="Freeform 508"/>
          <p:cNvSpPr/>
          <p:nvPr/>
        </p:nvSpPr>
        <p:spPr>
          <a:xfrm rot="-5400000">
            <a:off x="8918258" y="2089310"/>
            <a:ext cx="62865" cy="33337"/>
          </a:xfrm>
          <a:custGeom>
            <a:avLst/>
            <a:gdLst/>
            <a:ahLst/>
            <a:cxnLst/>
            <a:rect l="0" t="0" r="0" b="0"/>
            <a:pathLst>
              <a:path w="1676400" h="889000">
                <a:moveTo>
                  <a:pt x="1676400" y="889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9" name="Freeform 509"/>
          <p:cNvSpPr/>
          <p:nvPr/>
        </p:nvSpPr>
        <p:spPr>
          <a:xfrm rot="-5400000">
            <a:off x="8868013" y="2183845"/>
            <a:ext cx="62865" cy="33813"/>
          </a:xfrm>
          <a:custGeom>
            <a:avLst/>
            <a:gdLst/>
            <a:ahLst/>
            <a:cxnLst/>
            <a:rect l="0" t="0" r="0" b="0"/>
            <a:pathLst>
              <a:path w="1676400" h="901700">
                <a:moveTo>
                  <a:pt x="1676400" y="901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0" name="Freeform 510"/>
          <p:cNvSpPr/>
          <p:nvPr/>
        </p:nvSpPr>
        <p:spPr>
          <a:xfrm rot="-5400000">
            <a:off x="8817531" y="2278143"/>
            <a:ext cx="62865" cy="33813"/>
          </a:xfrm>
          <a:custGeom>
            <a:avLst/>
            <a:gdLst/>
            <a:ahLst/>
            <a:cxnLst/>
            <a:rect l="0" t="0" r="0" b="0"/>
            <a:pathLst>
              <a:path w="1676400" h="901700">
                <a:moveTo>
                  <a:pt x="1676400" y="901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1" name="Freeform 511"/>
          <p:cNvSpPr/>
          <p:nvPr/>
        </p:nvSpPr>
        <p:spPr>
          <a:xfrm rot="-5400000">
            <a:off x="8766811" y="2372202"/>
            <a:ext cx="62388" cy="34766"/>
          </a:xfrm>
          <a:custGeom>
            <a:avLst/>
            <a:gdLst/>
            <a:ahLst/>
            <a:cxnLst/>
            <a:rect l="0" t="0" r="0" b="0"/>
            <a:pathLst>
              <a:path w="1663700" h="927100">
                <a:moveTo>
                  <a:pt x="1663700" y="927100"/>
                </a:moveTo>
                <a:lnTo>
                  <a:pt x="419100" y="2540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2" name="Freeform 512"/>
          <p:cNvSpPr/>
          <p:nvPr/>
        </p:nvSpPr>
        <p:spPr>
          <a:xfrm rot="-5400000">
            <a:off x="8713470" y="2463642"/>
            <a:ext cx="61436" cy="36671"/>
          </a:xfrm>
          <a:custGeom>
            <a:avLst/>
            <a:gdLst/>
            <a:ahLst/>
            <a:cxnLst/>
            <a:rect l="0" t="0" r="0" b="0"/>
            <a:pathLst>
              <a:path w="1638300" h="977900">
                <a:moveTo>
                  <a:pt x="1638300" y="977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3" name="Freeform 513"/>
          <p:cNvSpPr/>
          <p:nvPr/>
        </p:nvSpPr>
        <p:spPr>
          <a:xfrm rot="-5400000">
            <a:off x="8658225" y="2555558"/>
            <a:ext cx="61436" cy="36671"/>
          </a:xfrm>
          <a:custGeom>
            <a:avLst/>
            <a:gdLst/>
            <a:ahLst/>
            <a:cxnLst/>
            <a:rect l="0" t="0" r="0" b="0"/>
            <a:pathLst>
              <a:path w="1638300" h="977900">
                <a:moveTo>
                  <a:pt x="1638300" y="977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4" name="Freeform 514"/>
          <p:cNvSpPr/>
          <p:nvPr/>
        </p:nvSpPr>
        <p:spPr>
          <a:xfrm rot="-5400000">
            <a:off x="8607029" y="2653904"/>
            <a:ext cx="63817" cy="27146"/>
          </a:xfrm>
          <a:custGeom>
            <a:avLst/>
            <a:gdLst/>
            <a:ahLst/>
            <a:cxnLst/>
            <a:rect l="0" t="0" r="0" b="0"/>
            <a:pathLst>
              <a:path w="1701800" h="723900">
                <a:moveTo>
                  <a:pt x="1701800" y="723900"/>
                </a:moveTo>
                <a:lnTo>
                  <a:pt x="508000" y="0"/>
                </a:ln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5" name="Freeform 515"/>
          <p:cNvSpPr/>
          <p:nvPr/>
        </p:nvSpPr>
        <p:spPr>
          <a:xfrm rot="-5400000">
            <a:off x="8592503" y="2769871"/>
            <a:ext cx="71437" cy="1905"/>
          </a:xfrm>
          <a:custGeom>
            <a:avLst/>
            <a:gdLst/>
            <a:ahLst/>
            <a:cxnLst/>
            <a:rect l="0" t="0" r="0" b="0"/>
            <a:pathLst>
              <a:path w="1905000" h="50800">
                <a:moveTo>
                  <a:pt x="19050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6" name="Freeform 516"/>
          <p:cNvSpPr/>
          <p:nvPr/>
        </p:nvSpPr>
        <p:spPr>
          <a:xfrm rot="-5400000">
            <a:off x="8595599" y="2876789"/>
            <a:ext cx="71437" cy="2381"/>
          </a:xfrm>
          <a:custGeom>
            <a:avLst/>
            <a:gdLst/>
            <a:ahLst/>
            <a:cxnLst/>
            <a:rect l="0" t="0" r="0" b="0"/>
            <a:pathLst>
              <a:path w="1905000" h="63500">
                <a:moveTo>
                  <a:pt x="1905000" y="0"/>
                </a:move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7" name="Freeform 517"/>
          <p:cNvSpPr/>
          <p:nvPr/>
        </p:nvSpPr>
        <p:spPr>
          <a:xfrm rot="-5400000">
            <a:off x="8598932" y="2983945"/>
            <a:ext cx="71437" cy="2381"/>
          </a:xfrm>
          <a:custGeom>
            <a:avLst/>
            <a:gdLst/>
            <a:ahLst/>
            <a:cxnLst/>
            <a:rect l="0" t="0" r="0" b="0"/>
            <a:pathLst>
              <a:path w="1905000" h="63500">
                <a:moveTo>
                  <a:pt x="1905000" y="0"/>
                </a:move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8" name="Freeform 518"/>
          <p:cNvSpPr/>
          <p:nvPr/>
        </p:nvSpPr>
        <p:spPr>
          <a:xfrm rot="-5400000">
            <a:off x="8606076" y="3087768"/>
            <a:ext cx="70961" cy="8572"/>
          </a:xfrm>
          <a:custGeom>
            <a:avLst/>
            <a:gdLst/>
            <a:ahLst/>
            <a:cxnLst/>
            <a:rect l="0" t="0" r="0" b="0"/>
            <a:pathLst>
              <a:path w="1892300" h="228600">
                <a:moveTo>
                  <a:pt x="1892300" y="0"/>
                </a:moveTo>
                <a:lnTo>
                  <a:pt x="0" y="228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9" name="Freeform 519"/>
          <p:cNvSpPr/>
          <p:nvPr/>
        </p:nvSpPr>
        <p:spPr>
          <a:xfrm rot="-5400000">
            <a:off x="8618459" y="3193972"/>
            <a:ext cx="70961" cy="8572"/>
          </a:xfrm>
          <a:custGeom>
            <a:avLst/>
            <a:gdLst/>
            <a:ahLst/>
            <a:cxnLst/>
            <a:rect l="0" t="0" r="0" b="0"/>
            <a:pathLst>
              <a:path w="1892300" h="228600">
                <a:moveTo>
                  <a:pt x="1892300" y="0"/>
                </a:moveTo>
                <a:lnTo>
                  <a:pt x="0" y="228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0" name="Freeform 520"/>
          <p:cNvSpPr/>
          <p:nvPr/>
        </p:nvSpPr>
        <p:spPr>
          <a:xfrm rot="-5400000">
            <a:off x="8631317" y="3300651"/>
            <a:ext cx="70485" cy="8096"/>
          </a:xfrm>
          <a:custGeom>
            <a:avLst/>
            <a:gdLst/>
            <a:ahLst/>
            <a:cxnLst/>
            <a:rect l="0" t="0" r="0" b="0"/>
            <a:pathLst>
              <a:path w="1879600" h="215900">
                <a:moveTo>
                  <a:pt x="1879600" y="0"/>
                </a:moveTo>
                <a:lnTo>
                  <a:pt x="0" y="215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1" name="Freeform 521"/>
          <p:cNvSpPr/>
          <p:nvPr/>
        </p:nvSpPr>
        <p:spPr>
          <a:xfrm rot="-5400000">
            <a:off x="8643700" y="3406855"/>
            <a:ext cx="70961" cy="8572"/>
          </a:xfrm>
          <a:custGeom>
            <a:avLst/>
            <a:gdLst/>
            <a:ahLst/>
            <a:cxnLst/>
            <a:rect l="0" t="0" r="0" b="0"/>
            <a:pathLst>
              <a:path w="1892300" h="228600">
                <a:moveTo>
                  <a:pt x="1892300" y="0"/>
                </a:moveTo>
                <a:lnTo>
                  <a:pt x="0" y="228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2" name="Freeform 522"/>
          <p:cNvSpPr/>
          <p:nvPr/>
        </p:nvSpPr>
        <p:spPr>
          <a:xfrm rot="-5400000">
            <a:off x="8653701" y="3515917"/>
            <a:ext cx="71437" cy="3333"/>
          </a:xfrm>
          <a:custGeom>
            <a:avLst/>
            <a:gdLst/>
            <a:ahLst/>
            <a:cxnLst/>
            <a:rect l="0" t="0" r="0" b="0"/>
            <a:pathLst>
              <a:path w="1905000" h="88900">
                <a:moveTo>
                  <a:pt x="1905000" y="0"/>
                </a:moveTo>
                <a:lnTo>
                  <a:pt x="1155700" y="88900"/>
                </a:ln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3" name="Freeform 523"/>
          <p:cNvSpPr/>
          <p:nvPr/>
        </p:nvSpPr>
        <p:spPr>
          <a:xfrm rot="-5400000">
            <a:off x="8655368" y="3624739"/>
            <a:ext cx="71437" cy="0"/>
          </a:xfrm>
          <a:custGeom>
            <a:avLst/>
            <a:gdLst/>
            <a:ahLst/>
            <a:cxnLst/>
            <a:rect l="0" t="0" r="0" b="0"/>
            <a:pathLst>
              <a:path w="1905000">
                <a:moveTo>
                  <a:pt x="19050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4" name="Freeform 524"/>
          <p:cNvSpPr/>
          <p:nvPr/>
        </p:nvSpPr>
        <p:spPr>
          <a:xfrm rot="-5400000">
            <a:off x="8655368" y="3731896"/>
            <a:ext cx="71437" cy="0"/>
          </a:xfrm>
          <a:custGeom>
            <a:avLst/>
            <a:gdLst/>
            <a:ahLst/>
            <a:cxnLst/>
            <a:rect l="0" t="0" r="0" b="0"/>
            <a:pathLst>
              <a:path w="1905000">
                <a:moveTo>
                  <a:pt x="19050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5" name="Freeform 525"/>
          <p:cNvSpPr/>
          <p:nvPr/>
        </p:nvSpPr>
        <p:spPr>
          <a:xfrm rot="-5400000">
            <a:off x="8655368" y="3839052"/>
            <a:ext cx="71437" cy="0"/>
          </a:xfrm>
          <a:custGeom>
            <a:avLst/>
            <a:gdLst/>
            <a:ahLst/>
            <a:cxnLst/>
            <a:rect l="0" t="0" r="0" b="0"/>
            <a:pathLst>
              <a:path w="1905000">
                <a:moveTo>
                  <a:pt x="19050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6" name="Freeform 526"/>
          <p:cNvSpPr/>
          <p:nvPr/>
        </p:nvSpPr>
        <p:spPr>
          <a:xfrm rot="-5400000">
            <a:off x="8655368" y="3946208"/>
            <a:ext cx="71437" cy="0"/>
          </a:xfrm>
          <a:custGeom>
            <a:avLst/>
            <a:gdLst/>
            <a:ahLst/>
            <a:cxnLst/>
            <a:rect l="0" t="0" r="0" b="0"/>
            <a:pathLst>
              <a:path w="1905000">
                <a:moveTo>
                  <a:pt x="19050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7" name="Freeform 527"/>
          <p:cNvSpPr/>
          <p:nvPr/>
        </p:nvSpPr>
        <p:spPr>
          <a:xfrm rot="-5400000">
            <a:off x="8666560" y="4042173"/>
            <a:ext cx="68580" cy="19526"/>
          </a:xfrm>
          <a:custGeom>
            <a:avLst/>
            <a:gdLst/>
            <a:ahLst/>
            <a:cxnLst/>
            <a:rect l="0" t="0" r="0" b="0"/>
            <a:pathLst>
              <a:path w="1828800" h="520700">
                <a:moveTo>
                  <a:pt x="1828800" y="0"/>
                </a:moveTo>
                <a:lnTo>
                  <a:pt x="1663700" y="0"/>
                </a:lnTo>
                <a:lnTo>
                  <a:pt x="0" y="520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8" name="Freeform 528"/>
          <p:cNvSpPr/>
          <p:nvPr/>
        </p:nvSpPr>
        <p:spPr>
          <a:xfrm rot="-5400000">
            <a:off x="8697516" y="4144090"/>
            <a:ext cx="68103" cy="20955"/>
          </a:xfrm>
          <a:custGeom>
            <a:avLst/>
            <a:gdLst/>
            <a:ahLst/>
            <a:cxnLst/>
            <a:rect l="0" t="0" r="0" b="0"/>
            <a:pathLst>
              <a:path w="1816100" h="558800">
                <a:moveTo>
                  <a:pt x="1816100" y="0"/>
                </a:moveTo>
                <a:lnTo>
                  <a:pt x="0" y="558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9" name="Freeform 529"/>
          <p:cNvSpPr/>
          <p:nvPr/>
        </p:nvSpPr>
        <p:spPr>
          <a:xfrm rot="-5400000">
            <a:off x="8728949" y="4246484"/>
            <a:ext cx="68103" cy="20955"/>
          </a:xfrm>
          <a:custGeom>
            <a:avLst/>
            <a:gdLst/>
            <a:ahLst/>
            <a:cxnLst/>
            <a:rect l="0" t="0" r="0" b="0"/>
            <a:pathLst>
              <a:path w="1816100" h="558800">
                <a:moveTo>
                  <a:pt x="1816100" y="0"/>
                </a:moveTo>
                <a:lnTo>
                  <a:pt x="0" y="558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0" name="Freeform 530"/>
          <p:cNvSpPr/>
          <p:nvPr/>
        </p:nvSpPr>
        <p:spPr>
          <a:xfrm rot="-5400000">
            <a:off x="8760858" y="4348878"/>
            <a:ext cx="68103" cy="20955"/>
          </a:xfrm>
          <a:custGeom>
            <a:avLst/>
            <a:gdLst/>
            <a:ahLst/>
            <a:cxnLst/>
            <a:rect l="0" t="0" r="0" b="0"/>
            <a:pathLst>
              <a:path w="1816100" h="558800">
                <a:moveTo>
                  <a:pt x="1816100" y="0"/>
                </a:moveTo>
                <a:lnTo>
                  <a:pt x="0" y="558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1" name="Freeform 531"/>
          <p:cNvSpPr/>
          <p:nvPr/>
        </p:nvSpPr>
        <p:spPr>
          <a:xfrm rot="-5400000">
            <a:off x="8792290" y="4451271"/>
            <a:ext cx="68103" cy="20955"/>
          </a:xfrm>
          <a:custGeom>
            <a:avLst/>
            <a:gdLst/>
            <a:ahLst/>
            <a:cxnLst/>
            <a:rect l="0" t="0" r="0" b="0"/>
            <a:pathLst>
              <a:path w="1816100" h="558800">
                <a:moveTo>
                  <a:pt x="1816100" y="0"/>
                </a:moveTo>
                <a:lnTo>
                  <a:pt x="0" y="558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2" name="Freeform 532"/>
          <p:cNvSpPr/>
          <p:nvPr/>
        </p:nvSpPr>
        <p:spPr>
          <a:xfrm rot="-5400000">
            <a:off x="8823961" y="4553427"/>
            <a:ext cx="68103" cy="21431"/>
          </a:xfrm>
          <a:custGeom>
            <a:avLst/>
            <a:gdLst/>
            <a:ahLst/>
            <a:cxnLst/>
            <a:rect l="0" t="0" r="0" b="0"/>
            <a:pathLst>
              <a:path w="1816100" h="571500">
                <a:moveTo>
                  <a:pt x="1816100" y="0"/>
                </a:moveTo>
                <a:lnTo>
                  <a:pt x="0" y="571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3" name="Freeform 533"/>
          <p:cNvSpPr/>
          <p:nvPr/>
        </p:nvSpPr>
        <p:spPr>
          <a:xfrm rot="-5400000">
            <a:off x="8855631" y="4656059"/>
            <a:ext cx="68103" cy="20955"/>
          </a:xfrm>
          <a:custGeom>
            <a:avLst/>
            <a:gdLst/>
            <a:ahLst/>
            <a:cxnLst/>
            <a:rect l="0" t="0" r="0" b="0"/>
            <a:pathLst>
              <a:path w="1816100" h="558800">
                <a:moveTo>
                  <a:pt x="1816100" y="0"/>
                </a:moveTo>
                <a:lnTo>
                  <a:pt x="0" y="558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4" name="Freeform 534"/>
          <p:cNvSpPr/>
          <p:nvPr/>
        </p:nvSpPr>
        <p:spPr>
          <a:xfrm rot="-5400000">
            <a:off x="8887064" y="4758453"/>
            <a:ext cx="68103" cy="20955"/>
          </a:xfrm>
          <a:custGeom>
            <a:avLst/>
            <a:gdLst/>
            <a:ahLst/>
            <a:cxnLst/>
            <a:rect l="0" t="0" r="0" b="0"/>
            <a:pathLst>
              <a:path w="1816100" h="558800">
                <a:moveTo>
                  <a:pt x="1816100" y="0"/>
                </a:moveTo>
                <a:lnTo>
                  <a:pt x="0" y="558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5" name="Freeform 535"/>
          <p:cNvSpPr/>
          <p:nvPr/>
        </p:nvSpPr>
        <p:spPr>
          <a:xfrm rot="-5400000">
            <a:off x="8918973" y="4860846"/>
            <a:ext cx="68103" cy="20955"/>
          </a:xfrm>
          <a:custGeom>
            <a:avLst/>
            <a:gdLst/>
            <a:ahLst/>
            <a:cxnLst/>
            <a:rect l="0" t="0" r="0" b="0"/>
            <a:pathLst>
              <a:path w="1816100" h="558800">
                <a:moveTo>
                  <a:pt x="1816100" y="0"/>
                </a:moveTo>
                <a:lnTo>
                  <a:pt x="0" y="558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6" name="Freeform 536"/>
          <p:cNvSpPr/>
          <p:nvPr/>
        </p:nvSpPr>
        <p:spPr>
          <a:xfrm rot="-5400000">
            <a:off x="8950405" y="4963240"/>
            <a:ext cx="68103" cy="20955"/>
          </a:xfrm>
          <a:custGeom>
            <a:avLst/>
            <a:gdLst/>
            <a:ahLst/>
            <a:cxnLst/>
            <a:rect l="0" t="0" r="0" b="0"/>
            <a:pathLst>
              <a:path w="1816100" h="558800">
                <a:moveTo>
                  <a:pt x="1816100" y="0"/>
                </a:moveTo>
                <a:lnTo>
                  <a:pt x="0" y="558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7" name="Freeform 537"/>
          <p:cNvSpPr/>
          <p:nvPr/>
        </p:nvSpPr>
        <p:spPr>
          <a:xfrm rot="-5400000">
            <a:off x="8982076" y="5065396"/>
            <a:ext cx="68103" cy="21431"/>
          </a:xfrm>
          <a:custGeom>
            <a:avLst/>
            <a:gdLst/>
            <a:ahLst/>
            <a:cxnLst/>
            <a:rect l="0" t="0" r="0" b="0"/>
            <a:pathLst>
              <a:path w="1816100" h="571500">
                <a:moveTo>
                  <a:pt x="1816100" y="0"/>
                </a:moveTo>
                <a:lnTo>
                  <a:pt x="0" y="571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8" name="Freeform 538"/>
          <p:cNvSpPr/>
          <p:nvPr/>
        </p:nvSpPr>
        <p:spPr>
          <a:xfrm rot="-5400000">
            <a:off x="9013746" y="5168028"/>
            <a:ext cx="68103" cy="20955"/>
          </a:xfrm>
          <a:custGeom>
            <a:avLst/>
            <a:gdLst/>
            <a:ahLst/>
            <a:cxnLst/>
            <a:rect l="0" t="0" r="0" b="0"/>
            <a:pathLst>
              <a:path w="1816100" h="558800">
                <a:moveTo>
                  <a:pt x="1816100" y="0"/>
                </a:moveTo>
                <a:lnTo>
                  <a:pt x="0" y="558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9" name="Freeform 539"/>
          <p:cNvSpPr/>
          <p:nvPr/>
        </p:nvSpPr>
        <p:spPr>
          <a:xfrm rot="-5400000">
            <a:off x="9045179" y="5270421"/>
            <a:ext cx="68103" cy="20955"/>
          </a:xfrm>
          <a:custGeom>
            <a:avLst/>
            <a:gdLst/>
            <a:ahLst/>
            <a:cxnLst/>
            <a:rect l="0" t="0" r="0" b="0"/>
            <a:pathLst>
              <a:path w="1816100" h="558800">
                <a:moveTo>
                  <a:pt x="1816100" y="0"/>
                </a:moveTo>
                <a:lnTo>
                  <a:pt x="0" y="558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0" name="Freeform 540"/>
          <p:cNvSpPr/>
          <p:nvPr/>
        </p:nvSpPr>
        <p:spPr>
          <a:xfrm rot="-5400000">
            <a:off x="9076849" y="5372577"/>
            <a:ext cx="68103" cy="21431"/>
          </a:xfrm>
          <a:custGeom>
            <a:avLst/>
            <a:gdLst/>
            <a:ahLst/>
            <a:cxnLst/>
            <a:rect l="0" t="0" r="0" b="0"/>
            <a:pathLst>
              <a:path w="1816100" h="571500">
                <a:moveTo>
                  <a:pt x="1816100" y="0"/>
                </a:moveTo>
                <a:lnTo>
                  <a:pt x="0" y="571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1" name="Freeform 541"/>
          <p:cNvSpPr/>
          <p:nvPr/>
        </p:nvSpPr>
        <p:spPr>
          <a:xfrm rot="-5400000">
            <a:off x="9105662" y="5478067"/>
            <a:ext cx="76676" cy="23812"/>
          </a:xfrm>
          <a:custGeom>
            <a:avLst/>
            <a:gdLst/>
            <a:ahLst/>
            <a:cxnLst/>
            <a:rect l="0" t="0" r="0" b="0"/>
            <a:pathLst>
              <a:path w="2044700" h="635000">
                <a:moveTo>
                  <a:pt x="2044700" y="0"/>
                </a:moveTo>
                <a:lnTo>
                  <a:pt x="0" y="635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2" name="Freeform 542"/>
          <p:cNvSpPr/>
          <p:nvPr/>
        </p:nvSpPr>
        <p:spPr>
          <a:xfrm rot="-5400000">
            <a:off x="9062086" y="1763078"/>
            <a:ext cx="33337" cy="23812"/>
          </a:xfrm>
          <a:custGeom>
            <a:avLst/>
            <a:gdLst/>
            <a:ahLst/>
            <a:cxnLst/>
            <a:rect l="0" t="0" r="0" b="0"/>
            <a:pathLst>
              <a:path w="889000" h="635000">
                <a:moveTo>
                  <a:pt x="889000" y="635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3" name="Freeform 543"/>
          <p:cNvSpPr/>
          <p:nvPr/>
        </p:nvSpPr>
        <p:spPr>
          <a:xfrm rot="-5400000">
            <a:off x="8996601" y="1829992"/>
            <a:ext cx="58578" cy="40957"/>
          </a:xfrm>
          <a:custGeom>
            <a:avLst/>
            <a:gdLst/>
            <a:ahLst/>
            <a:cxnLst/>
            <a:rect l="0" t="0" r="0" b="0"/>
            <a:pathLst>
              <a:path w="1562100" h="1092200">
                <a:moveTo>
                  <a:pt x="1562100" y="1092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4" name="Freeform 544"/>
          <p:cNvSpPr/>
          <p:nvPr/>
        </p:nvSpPr>
        <p:spPr>
          <a:xfrm rot="-5400000">
            <a:off x="8934927" y="1917384"/>
            <a:ext cx="58578" cy="41433"/>
          </a:xfrm>
          <a:custGeom>
            <a:avLst/>
            <a:gdLst/>
            <a:ahLst/>
            <a:cxnLst/>
            <a:rect l="0" t="0" r="0" b="0"/>
            <a:pathLst>
              <a:path w="1562100" h="1104900">
                <a:moveTo>
                  <a:pt x="1562100" y="1104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5" name="Freeform 545"/>
          <p:cNvSpPr/>
          <p:nvPr/>
        </p:nvSpPr>
        <p:spPr>
          <a:xfrm rot="-5400000">
            <a:off x="8875395" y="1970723"/>
            <a:ext cx="22860" cy="67627"/>
          </a:xfrm>
          <a:custGeom>
            <a:avLst/>
            <a:gdLst/>
            <a:ahLst/>
            <a:cxnLst/>
            <a:rect l="0" t="0" r="0" b="0"/>
            <a:pathLst>
              <a:path w="609600" h="1803400">
                <a:moveTo>
                  <a:pt x="609600" y="1803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6" name="Freeform 546"/>
          <p:cNvSpPr/>
          <p:nvPr/>
        </p:nvSpPr>
        <p:spPr>
          <a:xfrm rot="-5400000">
            <a:off x="8777525" y="1999537"/>
            <a:ext cx="13811" cy="69532"/>
          </a:xfrm>
          <a:custGeom>
            <a:avLst/>
            <a:gdLst/>
            <a:ahLst/>
            <a:cxnLst/>
            <a:rect l="0" t="0" r="0" b="0"/>
            <a:pathLst>
              <a:path w="368300" h="1854200">
                <a:moveTo>
                  <a:pt x="368300" y="1854200"/>
                </a:moveTo>
                <a:lnTo>
                  <a:pt x="25400" y="8382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7" name="Freeform 547"/>
          <p:cNvSpPr/>
          <p:nvPr/>
        </p:nvSpPr>
        <p:spPr>
          <a:xfrm rot="-5400000">
            <a:off x="8677037" y="2008585"/>
            <a:ext cx="2857" cy="70961"/>
          </a:xfrm>
          <a:custGeom>
            <a:avLst/>
            <a:gdLst/>
            <a:ahLst/>
            <a:cxnLst/>
            <a:rect l="0" t="0" r="0" b="0"/>
            <a:pathLst>
              <a:path w="76200" h="1892300">
                <a:moveTo>
                  <a:pt x="76200" y="1892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8" name="Freeform 548"/>
          <p:cNvSpPr/>
          <p:nvPr/>
        </p:nvSpPr>
        <p:spPr>
          <a:xfrm rot="-5400000">
            <a:off x="8570119" y="2012633"/>
            <a:ext cx="2857" cy="71437"/>
          </a:xfrm>
          <a:custGeom>
            <a:avLst/>
            <a:gdLst/>
            <a:ahLst/>
            <a:cxnLst/>
            <a:rect l="0" t="0" r="0" b="0"/>
            <a:pathLst>
              <a:path w="76200" h="1905000">
                <a:moveTo>
                  <a:pt x="76200" y="1905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9" name="Freeform 549"/>
          <p:cNvSpPr/>
          <p:nvPr/>
        </p:nvSpPr>
        <p:spPr>
          <a:xfrm rot="-5400000">
            <a:off x="8463677" y="2015729"/>
            <a:ext cx="1428" cy="71437"/>
          </a:xfrm>
          <a:custGeom>
            <a:avLst/>
            <a:gdLst/>
            <a:ahLst/>
            <a:cxnLst/>
            <a:rect l="0" t="0" r="0" b="0"/>
            <a:pathLst>
              <a:path w="38100" h="1905000">
                <a:moveTo>
                  <a:pt x="38100" y="1905000"/>
                </a:moveTo>
                <a:lnTo>
                  <a:pt x="0" y="1193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0" name="Freeform 550"/>
          <p:cNvSpPr/>
          <p:nvPr/>
        </p:nvSpPr>
        <p:spPr>
          <a:xfrm rot="-5400000">
            <a:off x="8357235" y="2016443"/>
            <a:ext cx="0" cy="71437"/>
          </a:xfrm>
          <a:custGeom>
            <a:avLst/>
            <a:gdLst/>
            <a:ahLst/>
            <a:cxnLst/>
            <a:rect l="0" t="0" r="0" b="0"/>
            <a:pathLst>
              <a:path h="1905000">
                <a:moveTo>
                  <a:pt x="0" y="1905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1" name="Freeform 551"/>
          <p:cNvSpPr/>
          <p:nvPr/>
        </p:nvSpPr>
        <p:spPr>
          <a:xfrm rot="-5400000">
            <a:off x="8250317" y="2017158"/>
            <a:ext cx="7143" cy="63817"/>
          </a:xfrm>
          <a:custGeom>
            <a:avLst/>
            <a:gdLst/>
            <a:ahLst/>
            <a:cxnLst/>
            <a:rect l="0" t="0" r="0" b="0"/>
            <a:pathLst>
              <a:path w="190500" h="1701800">
                <a:moveTo>
                  <a:pt x="12700" y="1701800"/>
                </a:moveTo>
                <a:lnTo>
                  <a:pt x="0" y="0"/>
                </a:lnTo>
                <a:lnTo>
                  <a:pt x="190500" y="114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2" name="Freeform 552"/>
          <p:cNvSpPr/>
          <p:nvPr/>
        </p:nvSpPr>
        <p:spPr>
          <a:xfrm rot="-5400000">
            <a:off x="8231744" y="1966199"/>
            <a:ext cx="61436" cy="36195"/>
          </a:xfrm>
          <a:custGeom>
            <a:avLst/>
            <a:gdLst/>
            <a:ahLst/>
            <a:cxnLst/>
            <a:rect l="0" t="0" r="0" b="0"/>
            <a:pathLst>
              <a:path w="1638300" h="965200">
                <a:moveTo>
                  <a:pt x="0" y="0"/>
                </a:moveTo>
                <a:lnTo>
                  <a:pt x="1638300" y="965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" name="Freeform 553"/>
          <p:cNvSpPr/>
          <p:nvPr/>
        </p:nvSpPr>
        <p:spPr>
          <a:xfrm rot="-5400000">
            <a:off x="8286274" y="1873568"/>
            <a:ext cx="61436" cy="36671"/>
          </a:xfrm>
          <a:custGeom>
            <a:avLst/>
            <a:gdLst/>
            <a:ahLst/>
            <a:cxnLst/>
            <a:rect l="0" t="0" r="0" b="0"/>
            <a:pathLst>
              <a:path w="1638300" h="977900">
                <a:moveTo>
                  <a:pt x="0" y="0"/>
                </a:moveTo>
                <a:lnTo>
                  <a:pt x="1638300" y="977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4" name="Freeform 554"/>
          <p:cNvSpPr/>
          <p:nvPr/>
        </p:nvSpPr>
        <p:spPr>
          <a:xfrm rot="-5400000">
            <a:off x="8313182" y="1793320"/>
            <a:ext cx="71437" cy="1428"/>
          </a:xfrm>
          <a:custGeom>
            <a:avLst/>
            <a:gdLst/>
            <a:ahLst/>
            <a:cxnLst/>
            <a:rect l="0" t="0" r="0" b="0"/>
            <a:pathLst>
              <a:path w="1905000" h="38100">
                <a:moveTo>
                  <a:pt x="0" y="38100"/>
                </a:moveTo>
                <a:lnTo>
                  <a:pt x="19050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5" name="Freeform 555"/>
          <p:cNvSpPr/>
          <p:nvPr/>
        </p:nvSpPr>
        <p:spPr>
          <a:xfrm rot="-5400000">
            <a:off x="8310801" y="1686164"/>
            <a:ext cx="71437" cy="1428"/>
          </a:xfrm>
          <a:custGeom>
            <a:avLst/>
            <a:gdLst/>
            <a:ahLst/>
            <a:cxnLst/>
            <a:rect l="0" t="0" r="0" b="0"/>
            <a:pathLst>
              <a:path w="1905000" h="38100">
                <a:moveTo>
                  <a:pt x="0" y="38100"/>
                </a:moveTo>
                <a:lnTo>
                  <a:pt x="19050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6" name="Freeform 556"/>
          <p:cNvSpPr/>
          <p:nvPr/>
        </p:nvSpPr>
        <p:spPr>
          <a:xfrm rot="-5400000">
            <a:off x="8308182" y="1578769"/>
            <a:ext cx="71437" cy="1905"/>
          </a:xfrm>
          <a:custGeom>
            <a:avLst/>
            <a:gdLst/>
            <a:ahLst/>
            <a:cxnLst/>
            <a:rect l="0" t="0" r="0" b="0"/>
            <a:pathLst>
              <a:path w="1905000" h="50800">
                <a:moveTo>
                  <a:pt x="0" y="50800"/>
                </a:moveTo>
                <a:lnTo>
                  <a:pt x="19050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7" name="Freeform 557"/>
          <p:cNvSpPr/>
          <p:nvPr/>
        </p:nvSpPr>
        <p:spPr>
          <a:xfrm rot="-5400000">
            <a:off x="8306039" y="1471852"/>
            <a:ext cx="71437" cy="1428"/>
          </a:xfrm>
          <a:custGeom>
            <a:avLst/>
            <a:gdLst/>
            <a:ahLst/>
            <a:cxnLst/>
            <a:rect l="0" t="0" r="0" b="0"/>
            <a:pathLst>
              <a:path w="1905000" h="38100">
                <a:moveTo>
                  <a:pt x="0" y="38100"/>
                </a:moveTo>
                <a:lnTo>
                  <a:pt x="1562100" y="0"/>
                </a:lnTo>
                <a:lnTo>
                  <a:pt x="19050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8" name="Freeform 558"/>
          <p:cNvSpPr/>
          <p:nvPr/>
        </p:nvSpPr>
        <p:spPr>
          <a:xfrm rot="-5400000">
            <a:off x="8305324" y="1365409"/>
            <a:ext cx="71437" cy="0"/>
          </a:xfrm>
          <a:custGeom>
            <a:avLst/>
            <a:gdLst/>
            <a:ahLst/>
            <a:cxnLst/>
            <a:rect l="0" t="0" r="0" b="0"/>
            <a:pathLst>
              <a:path w="1905000">
                <a:moveTo>
                  <a:pt x="0" y="0"/>
                </a:moveTo>
                <a:lnTo>
                  <a:pt x="19050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9" name="Freeform 559"/>
          <p:cNvSpPr/>
          <p:nvPr/>
        </p:nvSpPr>
        <p:spPr>
          <a:xfrm rot="-5400000">
            <a:off x="8305801" y="1258253"/>
            <a:ext cx="71437" cy="0"/>
          </a:xfrm>
          <a:custGeom>
            <a:avLst/>
            <a:gdLst/>
            <a:ahLst/>
            <a:cxnLst/>
            <a:rect l="0" t="0" r="0" b="0"/>
            <a:pathLst>
              <a:path w="1905000">
                <a:moveTo>
                  <a:pt x="0" y="0"/>
                </a:moveTo>
                <a:lnTo>
                  <a:pt x="19050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0" name="Freeform 560"/>
          <p:cNvSpPr/>
          <p:nvPr/>
        </p:nvSpPr>
        <p:spPr>
          <a:xfrm rot="-5400000">
            <a:off x="8305801" y="1151097"/>
            <a:ext cx="71437" cy="0"/>
          </a:xfrm>
          <a:custGeom>
            <a:avLst/>
            <a:gdLst/>
            <a:ahLst/>
            <a:cxnLst/>
            <a:rect l="0" t="0" r="0" b="0"/>
            <a:pathLst>
              <a:path w="1905000">
                <a:moveTo>
                  <a:pt x="0" y="0"/>
                </a:moveTo>
                <a:lnTo>
                  <a:pt x="19050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1" name="Freeform 561"/>
          <p:cNvSpPr/>
          <p:nvPr/>
        </p:nvSpPr>
        <p:spPr>
          <a:xfrm rot="-5400000">
            <a:off x="8306039" y="1043703"/>
            <a:ext cx="71437" cy="476"/>
          </a:xfrm>
          <a:custGeom>
            <a:avLst/>
            <a:gdLst/>
            <a:ahLst/>
            <a:cxnLst/>
            <a:rect l="0" t="0" r="0" b="0"/>
            <a:pathLst>
              <a:path w="1905000" h="12700">
                <a:moveTo>
                  <a:pt x="0" y="0"/>
                </a:moveTo>
                <a:lnTo>
                  <a:pt x="1905000" y="12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2" name="Freeform 562"/>
          <p:cNvSpPr/>
          <p:nvPr/>
        </p:nvSpPr>
        <p:spPr>
          <a:xfrm rot="-5400000">
            <a:off x="8300086" y="930593"/>
            <a:ext cx="70008" cy="13811"/>
          </a:xfrm>
          <a:custGeom>
            <a:avLst/>
            <a:gdLst/>
            <a:ahLst/>
            <a:cxnLst/>
            <a:rect l="0" t="0" r="0" b="0"/>
            <a:pathLst>
              <a:path w="1866900" h="368300">
                <a:moveTo>
                  <a:pt x="0" y="368300"/>
                </a:moveTo>
                <a:lnTo>
                  <a:pt x="355600" y="368300"/>
                </a:lnTo>
                <a:lnTo>
                  <a:pt x="1866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3" name="Freeform 563"/>
          <p:cNvSpPr/>
          <p:nvPr/>
        </p:nvSpPr>
        <p:spPr>
          <a:xfrm rot="-5400000">
            <a:off x="8276987" y="824628"/>
            <a:ext cx="69532" cy="16668"/>
          </a:xfrm>
          <a:custGeom>
            <a:avLst/>
            <a:gdLst/>
            <a:ahLst/>
            <a:cxnLst/>
            <a:rect l="0" t="0" r="0" b="0"/>
            <a:pathLst>
              <a:path w="1854200" h="444500">
                <a:moveTo>
                  <a:pt x="0" y="444500"/>
                </a:moveTo>
                <a:lnTo>
                  <a:pt x="1854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4" name="Freeform 564"/>
          <p:cNvSpPr/>
          <p:nvPr/>
        </p:nvSpPr>
        <p:spPr>
          <a:xfrm rot="-5400000">
            <a:off x="8252222" y="720329"/>
            <a:ext cx="69532" cy="16668"/>
          </a:xfrm>
          <a:custGeom>
            <a:avLst/>
            <a:gdLst/>
            <a:ahLst/>
            <a:cxnLst/>
            <a:rect l="0" t="0" r="0" b="0"/>
            <a:pathLst>
              <a:path w="1854200" h="444500">
                <a:moveTo>
                  <a:pt x="0" y="444500"/>
                </a:moveTo>
                <a:lnTo>
                  <a:pt x="1854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5" name="Freeform 565"/>
          <p:cNvSpPr/>
          <p:nvPr/>
        </p:nvSpPr>
        <p:spPr>
          <a:xfrm rot="-5400000">
            <a:off x="8227219" y="616269"/>
            <a:ext cx="69056" cy="16668"/>
          </a:xfrm>
          <a:custGeom>
            <a:avLst/>
            <a:gdLst/>
            <a:ahLst/>
            <a:cxnLst/>
            <a:rect l="0" t="0" r="0" b="0"/>
            <a:pathLst>
              <a:path w="1841500" h="444500">
                <a:moveTo>
                  <a:pt x="0" y="444500"/>
                </a:moveTo>
                <a:lnTo>
                  <a:pt x="1841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6" name="Freeform 566"/>
          <p:cNvSpPr/>
          <p:nvPr/>
        </p:nvSpPr>
        <p:spPr>
          <a:xfrm rot="-5400000">
            <a:off x="8202216" y="512208"/>
            <a:ext cx="69532" cy="16668"/>
          </a:xfrm>
          <a:custGeom>
            <a:avLst/>
            <a:gdLst/>
            <a:ahLst/>
            <a:cxnLst/>
            <a:rect l="0" t="0" r="0" b="0"/>
            <a:pathLst>
              <a:path w="1854200" h="444500">
                <a:moveTo>
                  <a:pt x="0" y="444500"/>
                </a:moveTo>
                <a:lnTo>
                  <a:pt x="1854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7" name="Freeform 567"/>
          <p:cNvSpPr/>
          <p:nvPr/>
        </p:nvSpPr>
        <p:spPr>
          <a:xfrm rot="-5400000">
            <a:off x="8178404" y="409338"/>
            <a:ext cx="70008" cy="13335"/>
          </a:xfrm>
          <a:custGeom>
            <a:avLst/>
            <a:gdLst/>
            <a:ahLst/>
            <a:cxnLst/>
            <a:rect l="0" t="0" r="0" b="0"/>
            <a:pathLst>
              <a:path w="1866900" h="355600">
                <a:moveTo>
                  <a:pt x="0" y="355600"/>
                </a:moveTo>
                <a:lnTo>
                  <a:pt x="965200" y="127000"/>
                </a:lnTo>
                <a:lnTo>
                  <a:pt x="1866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8" name="Freeform 568"/>
          <p:cNvSpPr/>
          <p:nvPr/>
        </p:nvSpPr>
        <p:spPr>
          <a:xfrm rot="-5400000">
            <a:off x="8161735" y="305039"/>
            <a:ext cx="70485" cy="10001"/>
          </a:xfrm>
          <a:custGeom>
            <a:avLst/>
            <a:gdLst/>
            <a:ahLst/>
            <a:cxnLst/>
            <a:rect l="0" t="0" r="0" b="0"/>
            <a:pathLst>
              <a:path w="1879600" h="266700">
                <a:moveTo>
                  <a:pt x="0" y="266700"/>
                </a:moveTo>
                <a:lnTo>
                  <a:pt x="18796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9" name="Freeform 569"/>
          <p:cNvSpPr/>
          <p:nvPr/>
        </p:nvSpPr>
        <p:spPr>
          <a:xfrm rot="-5400000">
            <a:off x="8146257" y="199073"/>
            <a:ext cx="70961" cy="10001"/>
          </a:xfrm>
          <a:custGeom>
            <a:avLst/>
            <a:gdLst/>
            <a:ahLst/>
            <a:cxnLst/>
            <a:rect l="0" t="0" r="0" b="0"/>
            <a:pathLst>
              <a:path w="1892300" h="266700">
                <a:moveTo>
                  <a:pt x="0" y="266700"/>
                </a:moveTo>
                <a:lnTo>
                  <a:pt x="18923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0" name="Freeform 570"/>
          <p:cNvSpPr/>
          <p:nvPr/>
        </p:nvSpPr>
        <p:spPr>
          <a:xfrm rot="-5400000">
            <a:off x="7729776" y="2637712"/>
            <a:ext cx="2249328" cy="534352"/>
          </a:xfrm>
          <a:custGeom>
            <a:avLst/>
            <a:gdLst/>
            <a:ahLst/>
            <a:cxnLst/>
            <a:rect l="0" t="0" r="0" b="0"/>
            <a:pathLst>
              <a:path w="59982100" h="14249400">
                <a:moveTo>
                  <a:pt x="59982100" y="14249400"/>
                </a:moveTo>
                <a:lnTo>
                  <a:pt x="53492400" y="9690100"/>
                </a:lnTo>
                <a:lnTo>
                  <a:pt x="43815000" y="4521200"/>
                </a:lnTo>
                <a:lnTo>
                  <a:pt x="36245800" y="0"/>
                </a:lnTo>
                <a:lnTo>
                  <a:pt x="26035000" y="304800"/>
                </a:lnTo>
                <a:lnTo>
                  <a:pt x="13792200" y="1752600"/>
                </a:lnTo>
                <a:lnTo>
                  <a:pt x="0" y="1752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" name="Freeform 571"/>
          <p:cNvSpPr/>
          <p:nvPr/>
        </p:nvSpPr>
        <p:spPr>
          <a:xfrm rot="-5400000">
            <a:off x="8625364" y="1927385"/>
            <a:ext cx="12382" cy="313372"/>
          </a:xfrm>
          <a:custGeom>
            <a:avLst/>
            <a:gdLst/>
            <a:ahLst/>
            <a:cxnLst/>
            <a:rect l="0" t="0" r="0" b="0"/>
            <a:pathLst>
              <a:path w="330200" h="8356600">
                <a:moveTo>
                  <a:pt x="330200" y="8356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2" name="Freeform 572"/>
          <p:cNvSpPr/>
          <p:nvPr/>
        </p:nvSpPr>
        <p:spPr>
          <a:xfrm rot="-5400000">
            <a:off x="4607243" y="2294574"/>
            <a:ext cx="49053" cy="60483"/>
          </a:xfrm>
          <a:custGeom>
            <a:avLst/>
            <a:gdLst/>
            <a:ahLst/>
            <a:cxnLst/>
            <a:rect l="0" t="0" r="0" b="0"/>
            <a:pathLst>
              <a:path w="1308100" h="1612900">
                <a:moveTo>
                  <a:pt x="1308100" y="1612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3" name="Freeform 573"/>
          <p:cNvSpPr/>
          <p:nvPr/>
        </p:nvSpPr>
        <p:spPr>
          <a:xfrm rot="-5400000">
            <a:off x="4503182" y="2367678"/>
            <a:ext cx="84296" cy="77152"/>
          </a:xfrm>
          <a:custGeom>
            <a:avLst/>
            <a:gdLst/>
            <a:ahLst/>
            <a:cxnLst/>
            <a:rect l="0" t="0" r="0" b="0"/>
            <a:pathLst>
              <a:path w="2247900" h="2057400">
                <a:moveTo>
                  <a:pt x="2247900" y="2057400"/>
                </a:moveTo>
                <a:lnTo>
                  <a:pt x="1676400" y="1460500"/>
                </a:lnTo>
                <a:lnTo>
                  <a:pt x="990600" y="812800"/>
                </a:lnTo>
                <a:lnTo>
                  <a:pt x="279400" y="2032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4" name="Freeform 574"/>
          <p:cNvSpPr/>
          <p:nvPr/>
        </p:nvSpPr>
        <p:spPr>
          <a:xfrm rot="-5400000">
            <a:off x="4414362" y="2485549"/>
            <a:ext cx="97155" cy="59055"/>
          </a:xfrm>
          <a:custGeom>
            <a:avLst/>
            <a:gdLst/>
            <a:ahLst/>
            <a:cxnLst/>
            <a:rect l="0" t="0" r="0" b="0"/>
            <a:pathLst>
              <a:path w="2590800" h="1574800">
                <a:moveTo>
                  <a:pt x="2590800" y="1574800"/>
                </a:moveTo>
                <a:lnTo>
                  <a:pt x="1841500" y="1054100"/>
                </a:lnTo>
                <a:lnTo>
                  <a:pt x="1041400" y="558800"/>
                </a:lnTo>
                <a:lnTo>
                  <a:pt x="228600" y="1143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5" name="Freeform 575"/>
          <p:cNvSpPr/>
          <p:nvPr/>
        </p:nvSpPr>
        <p:spPr>
          <a:xfrm rot="-5400000">
            <a:off x="4347687" y="2612709"/>
            <a:ext cx="104298" cy="47148"/>
          </a:xfrm>
          <a:custGeom>
            <a:avLst/>
            <a:gdLst/>
            <a:ahLst/>
            <a:cxnLst/>
            <a:rect l="0" t="0" r="0" b="0"/>
            <a:pathLst>
              <a:path w="2781300" h="1257300">
                <a:moveTo>
                  <a:pt x="2781300" y="1257300"/>
                </a:moveTo>
                <a:lnTo>
                  <a:pt x="2705100" y="12192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" name="Freeform 576"/>
          <p:cNvSpPr/>
          <p:nvPr/>
        </p:nvSpPr>
        <p:spPr>
          <a:xfrm rot="-5400000">
            <a:off x="4291728" y="2738200"/>
            <a:ext cx="104298" cy="46672"/>
          </a:xfrm>
          <a:custGeom>
            <a:avLst/>
            <a:gdLst/>
            <a:ahLst/>
            <a:cxnLst/>
            <a:rect l="0" t="0" r="0" b="0"/>
            <a:pathLst>
              <a:path w="2781300" h="1244600">
                <a:moveTo>
                  <a:pt x="2781300" y="1244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7" name="Freeform 577"/>
          <p:cNvSpPr/>
          <p:nvPr/>
        </p:nvSpPr>
        <p:spPr>
          <a:xfrm rot="-5400000">
            <a:off x="4235530" y="2863930"/>
            <a:ext cx="104775" cy="46196"/>
          </a:xfrm>
          <a:custGeom>
            <a:avLst/>
            <a:gdLst/>
            <a:ahLst/>
            <a:cxnLst/>
            <a:rect l="0" t="0" r="0" b="0"/>
            <a:pathLst>
              <a:path w="2794000" h="1231900">
                <a:moveTo>
                  <a:pt x="2794000" y="1231900"/>
                </a:moveTo>
                <a:lnTo>
                  <a:pt x="800100" y="3429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8" name="Freeform 578"/>
          <p:cNvSpPr/>
          <p:nvPr/>
        </p:nvSpPr>
        <p:spPr>
          <a:xfrm rot="-5400000">
            <a:off x="4181476" y="2991327"/>
            <a:ext cx="105727" cy="43815"/>
          </a:xfrm>
          <a:custGeom>
            <a:avLst/>
            <a:gdLst/>
            <a:ahLst/>
            <a:cxnLst/>
            <a:rect l="0" t="0" r="0" b="0"/>
            <a:pathLst>
              <a:path w="2819400" h="1168400">
                <a:moveTo>
                  <a:pt x="2819400" y="1168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9" name="Freeform 579"/>
          <p:cNvSpPr/>
          <p:nvPr/>
        </p:nvSpPr>
        <p:spPr>
          <a:xfrm rot="-5400000">
            <a:off x="4129802" y="3120629"/>
            <a:ext cx="107156" cy="40005"/>
          </a:xfrm>
          <a:custGeom>
            <a:avLst/>
            <a:gdLst/>
            <a:ahLst/>
            <a:cxnLst/>
            <a:rect l="0" t="0" r="0" b="0"/>
            <a:pathLst>
              <a:path w="2857500" h="1066800">
                <a:moveTo>
                  <a:pt x="2857500" y="1066800"/>
                </a:moveTo>
                <a:lnTo>
                  <a:pt x="2311400" y="8382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0" name="Freeform 580"/>
          <p:cNvSpPr/>
          <p:nvPr/>
        </p:nvSpPr>
        <p:spPr>
          <a:xfrm rot="-5400000">
            <a:off x="4105276" y="3238977"/>
            <a:ext cx="73342" cy="26670"/>
          </a:xfrm>
          <a:custGeom>
            <a:avLst/>
            <a:gdLst/>
            <a:ahLst/>
            <a:cxnLst/>
            <a:rect l="0" t="0" r="0" b="0"/>
            <a:pathLst>
              <a:path w="1955800" h="711200">
                <a:moveTo>
                  <a:pt x="1955800" y="711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1" name="Freeform 581"/>
          <p:cNvSpPr/>
          <p:nvPr/>
        </p:nvSpPr>
        <p:spPr>
          <a:xfrm rot="-5400000">
            <a:off x="4061222" y="3359230"/>
            <a:ext cx="86201" cy="22860"/>
          </a:xfrm>
          <a:custGeom>
            <a:avLst/>
            <a:gdLst/>
            <a:ahLst/>
            <a:cxnLst/>
            <a:rect l="0" t="0" r="0" b="0"/>
            <a:pathLst>
              <a:path w="2298700" h="609600">
                <a:moveTo>
                  <a:pt x="2298700" y="609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2" name="Freeform 582"/>
          <p:cNvSpPr/>
          <p:nvPr/>
        </p:nvSpPr>
        <p:spPr>
          <a:xfrm rot="-5400000">
            <a:off x="4017169" y="3476626"/>
            <a:ext cx="110490" cy="29527"/>
          </a:xfrm>
          <a:custGeom>
            <a:avLst/>
            <a:gdLst/>
            <a:ahLst/>
            <a:cxnLst/>
            <a:rect l="0" t="0" r="0" b="0"/>
            <a:pathLst>
              <a:path w="2946400" h="787400">
                <a:moveTo>
                  <a:pt x="2946400" y="787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3" name="Freeform 583"/>
          <p:cNvSpPr/>
          <p:nvPr/>
        </p:nvSpPr>
        <p:spPr>
          <a:xfrm rot="-5400000">
            <a:off x="3982165" y="3609261"/>
            <a:ext cx="110490" cy="29051"/>
          </a:xfrm>
          <a:custGeom>
            <a:avLst/>
            <a:gdLst/>
            <a:ahLst/>
            <a:cxnLst/>
            <a:rect l="0" t="0" r="0" b="0"/>
            <a:pathLst>
              <a:path w="2946400" h="774700">
                <a:moveTo>
                  <a:pt x="2946400" y="774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4" name="Freeform 584"/>
          <p:cNvSpPr/>
          <p:nvPr/>
        </p:nvSpPr>
        <p:spPr>
          <a:xfrm rot="-5400000">
            <a:off x="3962400" y="3733325"/>
            <a:ext cx="86201" cy="22383"/>
          </a:xfrm>
          <a:custGeom>
            <a:avLst/>
            <a:gdLst/>
            <a:ahLst/>
            <a:cxnLst/>
            <a:rect l="0" t="0" r="0" b="0"/>
            <a:pathLst>
              <a:path w="2298700" h="596900">
                <a:moveTo>
                  <a:pt x="2298700" y="596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5" name="Freeform 585"/>
          <p:cNvSpPr/>
          <p:nvPr/>
        </p:nvSpPr>
        <p:spPr>
          <a:xfrm rot="-5400000">
            <a:off x="3934064" y="3863579"/>
            <a:ext cx="78581" cy="20002"/>
          </a:xfrm>
          <a:custGeom>
            <a:avLst/>
            <a:gdLst/>
            <a:ahLst/>
            <a:cxnLst/>
            <a:rect l="0" t="0" r="0" b="0"/>
            <a:pathLst>
              <a:path w="2095500" h="533400">
                <a:moveTo>
                  <a:pt x="2095500" y="533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6" name="Freeform 586"/>
          <p:cNvSpPr/>
          <p:nvPr/>
        </p:nvSpPr>
        <p:spPr>
          <a:xfrm rot="-5400000">
            <a:off x="3888344" y="3976450"/>
            <a:ext cx="110966" cy="27622"/>
          </a:xfrm>
          <a:custGeom>
            <a:avLst/>
            <a:gdLst/>
            <a:ahLst/>
            <a:cxnLst/>
            <a:rect l="0" t="0" r="0" b="0"/>
            <a:pathLst>
              <a:path w="2959100" h="736600">
                <a:moveTo>
                  <a:pt x="2959100" y="736600"/>
                </a:moveTo>
                <a:lnTo>
                  <a:pt x="584200" y="1270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7" name="Freeform 587"/>
          <p:cNvSpPr/>
          <p:nvPr/>
        </p:nvSpPr>
        <p:spPr>
          <a:xfrm rot="-5400000">
            <a:off x="3860007" y="4116706"/>
            <a:ext cx="113347" cy="16192"/>
          </a:xfrm>
          <a:custGeom>
            <a:avLst/>
            <a:gdLst/>
            <a:ahLst/>
            <a:cxnLst/>
            <a:rect l="0" t="0" r="0" b="0"/>
            <a:pathLst>
              <a:path w="3022600" h="431800">
                <a:moveTo>
                  <a:pt x="3022600" y="431800"/>
                </a:moveTo>
                <a:lnTo>
                  <a:pt x="2082800" y="254000"/>
                </a:lnTo>
                <a:lnTo>
                  <a:pt x="1016000" y="1016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8" name="Freeform 588"/>
          <p:cNvSpPr/>
          <p:nvPr/>
        </p:nvSpPr>
        <p:spPr>
          <a:xfrm rot="-5400000">
            <a:off x="3849053" y="4260057"/>
            <a:ext cx="113823" cy="2381"/>
          </a:xfrm>
          <a:custGeom>
            <a:avLst/>
            <a:gdLst/>
            <a:ahLst/>
            <a:cxnLst/>
            <a:rect l="0" t="0" r="0" b="0"/>
            <a:pathLst>
              <a:path w="3035300" h="63500">
                <a:moveTo>
                  <a:pt x="3035300" y="63500"/>
                </a:moveTo>
                <a:lnTo>
                  <a:pt x="2501900" y="38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" name="Freeform 589"/>
          <p:cNvSpPr/>
          <p:nvPr/>
        </p:nvSpPr>
        <p:spPr>
          <a:xfrm rot="-5400000">
            <a:off x="3846433" y="4397455"/>
            <a:ext cx="114300" cy="1428"/>
          </a:xfrm>
          <a:custGeom>
            <a:avLst/>
            <a:gdLst/>
            <a:ahLst/>
            <a:cxnLst/>
            <a:rect l="0" t="0" r="0" b="0"/>
            <a:pathLst>
              <a:path w="3048000" h="38100">
                <a:moveTo>
                  <a:pt x="30480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0" name="Freeform 590"/>
          <p:cNvSpPr/>
          <p:nvPr/>
        </p:nvSpPr>
        <p:spPr>
          <a:xfrm rot="-5400000">
            <a:off x="3844290" y="4534377"/>
            <a:ext cx="114300" cy="1905"/>
          </a:xfrm>
          <a:custGeom>
            <a:avLst/>
            <a:gdLst/>
            <a:ahLst/>
            <a:cxnLst/>
            <a:rect l="0" t="0" r="0" b="0"/>
            <a:pathLst>
              <a:path w="3048000" h="50800">
                <a:moveTo>
                  <a:pt x="3048000" y="50800"/>
                </a:moveTo>
                <a:lnTo>
                  <a:pt x="12700" y="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" name="Freeform 591"/>
          <p:cNvSpPr/>
          <p:nvPr/>
        </p:nvSpPr>
        <p:spPr>
          <a:xfrm rot="-5400000">
            <a:off x="3842623" y="4671775"/>
            <a:ext cx="114300" cy="1428"/>
          </a:xfrm>
          <a:custGeom>
            <a:avLst/>
            <a:gdLst/>
            <a:ahLst/>
            <a:cxnLst/>
            <a:rect l="0" t="0" r="0" b="0"/>
            <a:pathLst>
              <a:path w="3048000" h="38100">
                <a:moveTo>
                  <a:pt x="30480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2" name="Freeform 592"/>
          <p:cNvSpPr/>
          <p:nvPr/>
        </p:nvSpPr>
        <p:spPr>
          <a:xfrm rot="-5400000">
            <a:off x="3841195" y="4808935"/>
            <a:ext cx="114300" cy="1428"/>
          </a:xfrm>
          <a:custGeom>
            <a:avLst/>
            <a:gdLst/>
            <a:ahLst/>
            <a:cxnLst/>
            <a:rect l="0" t="0" r="0" b="0"/>
            <a:pathLst>
              <a:path w="3048000" h="38100">
                <a:moveTo>
                  <a:pt x="3048000" y="38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" name="Freeform 593"/>
          <p:cNvSpPr/>
          <p:nvPr/>
        </p:nvSpPr>
        <p:spPr>
          <a:xfrm rot="-5400000">
            <a:off x="3856197" y="4930141"/>
            <a:ext cx="81438" cy="476"/>
          </a:xfrm>
          <a:custGeom>
            <a:avLst/>
            <a:gdLst/>
            <a:ahLst/>
            <a:cxnLst/>
            <a:rect l="0" t="0" r="0" b="0"/>
            <a:pathLst>
              <a:path w="2171700" h="12700">
                <a:moveTo>
                  <a:pt x="21717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4" name="Freeform 594"/>
          <p:cNvSpPr/>
          <p:nvPr/>
        </p:nvSpPr>
        <p:spPr>
          <a:xfrm rot="-5400000">
            <a:off x="5879782" y="5232560"/>
            <a:ext cx="29527" cy="98107"/>
          </a:xfrm>
          <a:custGeom>
            <a:avLst/>
            <a:gdLst/>
            <a:ahLst/>
            <a:cxnLst/>
            <a:rect l="0" t="0" r="0" b="0"/>
            <a:pathLst>
              <a:path w="787400" h="2616200">
                <a:moveTo>
                  <a:pt x="787400" y="0"/>
                </a:moveTo>
                <a:lnTo>
                  <a:pt x="0" y="2616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5" name="Freeform 595"/>
          <p:cNvSpPr/>
          <p:nvPr/>
        </p:nvSpPr>
        <p:spPr>
          <a:xfrm rot="-5400000">
            <a:off x="6003607" y="5264945"/>
            <a:ext cx="33337" cy="109537"/>
          </a:xfrm>
          <a:custGeom>
            <a:avLst/>
            <a:gdLst/>
            <a:ahLst/>
            <a:cxnLst/>
            <a:rect l="0" t="0" r="0" b="0"/>
            <a:pathLst>
              <a:path w="889000" h="2921000">
                <a:moveTo>
                  <a:pt x="889000" y="0"/>
                </a:moveTo>
                <a:lnTo>
                  <a:pt x="0" y="2921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6" name="Freeform 596"/>
          <p:cNvSpPr/>
          <p:nvPr/>
        </p:nvSpPr>
        <p:spPr>
          <a:xfrm rot="-5400000">
            <a:off x="6135052" y="5304950"/>
            <a:ext cx="32861" cy="109061"/>
          </a:xfrm>
          <a:custGeom>
            <a:avLst/>
            <a:gdLst/>
            <a:ahLst/>
            <a:cxnLst/>
            <a:rect l="0" t="0" r="0" b="0"/>
            <a:pathLst>
              <a:path w="876300" h="2908300">
                <a:moveTo>
                  <a:pt x="876300" y="0"/>
                </a:moveTo>
                <a:lnTo>
                  <a:pt x="279400" y="1968500"/>
                </a:lnTo>
                <a:lnTo>
                  <a:pt x="0" y="2908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7" name="Freeform 597"/>
          <p:cNvSpPr/>
          <p:nvPr/>
        </p:nvSpPr>
        <p:spPr>
          <a:xfrm rot="-5400000">
            <a:off x="6267212" y="5343288"/>
            <a:ext cx="31908" cy="109537"/>
          </a:xfrm>
          <a:custGeom>
            <a:avLst/>
            <a:gdLst/>
            <a:ahLst/>
            <a:cxnLst/>
            <a:rect l="0" t="0" r="0" b="0"/>
            <a:pathLst>
              <a:path w="850900" h="2921000">
                <a:moveTo>
                  <a:pt x="850900" y="0"/>
                </a:moveTo>
                <a:lnTo>
                  <a:pt x="0" y="2921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" name="Freeform 598"/>
          <p:cNvSpPr/>
          <p:nvPr/>
        </p:nvSpPr>
        <p:spPr>
          <a:xfrm rot="-5400000">
            <a:off x="6398895" y="5381150"/>
            <a:ext cx="31908" cy="110013"/>
          </a:xfrm>
          <a:custGeom>
            <a:avLst/>
            <a:gdLst/>
            <a:ahLst/>
            <a:cxnLst/>
            <a:rect l="0" t="0" r="0" b="0"/>
            <a:pathLst>
              <a:path w="850900" h="2933700">
                <a:moveTo>
                  <a:pt x="850900" y="0"/>
                </a:moveTo>
                <a:lnTo>
                  <a:pt x="0" y="2933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9" name="Freeform 599"/>
          <p:cNvSpPr/>
          <p:nvPr/>
        </p:nvSpPr>
        <p:spPr>
          <a:xfrm rot="-5400000">
            <a:off x="6530340" y="5419726"/>
            <a:ext cx="32385" cy="109537"/>
          </a:xfrm>
          <a:custGeom>
            <a:avLst/>
            <a:gdLst/>
            <a:ahLst/>
            <a:cxnLst/>
            <a:rect l="0" t="0" r="0" b="0"/>
            <a:pathLst>
              <a:path w="863600" h="2921000">
                <a:moveTo>
                  <a:pt x="863600" y="0"/>
                </a:moveTo>
                <a:lnTo>
                  <a:pt x="444500" y="1422400"/>
                </a:lnTo>
                <a:lnTo>
                  <a:pt x="0" y="2921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0" name="Freeform 600"/>
          <p:cNvSpPr/>
          <p:nvPr/>
        </p:nvSpPr>
        <p:spPr>
          <a:xfrm rot="-5400000">
            <a:off x="6661547" y="5458540"/>
            <a:ext cx="32861" cy="109537"/>
          </a:xfrm>
          <a:custGeom>
            <a:avLst/>
            <a:gdLst/>
            <a:ahLst/>
            <a:cxnLst/>
            <a:rect l="0" t="0" r="0" b="0"/>
            <a:pathLst>
              <a:path w="876300" h="2921000">
                <a:moveTo>
                  <a:pt x="876300" y="0"/>
                </a:moveTo>
                <a:lnTo>
                  <a:pt x="0" y="2921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1" name="Freeform 601"/>
          <p:cNvSpPr/>
          <p:nvPr/>
        </p:nvSpPr>
        <p:spPr>
          <a:xfrm rot="-5400000">
            <a:off x="6793230" y="5497831"/>
            <a:ext cx="32385" cy="109537"/>
          </a:xfrm>
          <a:custGeom>
            <a:avLst/>
            <a:gdLst/>
            <a:ahLst/>
            <a:cxnLst/>
            <a:rect l="0" t="0" r="0" b="0"/>
            <a:pathLst>
              <a:path w="863600" h="2921000">
                <a:moveTo>
                  <a:pt x="863600" y="0"/>
                </a:moveTo>
                <a:lnTo>
                  <a:pt x="0" y="2921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2" name="Freeform 602"/>
          <p:cNvSpPr/>
          <p:nvPr/>
        </p:nvSpPr>
        <p:spPr>
          <a:xfrm rot="-5400000">
            <a:off x="6924675" y="5536883"/>
            <a:ext cx="32385" cy="109537"/>
          </a:xfrm>
          <a:custGeom>
            <a:avLst/>
            <a:gdLst/>
            <a:ahLst/>
            <a:cxnLst/>
            <a:rect l="0" t="0" r="0" b="0"/>
            <a:pathLst>
              <a:path w="863600" h="2921000">
                <a:moveTo>
                  <a:pt x="863600" y="0"/>
                </a:moveTo>
                <a:lnTo>
                  <a:pt x="0" y="2921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3" name="Freeform 603"/>
          <p:cNvSpPr/>
          <p:nvPr/>
        </p:nvSpPr>
        <p:spPr>
          <a:xfrm rot="-5400000">
            <a:off x="7055882" y="5576174"/>
            <a:ext cx="32861" cy="109537"/>
          </a:xfrm>
          <a:custGeom>
            <a:avLst/>
            <a:gdLst/>
            <a:ahLst/>
            <a:cxnLst/>
            <a:rect l="0" t="0" r="0" b="0"/>
            <a:pathLst>
              <a:path w="876300" h="2921000">
                <a:moveTo>
                  <a:pt x="876300" y="0"/>
                </a:moveTo>
                <a:lnTo>
                  <a:pt x="0" y="2921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4" name="Freeform 604"/>
          <p:cNvSpPr/>
          <p:nvPr/>
        </p:nvSpPr>
        <p:spPr>
          <a:xfrm rot="-5400000">
            <a:off x="7187327" y="5615227"/>
            <a:ext cx="32861" cy="109537"/>
          </a:xfrm>
          <a:custGeom>
            <a:avLst/>
            <a:gdLst/>
            <a:ahLst/>
            <a:cxnLst/>
            <a:rect l="0" t="0" r="0" b="0"/>
            <a:pathLst>
              <a:path w="876300" h="2921000">
                <a:moveTo>
                  <a:pt x="876300" y="0"/>
                </a:moveTo>
                <a:lnTo>
                  <a:pt x="0" y="2921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5" name="Freeform 605"/>
          <p:cNvSpPr/>
          <p:nvPr/>
        </p:nvSpPr>
        <p:spPr>
          <a:xfrm rot="-5400000">
            <a:off x="7319724" y="5653803"/>
            <a:ext cx="31432" cy="110013"/>
          </a:xfrm>
          <a:custGeom>
            <a:avLst/>
            <a:gdLst/>
            <a:ahLst/>
            <a:cxnLst/>
            <a:rect l="0" t="0" r="0" b="0"/>
            <a:pathLst>
              <a:path w="838200" h="2933700">
                <a:moveTo>
                  <a:pt x="838200" y="0"/>
                </a:moveTo>
                <a:lnTo>
                  <a:pt x="609600" y="774700"/>
                </a:lnTo>
                <a:lnTo>
                  <a:pt x="0" y="2933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6" name="Freeform 606"/>
          <p:cNvSpPr/>
          <p:nvPr/>
        </p:nvSpPr>
        <p:spPr>
          <a:xfrm rot="-5400000">
            <a:off x="7451407" y="5692141"/>
            <a:ext cx="31432" cy="109537"/>
          </a:xfrm>
          <a:custGeom>
            <a:avLst/>
            <a:gdLst/>
            <a:ahLst/>
            <a:cxnLst/>
            <a:rect l="0" t="0" r="0" b="0"/>
            <a:pathLst>
              <a:path w="838200" h="2921000">
                <a:moveTo>
                  <a:pt x="838200" y="0"/>
                </a:moveTo>
                <a:lnTo>
                  <a:pt x="838200" y="12700"/>
                </a:lnTo>
                <a:lnTo>
                  <a:pt x="0" y="2921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7" name="Freeform 607"/>
          <p:cNvSpPr/>
          <p:nvPr/>
        </p:nvSpPr>
        <p:spPr>
          <a:xfrm rot="-5400000">
            <a:off x="7583329" y="5730241"/>
            <a:ext cx="31432" cy="109537"/>
          </a:xfrm>
          <a:custGeom>
            <a:avLst/>
            <a:gdLst/>
            <a:ahLst/>
            <a:cxnLst/>
            <a:rect l="0" t="0" r="0" b="0"/>
            <a:pathLst>
              <a:path w="838200" h="2921000">
                <a:moveTo>
                  <a:pt x="838200" y="0"/>
                </a:moveTo>
                <a:lnTo>
                  <a:pt x="0" y="2921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8" name="Freeform 608"/>
          <p:cNvSpPr/>
          <p:nvPr/>
        </p:nvSpPr>
        <p:spPr>
          <a:xfrm rot="-5400000">
            <a:off x="7583806" y="5852161"/>
            <a:ext cx="107632" cy="38100"/>
          </a:xfrm>
          <a:custGeom>
            <a:avLst/>
            <a:gdLst/>
            <a:ahLst/>
            <a:cxnLst/>
            <a:rect l="0" t="0" r="0" b="0"/>
            <a:pathLst>
              <a:path w="2870200" h="1016000">
                <a:moveTo>
                  <a:pt x="2870200" y="1016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9" name="Freeform 609"/>
          <p:cNvSpPr/>
          <p:nvPr/>
        </p:nvSpPr>
        <p:spPr>
          <a:xfrm rot="-5400000">
            <a:off x="7537848" y="5981463"/>
            <a:ext cx="108108" cy="38100"/>
          </a:xfrm>
          <a:custGeom>
            <a:avLst/>
            <a:gdLst/>
            <a:ahLst/>
            <a:cxnLst/>
            <a:rect l="0" t="0" r="0" b="0"/>
            <a:pathLst>
              <a:path w="2882900" h="1016000">
                <a:moveTo>
                  <a:pt x="2882900" y="1016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0" name="Freeform 610"/>
          <p:cNvSpPr/>
          <p:nvPr/>
        </p:nvSpPr>
        <p:spPr>
          <a:xfrm rot="-5400000">
            <a:off x="7499986" y="6107431"/>
            <a:ext cx="96678" cy="33813"/>
          </a:xfrm>
          <a:custGeom>
            <a:avLst/>
            <a:gdLst/>
            <a:ahLst/>
            <a:cxnLst/>
            <a:rect l="0" t="0" r="0" b="0"/>
            <a:pathLst>
              <a:path w="2578100" h="901700">
                <a:moveTo>
                  <a:pt x="2578100" y="901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1" name="Freeform 611"/>
          <p:cNvSpPr/>
          <p:nvPr/>
        </p:nvSpPr>
        <p:spPr>
          <a:xfrm rot="-5400000">
            <a:off x="6978729" y="2880123"/>
            <a:ext cx="3333" cy="10477"/>
          </a:xfrm>
          <a:custGeom>
            <a:avLst/>
            <a:gdLst/>
            <a:ahLst/>
            <a:cxnLst/>
            <a:rect l="0" t="0" r="0" b="0"/>
            <a:pathLst>
              <a:path w="88900" h="279400">
                <a:moveTo>
                  <a:pt x="0" y="2794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2" name="Freeform 612"/>
          <p:cNvSpPr/>
          <p:nvPr/>
        </p:nvSpPr>
        <p:spPr>
          <a:xfrm rot="-5400000">
            <a:off x="6955631" y="2869407"/>
            <a:ext cx="5715" cy="17145"/>
          </a:xfrm>
          <a:custGeom>
            <a:avLst/>
            <a:gdLst/>
            <a:ahLst/>
            <a:cxnLst/>
            <a:rect l="0" t="0" r="0" b="0"/>
            <a:pathLst>
              <a:path w="152400" h="457200">
                <a:moveTo>
                  <a:pt x="0" y="4572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3" name="Freeform 613"/>
          <p:cNvSpPr/>
          <p:nvPr/>
        </p:nvSpPr>
        <p:spPr>
          <a:xfrm rot="-5400000">
            <a:off x="6930390" y="2861311"/>
            <a:ext cx="5238" cy="16668"/>
          </a:xfrm>
          <a:custGeom>
            <a:avLst/>
            <a:gdLst/>
            <a:ahLst/>
            <a:cxnLst/>
            <a:rect l="0" t="0" r="0" b="0"/>
            <a:pathLst>
              <a:path w="139700" h="444500">
                <a:moveTo>
                  <a:pt x="0" y="4445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" name="Freeform 614"/>
          <p:cNvSpPr/>
          <p:nvPr/>
        </p:nvSpPr>
        <p:spPr>
          <a:xfrm rot="-5400000">
            <a:off x="6904672" y="2852738"/>
            <a:ext cx="5715" cy="17145"/>
          </a:xfrm>
          <a:custGeom>
            <a:avLst/>
            <a:gdLst/>
            <a:ahLst/>
            <a:cxnLst/>
            <a:rect l="0" t="0" r="0" b="0"/>
            <a:pathLst>
              <a:path w="152400" h="457200">
                <a:moveTo>
                  <a:pt x="0" y="4572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" name="Freeform 615"/>
          <p:cNvSpPr/>
          <p:nvPr/>
        </p:nvSpPr>
        <p:spPr>
          <a:xfrm rot="-5400000">
            <a:off x="6879431" y="2844642"/>
            <a:ext cx="5238" cy="16668"/>
          </a:xfrm>
          <a:custGeom>
            <a:avLst/>
            <a:gdLst/>
            <a:ahLst/>
            <a:cxnLst/>
            <a:rect l="0" t="0" r="0" b="0"/>
            <a:pathLst>
              <a:path w="139700" h="444500">
                <a:moveTo>
                  <a:pt x="0" y="4445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6" name="Freeform 616"/>
          <p:cNvSpPr/>
          <p:nvPr/>
        </p:nvSpPr>
        <p:spPr>
          <a:xfrm rot="-5400000">
            <a:off x="6853713" y="2836069"/>
            <a:ext cx="5715" cy="17145"/>
          </a:xfrm>
          <a:custGeom>
            <a:avLst/>
            <a:gdLst/>
            <a:ahLst/>
            <a:cxnLst/>
            <a:rect l="0" t="0" r="0" b="0"/>
            <a:pathLst>
              <a:path w="152400" h="457200">
                <a:moveTo>
                  <a:pt x="0" y="4572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7" name="Freeform 617"/>
          <p:cNvSpPr/>
          <p:nvPr/>
        </p:nvSpPr>
        <p:spPr>
          <a:xfrm rot="-5400000">
            <a:off x="6828473" y="2827974"/>
            <a:ext cx="5238" cy="16668"/>
          </a:xfrm>
          <a:custGeom>
            <a:avLst/>
            <a:gdLst/>
            <a:ahLst/>
            <a:cxnLst/>
            <a:rect l="0" t="0" r="0" b="0"/>
            <a:pathLst>
              <a:path w="139700" h="444500">
                <a:moveTo>
                  <a:pt x="0" y="4445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8" name="Freeform 618"/>
          <p:cNvSpPr/>
          <p:nvPr/>
        </p:nvSpPr>
        <p:spPr>
          <a:xfrm rot="-5400000">
            <a:off x="6802755" y="2819401"/>
            <a:ext cx="5715" cy="17145"/>
          </a:xfrm>
          <a:custGeom>
            <a:avLst/>
            <a:gdLst/>
            <a:ahLst/>
            <a:cxnLst/>
            <a:rect l="0" t="0" r="0" b="0"/>
            <a:pathLst>
              <a:path w="152400" h="457200">
                <a:moveTo>
                  <a:pt x="0" y="4572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9" name="Freeform 619"/>
          <p:cNvSpPr/>
          <p:nvPr/>
        </p:nvSpPr>
        <p:spPr>
          <a:xfrm rot="-5400000">
            <a:off x="6777514" y="2811305"/>
            <a:ext cx="5238" cy="16668"/>
          </a:xfrm>
          <a:custGeom>
            <a:avLst/>
            <a:gdLst/>
            <a:ahLst/>
            <a:cxnLst/>
            <a:rect l="0" t="0" r="0" b="0"/>
            <a:pathLst>
              <a:path w="139700" h="444500">
                <a:moveTo>
                  <a:pt x="0" y="4445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0" name="Freeform 620"/>
          <p:cNvSpPr/>
          <p:nvPr/>
        </p:nvSpPr>
        <p:spPr>
          <a:xfrm rot="-5400000">
            <a:off x="6751796" y="2802732"/>
            <a:ext cx="5715" cy="17145"/>
          </a:xfrm>
          <a:custGeom>
            <a:avLst/>
            <a:gdLst/>
            <a:ahLst/>
            <a:cxnLst/>
            <a:rect l="0" t="0" r="0" b="0"/>
            <a:pathLst>
              <a:path w="152400" h="457200">
                <a:moveTo>
                  <a:pt x="0" y="4572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1" name="Freeform 621"/>
          <p:cNvSpPr/>
          <p:nvPr/>
        </p:nvSpPr>
        <p:spPr>
          <a:xfrm rot="-5400000">
            <a:off x="6726793" y="2794398"/>
            <a:ext cx="5238" cy="17145"/>
          </a:xfrm>
          <a:custGeom>
            <a:avLst/>
            <a:gdLst/>
            <a:ahLst/>
            <a:cxnLst/>
            <a:rect l="0" t="0" r="0" b="0"/>
            <a:pathLst>
              <a:path w="139700" h="457200">
                <a:moveTo>
                  <a:pt x="0" y="4572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2" name="Freeform 622"/>
          <p:cNvSpPr/>
          <p:nvPr/>
        </p:nvSpPr>
        <p:spPr>
          <a:xfrm rot="-5400000">
            <a:off x="6700837" y="2786063"/>
            <a:ext cx="5715" cy="17145"/>
          </a:xfrm>
          <a:custGeom>
            <a:avLst/>
            <a:gdLst/>
            <a:ahLst/>
            <a:cxnLst/>
            <a:rect l="0" t="0" r="0" b="0"/>
            <a:pathLst>
              <a:path w="152400" h="457200">
                <a:moveTo>
                  <a:pt x="0" y="4572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3" name="Freeform 623"/>
          <p:cNvSpPr/>
          <p:nvPr/>
        </p:nvSpPr>
        <p:spPr>
          <a:xfrm rot="-5400000">
            <a:off x="6675834" y="2777729"/>
            <a:ext cx="5238" cy="17145"/>
          </a:xfrm>
          <a:custGeom>
            <a:avLst/>
            <a:gdLst/>
            <a:ahLst/>
            <a:cxnLst/>
            <a:rect l="0" t="0" r="0" b="0"/>
            <a:pathLst>
              <a:path w="139700" h="457200">
                <a:moveTo>
                  <a:pt x="0" y="4572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4" name="Freeform 624"/>
          <p:cNvSpPr/>
          <p:nvPr/>
        </p:nvSpPr>
        <p:spPr>
          <a:xfrm rot="-5400000">
            <a:off x="6650117" y="2769633"/>
            <a:ext cx="5715" cy="16668"/>
          </a:xfrm>
          <a:custGeom>
            <a:avLst/>
            <a:gdLst/>
            <a:ahLst/>
            <a:cxnLst/>
            <a:rect l="0" t="0" r="0" b="0"/>
            <a:pathLst>
              <a:path w="152400" h="444500">
                <a:moveTo>
                  <a:pt x="0" y="4445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5" name="Freeform 625"/>
          <p:cNvSpPr/>
          <p:nvPr/>
        </p:nvSpPr>
        <p:spPr>
          <a:xfrm rot="-5400000">
            <a:off x="6624876" y="2761060"/>
            <a:ext cx="5238" cy="17145"/>
          </a:xfrm>
          <a:custGeom>
            <a:avLst/>
            <a:gdLst/>
            <a:ahLst/>
            <a:cxnLst/>
            <a:rect l="0" t="0" r="0" b="0"/>
            <a:pathLst>
              <a:path w="139700" h="457200">
                <a:moveTo>
                  <a:pt x="0" y="4572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6" name="Freeform 626"/>
          <p:cNvSpPr/>
          <p:nvPr/>
        </p:nvSpPr>
        <p:spPr>
          <a:xfrm rot="-5400000">
            <a:off x="6599158" y="2752964"/>
            <a:ext cx="5715" cy="16668"/>
          </a:xfrm>
          <a:custGeom>
            <a:avLst/>
            <a:gdLst/>
            <a:ahLst/>
            <a:cxnLst/>
            <a:rect l="0" t="0" r="0" b="0"/>
            <a:pathLst>
              <a:path w="152400" h="444500">
                <a:moveTo>
                  <a:pt x="0" y="4445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7" name="Freeform 627"/>
          <p:cNvSpPr/>
          <p:nvPr/>
        </p:nvSpPr>
        <p:spPr>
          <a:xfrm rot="-5400000">
            <a:off x="6573917" y="2744391"/>
            <a:ext cx="5238" cy="17145"/>
          </a:xfrm>
          <a:custGeom>
            <a:avLst/>
            <a:gdLst/>
            <a:ahLst/>
            <a:cxnLst/>
            <a:rect l="0" t="0" r="0" b="0"/>
            <a:pathLst>
              <a:path w="139700" h="457200">
                <a:moveTo>
                  <a:pt x="0" y="4572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8" name="Freeform 628"/>
          <p:cNvSpPr/>
          <p:nvPr/>
        </p:nvSpPr>
        <p:spPr>
          <a:xfrm rot="-5400000">
            <a:off x="6548199" y="2736295"/>
            <a:ext cx="5715" cy="16668"/>
          </a:xfrm>
          <a:custGeom>
            <a:avLst/>
            <a:gdLst/>
            <a:ahLst/>
            <a:cxnLst/>
            <a:rect l="0" t="0" r="0" b="0"/>
            <a:pathLst>
              <a:path w="152400" h="444500">
                <a:moveTo>
                  <a:pt x="0" y="4445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9" name="Freeform 629"/>
          <p:cNvSpPr/>
          <p:nvPr/>
        </p:nvSpPr>
        <p:spPr>
          <a:xfrm rot="-5400000">
            <a:off x="6522958" y="2727723"/>
            <a:ext cx="5238" cy="17145"/>
          </a:xfrm>
          <a:custGeom>
            <a:avLst/>
            <a:gdLst/>
            <a:ahLst/>
            <a:cxnLst/>
            <a:rect l="0" t="0" r="0" b="0"/>
            <a:pathLst>
              <a:path w="139700" h="457200">
                <a:moveTo>
                  <a:pt x="0" y="4572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0" name="Freeform 630"/>
          <p:cNvSpPr/>
          <p:nvPr/>
        </p:nvSpPr>
        <p:spPr>
          <a:xfrm rot="-5400000">
            <a:off x="6497240" y="2719627"/>
            <a:ext cx="5715" cy="16668"/>
          </a:xfrm>
          <a:custGeom>
            <a:avLst/>
            <a:gdLst/>
            <a:ahLst/>
            <a:cxnLst/>
            <a:rect l="0" t="0" r="0" b="0"/>
            <a:pathLst>
              <a:path w="152400" h="444500">
                <a:moveTo>
                  <a:pt x="0" y="4445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1" name="Freeform 631"/>
          <p:cNvSpPr/>
          <p:nvPr/>
        </p:nvSpPr>
        <p:spPr>
          <a:xfrm rot="-5400000">
            <a:off x="6471999" y="2711054"/>
            <a:ext cx="5238" cy="17145"/>
          </a:xfrm>
          <a:custGeom>
            <a:avLst/>
            <a:gdLst/>
            <a:ahLst/>
            <a:cxnLst/>
            <a:rect l="0" t="0" r="0" b="0"/>
            <a:pathLst>
              <a:path w="139700" h="457200">
                <a:moveTo>
                  <a:pt x="0" y="4572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2" name="Freeform 632"/>
          <p:cNvSpPr/>
          <p:nvPr/>
        </p:nvSpPr>
        <p:spPr>
          <a:xfrm rot="-5400000">
            <a:off x="6446282" y="2702958"/>
            <a:ext cx="5715" cy="16668"/>
          </a:xfrm>
          <a:custGeom>
            <a:avLst/>
            <a:gdLst/>
            <a:ahLst/>
            <a:cxnLst/>
            <a:rect l="0" t="0" r="0" b="0"/>
            <a:pathLst>
              <a:path w="152400" h="444500">
                <a:moveTo>
                  <a:pt x="0" y="4445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3" name="Freeform 633"/>
          <p:cNvSpPr/>
          <p:nvPr/>
        </p:nvSpPr>
        <p:spPr>
          <a:xfrm rot="-5400000">
            <a:off x="6421041" y="2694385"/>
            <a:ext cx="5238" cy="17145"/>
          </a:xfrm>
          <a:custGeom>
            <a:avLst/>
            <a:gdLst/>
            <a:ahLst/>
            <a:cxnLst/>
            <a:rect l="0" t="0" r="0" b="0"/>
            <a:pathLst>
              <a:path w="139700" h="457200">
                <a:moveTo>
                  <a:pt x="0" y="4572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4" name="Freeform 634"/>
          <p:cNvSpPr/>
          <p:nvPr/>
        </p:nvSpPr>
        <p:spPr>
          <a:xfrm rot="-5400000">
            <a:off x="6395561" y="2686051"/>
            <a:ext cx="5715" cy="17145"/>
          </a:xfrm>
          <a:custGeom>
            <a:avLst/>
            <a:gdLst/>
            <a:ahLst/>
            <a:cxnLst/>
            <a:rect l="0" t="0" r="0" b="0"/>
            <a:pathLst>
              <a:path w="152400" h="457200">
                <a:moveTo>
                  <a:pt x="0" y="457200"/>
                </a:moveTo>
                <a:lnTo>
                  <a:pt x="152400" y="12700"/>
                </a:ln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" name="Freeform 635"/>
          <p:cNvSpPr/>
          <p:nvPr/>
        </p:nvSpPr>
        <p:spPr>
          <a:xfrm rot="-5400000">
            <a:off x="6370796" y="2679383"/>
            <a:ext cx="3333" cy="17621"/>
          </a:xfrm>
          <a:custGeom>
            <a:avLst/>
            <a:gdLst/>
            <a:ahLst/>
            <a:cxnLst/>
            <a:rect l="0" t="0" r="0" b="0"/>
            <a:pathLst>
              <a:path w="88900" h="469900">
                <a:moveTo>
                  <a:pt x="0" y="4699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6" name="Freeform 636"/>
          <p:cNvSpPr/>
          <p:nvPr/>
        </p:nvSpPr>
        <p:spPr>
          <a:xfrm rot="-5400000">
            <a:off x="6344364" y="2674383"/>
            <a:ext cx="3333" cy="17145"/>
          </a:xfrm>
          <a:custGeom>
            <a:avLst/>
            <a:gdLst/>
            <a:ahLst/>
            <a:cxnLst/>
            <a:rect l="0" t="0" r="0" b="0"/>
            <a:pathLst>
              <a:path w="88900" h="457200">
                <a:moveTo>
                  <a:pt x="0" y="4572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7" name="Freeform 637"/>
          <p:cNvSpPr/>
          <p:nvPr/>
        </p:nvSpPr>
        <p:spPr>
          <a:xfrm rot="-5400000">
            <a:off x="6318171" y="2669144"/>
            <a:ext cx="3333" cy="17145"/>
          </a:xfrm>
          <a:custGeom>
            <a:avLst/>
            <a:gdLst/>
            <a:ahLst/>
            <a:cxnLst/>
            <a:rect l="0" t="0" r="0" b="0"/>
            <a:pathLst>
              <a:path w="88900" h="457200">
                <a:moveTo>
                  <a:pt x="0" y="4572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" name="Freeform 638"/>
          <p:cNvSpPr/>
          <p:nvPr/>
        </p:nvSpPr>
        <p:spPr>
          <a:xfrm rot="-5400000">
            <a:off x="6291500" y="2663429"/>
            <a:ext cx="3810" cy="17621"/>
          </a:xfrm>
          <a:custGeom>
            <a:avLst/>
            <a:gdLst/>
            <a:ahLst/>
            <a:cxnLst/>
            <a:rect l="0" t="0" r="0" b="0"/>
            <a:pathLst>
              <a:path w="101600" h="469900">
                <a:moveTo>
                  <a:pt x="0" y="4699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9" name="Freeform 639"/>
          <p:cNvSpPr/>
          <p:nvPr/>
        </p:nvSpPr>
        <p:spPr>
          <a:xfrm rot="-5400000">
            <a:off x="6265307" y="2658190"/>
            <a:ext cx="3810" cy="17621"/>
          </a:xfrm>
          <a:custGeom>
            <a:avLst/>
            <a:gdLst/>
            <a:ahLst/>
            <a:cxnLst/>
            <a:rect l="0" t="0" r="0" b="0"/>
            <a:pathLst>
              <a:path w="101600" h="469900">
                <a:moveTo>
                  <a:pt x="0" y="4699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0" name="Freeform 640"/>
          <p:cNvSpPr/>
          <p:nvPr/>
        </p:nvSpPr>
        <p:spPr>
          <a:xfrm rot="-5400000">
            <a:off x="6239351" y="2652713"/>
            <a:ext cx="3333" cy="17621"/>
          </a:xfrm>
          <a:custGeom>
            <a:avLst/>
            <a:gdLst/>
            <a:ahLst/>
            <a:cxnLst/>
            <a:rect l="0" t="0" r="0" b="0"/>
            <a:pathLst>
              <a:path w="88900" h="469900">
                <a:moveTo>
                  <a:pt x="0" y="4699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1" name="Freeform 641"/>
          <p:cNvSpPr/>
          <p:nvPr/>
        </p:nvSpPr>
        <p:spPr>
          <a:xfrm rot="-5400000">
            <a:off x="6213158" y="2647475"/>
            <a:ext cx="3333" cy="17621"/>
          </a:xfrm>
          <a:custGeom>
            <a:avLst/>
            <a:gdLst/>
            <a:ahLst/>
            <a:cxnLst/>
            <a:rect l="0" t="0" r="0" b="0"/>
            <a:pathLst>
              <a:path w="88900" h="469900">
                <a:moveTo>
                  <a:pt x="0" y="4699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2" name="Freeform 642"/>
          <p:cNvSpPr/>
          <p:nvPr/>
        </p:nvSpPr>
        <p:spPr>
          <a:xfrm rot="-5400000">
            <a:off x="6186964" y="2642236"/>
            <a:ext cx="3333" cy="17621"/>
          </a:xfrm>
          <a:custGeom>
            <a:avLst/>
            <a:gdLst/>
            <a:ahLst/>
            <a:cxnLst/>
            <a:rect l="0" t="0" r="0" b="0"/>
            <a:pathLst>
              <a:path w="88900" h="469900">
                <a:moveTo>
                  <a:pt x="0" y="4699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3" name="Freeform 643"/>
          <p:cNvSpPr/>
          <p:nvPr/>
        </p:nvSpPr>
        <p:spPr>
          <a:xfrm rot="-5400000">
            <a:off x="6160532" y="2636759"/>
            <a:ext cx="3810" cy="17621"/>
          </a:xfrm>
          <a:custGeom>
            <a:avLst/>
            <a:gdLst/>
            <a:ahLst/>
            <a:cxnLst/>
            <a:rect l="0" t="0" r="0" b="0"/>
            <a:pathLst>
              <a:path w="101600" h="469900">
                <a:moveTo>
                  <a:pt x="0" y="4699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4" name="Freeform 644"/>
          <p:cNvSpPr/>
          <p:nvPr/>
        </p:nvSpPr>
        <p:spPr>
          <a:xfrm rot="-5400000">
            <a:off x="6134100" y="2631758"/>
            <a:ext cx="3810" cy="17145"/>
          </a:xfrm>
          <a:custGeom>
            <a:avLst/>
            <a:gdLst/>
            <a:ahLst/>
            <a:cxnLst/>
            <a:rect l="0" t="0" r="0" b="0"/>
            <a:pathLst>
              <a:path w="101600" h="457200">
                <a:moveTo>
                  <a:pt x="0" y="4572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5" name="Freeform 645"/>
          <p:cNvSpPr/>
          <p:nvPr/>
        </p:nvSpPr>
        <p:spPr>
          <a:xfrm rot="-5400000">
            <a:off x="6107906" y="2626519"/>
            <a:ext cx="3810" cy="17145"/>
          </a:xfrm>
          <a:custGeom>
            <a:avLst/>
            <a:gdLst/>
            <a:ahLst/>
            <a:cxnLst/>
            <a:rect l="0" t="0" r="0" b="0"/>
            <a:pathLst>
              <a:path w="101600" h="457200">
                <a:moveTo>
                  <a:pt x="0" y="4572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6" name="Freeform 646"/>
          <p:cNvSpPr/>
          <p:nvPr/>
        </p:nvSpPr>
        <p:spPr>
          <a:xfrm rot="-5400000">
            <a:off x="6081713" y="2620805"/>
            <a:ext cx="3333" cy="17621"/>
          </a:xfrm>
          <a:custGeom>
            <a:avLst/>
            <a:gdLst/>
            <a:ahLst/>
            <a:cxnLst/>
            <a:rect l="0" t="0" r="0" b="0"/>
            <a:pathLst>
              <a:path w="88900" h="469900">
                <a:moveTo>
                  <a:pt x="0" y="4699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7" name="Freeform 647"/>
          <p:cNvSpPr/>
          <p:nvPr/>
        </p:nvSpPr>
        <p:spPr>
          <a:xfrm rot="-5400000">
            <a:off x="6054804" y="2614851"/>
            <a:ext cx="5238" cy="17145"/>
          </a:xfrm>
          <a:custGeom>
            <a:avLst/>
            <a:gdLst/>
            <a:ahLst/>
            <a:cxnLst/>
            <a:rect l="0" t="0" r="0" b="0"/>
            <a:pathLst>
              <a:path w="139700" h="457200">
                <a:moveTo>
                  <a:pt x="0" y="457200"/>
                </a:moveTo>
                <a:lnTo>
                  <a:pt x="25400" y="304800"/>
                </a:ln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8" name="Freeform 648"/>
          <p:cNvSpPr/>
          <p:nvPr/>
        </p:nvSpPr>
        <p:spPr>
          <a:xfrm rot="-5400000">
            <a:off x="6029087" y="2605803"/>
            <a:ext cx="6667" cy="16668"/>
          </a:xfrm>
          <a:custGeom>
            <a:avLst/>
            <a:gdLst/>
            <a:ahLst/>
            <a:cxnLst/>
            <a:rect l="0" t="0" r="0" b="0"/>
            <a:pathLst>
              <a:path w="177800" h="444500">
                <a:moveTo>
                  <a:pt x="0" y="444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9" name="Freeform 649"/>
          <p:cNvSpPr/>
          <p:nvPr/>
        </p:nvSpPr>
        <p:spPr>
          <a:xfrm rot="-5400000">
            <a:off x="6004560" y="2596040"/>
            <a:ext cx="6191" cy="16668"/>
          </a:xfrm>
          <a:custGeom>
            <a:avLst/>
            <a:gdLst/>
            <a:ahLst/>
            <a:cxnLst/>
            <a:rect l="0" t="0" r="0" b="0"/>
            <a:pathLst>
              <a:path w="165100" h="444500">
                <a:moveTo>
                  <a:pt x="0" y="4445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0" name="Freeform 650"/>
          <p:cNvSpPr/>
          <p:nvPr/>
        </p:nvSpPr>
        <p:spPr>
          <a:xfrm rot="-5400000">
            <a:off x="5979081" y="2586277"/>
            <a:ext cx="6667" cy="16668"/>
          </a:xfrm>
          <a:custGeom>
            <a:avLst/>
            <a:gdLst/>
            <a:ahLst/>
            <a:cxnLst/>
            <a:rect l="0" t="0" r="0" b="0"/>
            <a:pathLst>
              <a:path w="177800" h="444500">
                <a:moveTo>
                  <a:pt x="0" y="444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1" name="Freeform 651"/>
          <p:cNvSpPr/>
          <p:nvPr/>
        </p:nvSpPr>
        <p:spPr>
          <a:xfrm rot="-5400000">
            <a:off x="5954554" y="2576514"/>
            <a:ext cx="6191" cy="16668"/>
          </a:xfrm>
          <a:custGeom>
            <a:avLst/>
            <a:gdLst/>
            <a:ahLst/>
            <a:cxnLst/>
            <a:rect l="0" t="0" r="0" b="0"/>
            <a:pathLst>
              <a:path w="165100" h="444500">
                <a:moveTo>
                  <a:pt x="0" y="4445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2" name="Freeform 652"/>
          <p:cNvSpPr/>
          <p:nvPr/>
        </p:nvSpPr>
        <p:spPr>
          <a:xfrm rot="-5400000">
            <a:off x="5929074" y="2566750"/>
            <a:ext cx="6667" cy="16668"/>
          </a:xfrm>
          <a:custGeom>
            <a:avLst/>
            <a:gdLst/>
            <a:ahLst/>
            <a:cxnLst/>
            <a:rect l="0" t="0" r="0" b="0"/>
            <a:pathLst>
              <a:path w="177800" h="444500">
                <a:moveTo>
                  <a:pt x="0" y="444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3" name="Freeform 653"/>
          <p:cNvSpPr/>
          <p:nvPr/>
        </p:nvSpPr>
        <p:spPr>
          <a:xfrm rot="-5400000">
            <a:off x="5904309" y="2557225"/>
            <a:ext cx="6667" cy="16668"/>
          </a:xfrm>
          <a:custGeom>
            <a:avLst/>
            <a:gdLst/>
            <a:ahLst/>
            <a:cxnLst/>
            <a:rect l="0" t="0" r="0" b="0"/>
            <a:pathLst>
              <a:path w="177800" h="444500">
                <a:moveTo>
                  <a:pt x="0" y="444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4" name="Freeform 654"/>
          <p:cNvSpPr/>
          <p:nvPr/>
        </p:nvSpPr>
        <p:spPr>
          <a:xfrm rot="-5400000">
            <a:off x="5879782" y="2547462"/>
            <a:ext cx="6191" cy="16668"/>
          </a:xfrm>
          <a:custGeom>
            <a:avLst/>
            <a:gdLst/>
            <a:ahLst/>
            <a:cxnLst/>
            <a:rect l="0" t="0" r="0" b="0"/>
            <a:pathLst>
              <a:path w="165100" h="444500">
                <a:moveTo>
                  <a:pt x="0" y="4445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5" name="Freeform 655"/>
          <p:cNvSpPr/>
          <p:nvPr/>
        </p:nvSpPr>
        <p:spPr>
          <a:xfrm rot="-5400000">
            <a:off x="5854303" y="2537699"/>
            <a:ext cx="6667" cy="16668"/>
          </a:xfrm>
          <a:custGeom>
            <a:avLst/>
            <a:gdLst/>
            <a:ahLst/>
            <a:cxnLst/>
            <a:rect l="0" t="0" r="0" b="0"/>
            <a:pathLst>
              <a:path w="177800" h="444500">
                <a:moveTo>
                  <a:pt x="0" y="444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6" name="Freeform 656"/>
          <p:cNvSpPr/>
          <p:nvPr/>
        </p:nvSpPr>
        <p:spPr>
          <a:xfrm rot="-5400000">
            <a:off x="5829776" y="2527936"/>
            <a:ext cx="6191" cy="16668"/>
          </a:xfrm>
          <a:custGeom>
            <a:avLst/>
            <a:gdLst/>
            <a:ahLst/>
            <a:cxnLst/>
            <a:rect l="0" t="0" r="0" b="0"/>
            <a:pathLst>
              <a:path w="165100" h="444500">
                <a:moveTo>
                  <a:pt x="0" y="4445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7" name="Freeform 657"/>
          <p:cNvSpPr/>
          <p:nvPr/>
        </p:nvSpPr>
        <p:spPr>
          <a:xfrm rot="-5400000">
            <a:off x="5804297" y="2518173"/>
            <a:ext cx="6667" cy="16668"/>
          </a:xfrm>
          <a:custGeom>
            <a:avLst/>
            <a:gdLst/>
            <a:ahLst/>
            <a:cxnLst/>
            <a:rect l="0" t="0" r="0" b="0"/>
            <a:pathLst>
              <a:path w="177800" h="444500">
                <a:moveTo>
                  <a:pt x="0" y="444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8" name="Freeform 658"/>
          <p:cNvSpPr/>
          <p:nvPr/>
        </p:nvSpPr>
        <p:spPr>
          <a:xfrm rot="-5400000">
            <a:off x="5779770" y="2508410"/>
            <a:ext cx="6191" cy="16668"/>
          </a:xfrm>
          <a:custGeom>
            <a:avLst/>
            <a:gdLst/>
            <a:ahLst/>
            <a:cxnLst/>
            <a:rect l="0" t="0" r="0" b="0"/>
            <a:pathLst>
              <a:path w="165100" h="444500">
                <a:moveTo>
                  <a:pt x="0" y="4445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9" name="Freeform 659"/>
          <p:cNvSpPr/>
          <p:nvPr/>
        </p:nvSpPr>
        <p:spPr>
          <a:xfrm rot="-5400000">
            <a:off x="5754767" y="2498647"/>
            <a:ext cx="6667" cy="16668"/>
          </a:xfrm>
          <a:custGeom>
            <a:avLst/>
            <a:gdLst/>
            <a:ahLst/>
            <a:cxnLst/>
            <a:rect l="0" t="0" r="0" b="0"/>
            <a:pathLst>
              <a:path w="177800" h="444500">
                <a:moveTo>
                  <a:pt x="0" y="444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0" name="Freeform 660"/>
          <p:cNvSpPr/>
          <p:nvPr/>
        </p:nvSpPr>
        <p:spPr>
          <a:xfrm rot="-5400000">
            <a:off x="5729526" y="2489122"/>
            <a:ext cx="6667" cy="16668"/>
          </a:xfrm>
          <a:custGeom>
            <a:avLst/>
            <a:gdLst/>
            <a:ahLst/>
            <a:cxnLst/>
            <a:rect l="0" t="0" r="0" b="0"/>
            <a:pathLst>
              <a:path w="177800" h="444500">
                <a:moveTo>
                  <a:pt x="0" y="444500"/>
                </a:moveTo>
                <a:lnTo>
                  <a:pt x="177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1" name="Freeform 661"/>
          <p:cNvSpPr/>
          <p:nvPr/>
        </p:nvSpPr>
        <p:spPr>
          <a:xfrm rot="-5400000">
            <a:off x="5704999" y="2479359"/>
            <a:ext cx="6191" cy="16668"/>
          </a:xfrm>
          <a:custGeom>
            <a:avLst/>
            <a:gdLst/>
            <a:ahLst/>
            <a:cxnLst/>
            <a:rect l="0" t="0" r="0" b="0"/>
            <a:pathLst>
              <a:path w="165100" h="444500">
                <a:moveTo>
                  <a:pt x="0" y="44450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2" name="Freeform 662"/>
          <p:cNvSpPr/>
          <p:nvPr/>
        </p:nvSpPr>
        <p:spPr>
          <a:xfrm rot="-5400000">
            <a:off x="5679757" y="2469834"/>
            <a:ext cx="6191" cy="16668"/>
          </a:xfrm>
          <a:custGeom>
            <a:avLst/>
            <a:gdLst/>
            <a:ahLst/>
            <a:cxnLst/>
            <a:rect l="0" t="0" r="0" b="0"/>
            <a:pathLst>
              <a:path w="165100" h="444500">
                <a:moveTo>
                  <a:pt x="0" y="444500"/>
                </a:moveTo>
                <a:lnTo>
                  <a:pt x="139700" y="101600"/>
                </a:ln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3" name="Freeform 663"/>
          <p:cNvSpPr/>
          <p:nvPr/>
        </p:nvSpPr>
        <p:spPr>
          <a:xfrm rot="-5400000">
            <a:off x="5655469" y="2463166"/>
            <a:ext cx="3333" cy="17621"/>
          </a:xfrm>
          <a:custGeom>
            <a:avLst/>
            <a:gdLst/>
            <a:ahLst/>
            <a:cxnLst/>
            <a:rect l="0" t="0" r="0" b="0"/>
            <a:pathLst>
              <a:path w="88900" h="469900">
                <a:moveTo>
                  <a:pt x="0" y="4699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4" name="Freeform 664"/>
          <p:cNvSpPr/>
          <p:nvPr/>
        </p:nvSpPr>
        <p:spPr>
          <a:xfrm rot="-5400000">
            <a:off x="5629037" y="2458165"/>
            <a:ext cx="3333" cy="17145"/>
          </a:xfrm>
          <a:custGeom>
            <a:avLst/>
            <a:gdLst/>
            <a:ahLst/>
            <a:cxnLst/>
            <a:rect l="0" t="0" r="0" b="0"/>
            <a:pathLst>
              <a:path w="88900" h="457200">
                <a:moveTo>
                  <a:pt x="0" y="4572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5" name="Freeform 665"/>
          <p:cNvSpPr/>
          <p:nvPr/>
        </p:nvSpPr>
        <p:spPr>
          <a:xfrm rot="-5400000">
            <a:off x="5602605" y="2452688"/>
            <a:ext cx="3333" cy="17621"/>
          </a:xfrm>
          <a:custGeom>
            <a:avLst/>
            <a:gdLst/>
            <a:ahLst/>
            <a:cxnLst/>
            <a:rect l="0" t="0" r="0" b="0"/>
            <a:pathLst>
              <a:path w="88900" h="469900">
                <a:moveTo>
                  <a:pt x="0" y="4699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6" name="Freeform 666"/>
          <p:cNvSpPr/>
          <p:nvPr/>
        </p:nvSpPr>
        <p:spPr>
          <a:xfrm rot="-5400000">
            <a:off x="5576411" y="2447450"/>
            <a:ext cx="3333" cy="17621"/>
          </a:xfrm>
          <a:custGeom>
            <a:avLst/>
            <a:gdLst/>
            <a:ahLst/>
            <a:cxnLst/>
            <a:rect l="0" t="0" r="0" b="0"/>
            <a:pathLst>
              <a:path w="88900" h="469900">
                <a:moveTo>
                  <a:pt x="0" y="4699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7" name="Freeform 667"/>
          <p:cNvSpPr/>
          <p:nvPr/>
        </p:nvSpPr>
        <p:spPr>
          <a:xfrm rot="-5400000">
            <a:off x="5550218" y="2442211"/>
            <a:ext cx="3333" cy="17621"/>
          </a:xfrm>
          <a:custGeom>
            <a:avLst/>
            <a:gdLst/>
            <a:ahLst/>
            <a:cxnLst/>
            <a:rect l="0" t="0" r="0" b="0"/>
            <a:pathLst>
              <a:path w="88900" h="469900">
                <a:moveTo>
                  <a:pt x="0" y="4699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8" name="Freeform 668"/>
          <p:cNvSpPr/>
          <p:nvPr/>
        </p:nvSpPr>
        <p:spPr>
          <a:xfrm rot="-5400000">
            <a:off x="5524024" y="2436972"/>
            <a:ext cx="3333" cy="17621"/>
          </a:xfrm>
          <a:custGeom>
            <a:avLst/>
            <a:gdLst/>
            <a:ahLst/>
            <a:cxnLst/>
            <a:rect l="0" t="0" r="0" b="0"/>
            <a:pathLst>
              <a:path w="88900" h="469900">
                <a:moveTo>
                  <a:pt x="0" y="4699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9" name="Freeform 669"/>
          <p:cNvSpPr/>
          <p:nvPr/>
        </p:nvSpPr>
        <p:spPr>
          <a:xfrm rot="-5400000">
            <a:off x="5497592" y="2431971"/>
            <a:ext cx="3333" cy="17145"/>
          </a:xfrm>
          <a:custGeom>
            <a:avLst/>
            <a:gdLst/>
            <a:ahLst/>
            <a:cxnLst/>
            <a:rect l="0" t="0" r="0" b="0"/>
            <a:pathLst>
              <a:path w="88900" h="457200">
                <a:moveTo>
                  <a:pt x="0" y="4572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0" name="Freeform 670"/>
          <p:cNvSpPr/>
          <p:nvPr/>
        </p:nvSpPr>
        <p:spPr>
          <a:xfrm rot="-5400000">
            <a:off x="5471398" y="2426733"/>
            <a:ext cx="3333" cy="17145"/>
          </a:xfrm>
          <a:custGeom>
            <a:avLst/>
            <a:gdLst/>
            <a:ahLst/>
            <a:cxnLst/>
            <a:rect l="0" t="0" r="0" b="0"/>
            <a:pathLst>
              <a:path w="88900" h="457200">
                <a:moveTo>
                  <a:pt x="0" y="4572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1" name="Freeform 671"/>
          <p:cNvSpPr/>
          <p:nvPr/>
        </p:nvSpPr>
        <p:spPr>
          <a:xfrm rot="-5400000">
            <a:off x="5444966" y="2421256"/>
            <a:ext cx="3333" cy="17621"/>
          </a:xfrm>
          <a:custGeom>
            <a:avLst/>
            <a:gdLst/>
            <a:ahLst/>
            <a:cxnLst/>
            <a:rect l="0" t="0" r="0" b="0"/>
            <a:pathLst>
              <a:path w="88900" h="469900">
                <a:moveTo>
                  <a:pt x="0" y="4699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2" name="Freeform 672"/>
          <p:cNvSpPr/>
          <p:nvPr/>
        </p:nvSpPr>
        <p:spPr>
          <a:xfrm rot="-5400000">
            <a:off x="5418773" y="2416017"/>
            <a:ext cx="3333" cy="17621"/>
          </a:xfrm>
          <a:custGeom>
            <a:avLst/>
            <a:gdLst/>
            <a:ahLst/>
            <a:cxnLst/>
            <a:rect l="0" t="0" r="0" b="0"/>
            <a:pathLst>
              <a:path w="88900" h="469900">
                <a:moveTo>
                  <a:pt x="0" y="46990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3" name="Freeform 673"/>
          <p:cNvSpPr/>
          <p:nvPr/>
        </p:nvSpPr>
        <p:spPr>
          <a:xfrm rot="-5400000">
            <a:off x="5392340" y="2411016"/>
            <a:ext cx="3810" cy="17621"/>
          </a:xfrm>
          <a:custGeom>
            <a:avLst/>
            <a:gdLst/>
            <a:ahLst/>
            <a:cxnLst/>
            <a:rect l="0" t="0" r="0" b="0"/>
            <a:pathLst>
              <a:path w="101600" h="469900">
                <a:moveTo>
                  <a:pt x="0" y="4699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4" name="Freeform 674"/>
          <p:cNvSpPr/>
          <p:nvPr/>
        </p:nvSpPr>
        <p:spPr>
          <a:xfrm rot="-5400000">
            <a:off x="5366147" y="2405778"/>
            <a:ext cx="3810" cy="17621"/>
          </a:xfrm>
          <a:custGeom>
            <a:avLst/>
            <a:gdLst/>
            <a:ahLst/>
            <a:cxnLst/>
            <a:rect l="0" t="0" r="0" b="0"/>
            <a:pathLst>
              <a:path w="101600" h="469900">
                <a:moveTo>
                  <a:pt x="0" y="4699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5" name="Freeform 675"/>
          <p:cNvSpPr/>
          <p:nvPr/>
        </p:nvSpPr>
        <p:spPr>
          <a:xfrm rot="-5400000">
            <a:off x="5339715" y="2400777"/>
            <a:ext cx="3810" cy="17145"/>
          </a:xfrm>
          <a:custGeom>
            <a:avLst/>
            <a:gdLst/>
            <a:ahLst/>
            <a:cxnLst/>
            <a:rect l="0" t="0" r="0" b="0"/>
            <a:pathLst>
              <a:path w="101600" h="457200">
                <a:moveTo>
                  <a:pt x="0" y="4572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6" name="Freeform 676"/>
          <p:cNvSpPr/>
          <p:nvPr/>
        </p:nvSpPr>
        <p:spPr>
          <a:xfrm rot="-5400000">
            <a:off x="5313283" y="2395300"/>
            <a:ext cx="3810" cy="17621"/>
          </a:xfrm>
          <a:custGeom>
            <a:avLst/>
            <a:gdLst/>
            <a:ahLst/>
            <a:cxnLst/>
            <a:rect l="0" t="0" r="0" b="0"/>
            <a:pathLst>
              <a:path w="101600" h="469900">
                <a:moveTo>
                  <a:pt x="0" y="46990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7" name="Freeform 677"/>
          <p:cNvSpPr/>
          <p:nvPr/>
        </p:nvSpPr>
        <p:spPr>
          <a:xfrm rot="-5400000">
            <a:off x="5287089" y="2390061"/>
            <a:ext cx="4286" cy="17145"/>
          </a:xfrm>
          <a:custGeom>
            <a:avLst/>
            <a:gdLst/>
            <a:ahLst/>
            <a:cxnLst/>
            <a:rect l="0" t="0" r="0" b="0"/>
            <a:pathLst>
              <a:path w="114300" h="457200">
                <a:moveTo>
                  <a:pt x="0" y="457200"/>
                </a:moveTo>
                <a:lnTo>
                  <a:pt x="76200" y="114300"/>
                </a:ln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8" name="Freeform 678"/>
          <p:cNvSpPr/>
          <p:nvPr/>
        </p:nvSpPr>
        <p:spPr>
          <a:xfrm rot="-5400000">
            <a:off x="5260896" y="2382918"/>
            <a:ext cx="5238" cy="17145"/>
          </a:xfrm>
          <a:custGeom>
            <a:avLst/>
            <a:gdLst/>
            <a:ahLst/>
            <a:cxnLst/>
            <a:rect l="0" t="0" r="0" b="0"/>
            <a:pathLst>
              <a:path w="139700" h="457200">
                <a:moveTo>
                  <a:pt x="0" y="4572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9" name="Freeform 679"/>
          <p:cNvSpPr/>
          <p:nvPr/>
        </p:nvSpPr>
        <p:spPr>
          <a:xfrm rot="-5400000">
            <a:off x="5235178" y="2374821"/>
            <a:ext cx="5238" cy="17145"/>
          </a:xfrm>
          <a:custGeom>
            <a:avLst/>
            <a:gdLst/>
            <a:ahLst/>
            <a:cxnLst/>
            <a:rect l="0" t="0" r="0" b="0"/>
            <a:pathLst>
              <a:path w="139700" h="457200">
                <a:moveTo>
                  <a:pt x="0" y="4572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0" name="Freeform 680"/>
          <p:cNvSpPr/>
          <p:nvPr/>
        </p:nvSpPr>
        <p:spPr>
          <a:xfrm rot="-5400000">
            <a:off x="5209699" y="2366964"/>
            <a:ext cx="5238" cy="16668"/>
          </a:xfrm>
          <a:custGeom>
            <a:avLst/>
            <a:gdLst/>
            <a:ahLst/>
            <a:cxnLst/>
            <a:rect l="0" t="0" r="0" b="0"/>
            <a:pathLst>
              <a:path w="139700" h="444500">
                <a:moveTo>
                  <a:pt x="0" y="4445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1" name="Freeform 681"/>
          <p:cNvSpPr/>
          <p:nvPr/>
        </p:nvSpPr>
        <p:spPr>
          <a:xfrm rot="-5400000">
            <a:off x="5184219" y="2358629"/>
            <a:ext cx="5238" cy="17145"/>
          </a:xfrm>
          <a:custGeom>
            <a:avLst/>
            <a:gdLst/>
            <a:ahLst/>
            <a:cxnLst/>
            <a:rect l="0" t="0" r="0" b="0"/>
            <a:pathLst>
              <a:path w="139700" h="457200">
                <a:moveTo>
                  <a:pt x="0" y="4572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2" name="Freeform 682"/>
          <p:cNvSpPr/>
          <p:nvPr/>
        </p:nvSpPr>
        <p:spPr>
          <a:xfrm rot="-5400000">
            <a:off x="5158263" y="2350771"/>
            <a:ext cx="5715" cy="17145"/>
          </a:xfrm>
          <a:custGeom>
            <a:avLst/>
            <a:gdLst/>
            <a:ahLst/>
            <a:cxnLst/>
            <a:rect l="0" t="0" r="0" b="0"/>
            <a:pathLst>
              <a:path w="152400" h="457200">
                <a:moveTo>
                  <a:pt x="0" y="4572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3" name="Freeform 683"/>
          <p:cNvSpPr/>
          <p:nvPr/>
        </p:nvSpPr>
        <p:spPr>
          <a:xfrm rot="-5400000">
            <a:off x="5132546" y="2342674"/>
            <a:ext cx="5715" cy="17145"/>
          </a:xfrm>
          <a:custGeom>
            <a:avLst/>
            <a:gdLst/>
            <a:ahLst/>
            <a:cxnLst/>
            <a:rect l="0" t="0" r="0" b="0"/>
            <a:pathLst>
              <a:path w="152400" h="457200">
                <a:moveTo>
                  <a:pt x="0" y="4572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4" name="Freeform 684"/>
          <p:cNvSpPr/>
          <p:nvPr/>
        </p:nvSpPr>
        <p:spPr>
          <a:xfrm rot="-5400000">
            <a:off x="5107543" y="2334816"/>
            <a:ext cx="5238" cy="17145"/>
          </a:xfrm>
          <a:custGeom>
            <a:avLst/>
            <a:gdLst/>
            <a:ahLst/>
            <a:cxnLst/>
            <a:rect l="0" t="0" r="0" b="0"/>
            <a:pathLst>
              <a:path w="139700" h="457200">
                <a:moveTo>
                  <a:pt x="0" y="4572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5" name="Freeform 685"/>
          <p:cNvSpPr/>
          <p:nvPr/>
        </p:nvSpPr>
        <p:spPr>
          <a:xfrm rot="-5400000">
            <a:off x="5081826" y="2326720"/>
            <a:ext cx="5238" cy="17145"/>
          </a:xfrm>
          <a:custGeom>
            <a:avLst/>
            <a:gdLst/>
            <a:ahLst/>
            <a:cxnLst/>
            <a:rect l="0" t="0" r="0" b="0"/>
            <a:pathLst>
              <a:path w="139700" h="457200">
                <a:moveTo>
                  <a:pt x="0" y="4572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6" name="Freeform 686"/>
          <p:cNvSpPr/>
          <p:nvPr/>
        </p:nvSpPr>
        <p:spPr>
          <a:xfrm rot="-5400000">
            <a:off x="5056108" y="2318624"/>
            <a:ext cx="5238" cy="17145"/>
          </a:xfrm>
          <a:custGeom>
            <a:avLst/>
            <a:gdLst/>
            <a:ahLst/>
            <a:cxnLst/>
            <a:rect l="0" t="0" r="0" b="0"/>
            <a:pathLst>
              <a:path w="139700" h="457200">
                <a:moveTo>
                  <a:pt x="0" y="4572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7" name="Freeform 687"/>
          <p:cNvSpPr/>
          <p:nvPr/>
        </p:nvSpPr>
        <p:spPr>
          <a:xfrm rot="-5400000">
            <a:off x="5030867" y="2310528"/>
            <a:ext cx="5238" cy="17145"/>
          </a:xfrm>
          <a:custGeom>
            <a:avLst/>
            <a:gdLst/>
            <a:ahLst/>
            <a:cxnLst/>
            <a:rect l="0" t="0" r="0" b="0"/>
            <a:pathLst>
              <a:path w="139700" h="457200">
                <a:moveTo>
                  <a:pt x="0" y="4572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8" name="Freeform 688"/>
          <p:cNvSpPr/>
          <p:nvPr/>
        </p:nvSpPr>
        <p:spPr>
          <a:xfrm rot="-5400000">
            <a:off x="5004911" y="2302669"/>
            <a:ext cx="5715" cy="17145"/>
          </a:xfrm>
          <a:custGeom>
            <a:avLst/>
            <a:gdLst/>
            <a:ahLst/>
            <a:cxnLst/>
            <a:rect l="0" t="0" r="0" b="0"/>
            <a:pathLst>
              <a:path w="152400" h="457200">
                <a:moveTo>
                  <a:pt x="0" y="4572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9" name="Freeform 689"/>
          <p:cNvSpPr/>
          <p:nvPr/>
        </p:nvSpPr>
        <p:spPr>
          <a:xfrm rot="-5400000">
            <a:off x="4979193" y="2294573"/>
            <a:ext cx="5715" cy="17145"/>
          </a:xfrm>
          <a:custGeom>
            <a:avLst/>
            <a:gdLst/>
            <a:ahLst/>
            <a:cxnLst/>
            <a:rect l="0" t="0" r="0" b="0"/>
            <a:pathLst>
              <a:path w="152400" h="457200">
                <a:moveTo>
                  <a:pt x="0" y="4572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0" name="Freeform 690"/>
          <p:cNvSpPr/>
          <p:nvPr/>
        </p:nvSpPr>
        <p:spPr>
          <a:xfrm rot="-5400000">
            <a:off x="4954191" y="2286715"/>
            <a:ext cx="5238" cy="17145"/>
          </a:xfrm>
          <a:custGeom>
            <a:avLst/>
            <a:gdLst/>
            <a:ahLst/>
            <a:cxnLst/>
            <a:rect l="0" t="0" r="0" b="0"/>
            <a:pathLst>
              <a:path w="139700" h="457200">
                <a:moveTo>
                  <a:pt x="0" y="4572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1" name="Freeform 691"/>
          <p:cNvSpPr/>
          <p:nvPr/>
        </p:nvSpPr>
        <p:spPr>
          <a:xfrm rot="-5400000">
            <a:off x="4928473" y="2278619"/>
            <a:ext cx="5238" cy="17145"/>
          </a:xfrm>
          <a:custGeom>
            <a:avLst/>
            <a:gdLst/>
            <a:ahLst/>
            <a:cxnLst/>
            <a:rect l="0" t="0" r="0" b="0"/>
            <a:pathLst>
              <a:path w="139700" h="457200">
                <a:moveTo>
                  <a:pt x="0" y="4572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2" name="Freeform 692"/>
          <p:cNvSpPr/>
          <p:nvPr/>
        </p:nvSpPr>
        <p:spPr>
          <a:xfrm rot="-5400000">
            <a:off x="4902756" y="2270523"/>
            <a:ext cx="5238" cy="17145"/>
          </a:xfrm>
          <a:custGeom>
            <a:avLst/>
            <a:gdLst/>
            <a:ahLst/>
            <a:cxnLst/>
            <a:rect l="0" t="0" r="0" b="0"/>
            <a:pathLst>
              <a:path w="139700" h="457200">
                <a:moveTo>
                  <a:pt x="0" y="4572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3" name="Freeform 693"/>
          <p:cNvSpPr/>
          <p:nvPr/>
        </p:nvSpPr>
        <p:spPr>
          <a:xfrm rot="-5400000">
            <a:off x="4877514" y="2262426"/>
            <a:ext cx="5238" cy="17145"/>
          </a:xfrm>
          <a:custGeom>
            <a:avLst/>
            <a:gdLst/>
            <a:ahLst/>
            <a:cxnLst/>
            <a:rect l="0" t="0" r="0" b="0"/>
            <a:pathLst>
              <a:path w="139700" h="457200">
                <a:moveTo>
                  <a:pt x="0" y="4572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4" name="Freeform 694"/>
          <p:cNvSpPr/>
          <p:nvPr/>
        </p:nvSpPr>
        <p:spPr>
          <a:xfrm rot="-5400000">
            <a:off x="4851797" y="2254330"/>
            <a:ext cx="5238" cy="17145"/>
          </a:xfrm>
          <a:custGeom>
            <a:avLst/>
            <a:gdLst/>
            <a:ahLst/>
            <a:cxnLst/>
            <a:rect l="0" t="0" r="0" b="0"/>
            <a:pathLst>
              <a:path w="139700" h="457200">
                <a:moveTo>
                  <a:pt x="0" y="4572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5" name="Freeform 695"/>
          <p:cNvSpPr/>
          <p:nvPr/>
        </p:nvSpPr>
        <p:spPr>
          <a:xfrm rot="-5400000">
            <a:off x="4825841" y="2246472"/>
            <a:ext cx="5715" cy="17145"/>
          </a:xfrm>
          <a:custGeom>
            <a:avLst/>
            <a:gdLst/>
            <a:ahLst/>
            <a:cxnLst/>
            <a:rect l="0" t="0" r="0" b="0"/>
            <a:pathLst>
              <a:path w="152400" h="457200">
                <a:moveTo>
                  <a:pt x="0" y="457200"/>
                </a:move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6" name="Freeform 696"/>
          <p:cNvSpPr/>
          <p:nvPr/>
        </p:nvSpPr>
        <p:spPr>
          <a:xfrm rot="-5400000">
            <a:off x="4800838" y="2238614"/>
            <a:ext cx="5238" cy="17145"/>
          </a:xfrm>
          <a:custGeom>
            <a:avLst/>
            <a:gdLst/>
            <a:ahLst/>
            <a:cxnLst/>
            <a:rect l="0" t="0" r="0" b="0"/>
            <a:pathLst>
              <a:path w="139700" h="457200">
                <a:moveTo>
                  <a:pt x="0" y="4572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7" name="Freeform 697"/>
          <p:cNvSpPr/>
          <p:nvPr/>
        </p:nvSpPr>
        <p:spPr>
          <a:xfrm rot="-5400000">
            <a:off x="4775121" y="2230518"/>
            <a:ext cx="5238" cy="17145"/>
          </a:xfrm>
          <a:custGeom>
            <a:avLst/>
            <a:gdLst/>
            <a:ahLst/>
            <a:cxnLst/>
            <a:rect l="0" t="0" r="0" b="0"/>
            <a:pathLst>
              <a:path w="139700" h="457200">
                <a:moveTo>
                  <a:pt x="0" y="457200"/>
                </a:moveTo>
                <a:lnTo>
                  <a:pt x="139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8" name="Freeform 698"/>
          <p:cNvSpPr/>
          <p:nvPr/>
        </p:nvSpPr>
        <p:spPr>
          <a:xfrm rot="-5400000">
            <a:off x="4748688" y="2233613"/>
            <a:ext cx="9525" cy="15240"/>
          </a:xfrm>
          <a:custGeom>
            <a:avLst/>
            <a:gdLst/>
            <a:ahLst/>
            <a:cxnLst/>
            <a:rect l="0" t="0" r="0" b="0"/>
            <a:pathLst>
              <a:path w="254000" h="406400">
                <a:moveTo>
                  <a:pt x="254000" y="406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9" name="Freeform 699"/>
          <p:cNvSpPr/>
          <p:nvPr/>
        </p:nvSpPr>
        <p:spPr>
          <a:xfrm rot="-5400000">
            <a:off x="4726305" y="2248377"/>
            <a:ext cx="9525" cy="15240"/>
          </a:xfrm>
          <a:custGeom>
            <a:avLst/>
            <a:gdLst/>
            <a:ahLst/>
            <a:cxnLst/>
            <a:rect l="0" t="0" r="0" b="0"/>
            <a:pathLst>
              <a:path w="254000" h="406400">
                <a:moveTo>
                  <a:pt x="254000" y="406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0" name="Freeform 700"/>
          <p:cNvSpPr/>
          <p:nvPr/>
        </p:nvSpPr>
        <p:spPr>
          <a:xfrm rot="-5400000">
            <a:off x="4703683" y="2262903"/>
            <a:ext cx="9525" cy="14763"/>
          </a:xfrm>
          <a:custGeom>
            <a:avLst/>
            <a:gdLst/>
            <a:ahLst/>
            <a:cxnLst/>
            <a:rect l="0" t="0" r="0" b="0"/>
            <a:pathLst>
              <a:path w="254000" h="393700">
                <a:moveTo>
                  <a:pt x="254000" y="393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1" name="Freeform 701"/>
          <p:cNvSpPr/>
          <p:nvPr/>
        </p:nvSpPr>
        <p:spPr>
          <a:xfrm rot="-5400000">
            <a:off x="4681299" y="2277667"/>
            <a:ext cx="9525" cy="14763"/>
          </a:xfrm>
          <a:custGeom>
            <a:avLst/>
            <a:gdLst/>
            <a:ahLst/>
            <a:cxnLst/>
            <a:rect l="0" t="0" r="0" b="0"/>
            <a:pathLst>
              <a:path w="254000" h="393700">
                <a:moveTo>
                  <a:pt x="254000" y="393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2" name="Freeform 702"/>
          <p:cNvSpPr/>
          <p:nvPr/>
        </p:nvSpPr>
        <p:spPr>
          <a:xfrm rot="-5400000">
            <a:off x="4663678" y="2292907"/>
            <a:ext cx="5715" cy="9048"/>
          </a:xfrm>
          <a:custGeom>
            <a:avLst/>
            <a:gdLst/>
            <a:ahLst/>
            <a:cxnLst/>
            <a:rect l="0" t="0" r="0" b="0"/>
            <a:pathLst>
              <a:path w="152400" h="241300">
                <a:moveTo>
                  <a:pt x="152400" y="241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3" name="Freeform 703"/>
          <p:cNvSpPr/>
          <p:nvPr/>
        </p:nvSpPr>
        <p:spPr>
          <a:xfrm rot="-5400000">
            <a:off x="5759529" y="5046108"/>
            <a:ext cx="163830" cy="184308"/>
          </a:xfrm>
          <a:custGeom>
            <a:avLst/>
            <a:gdLst/>
            <a:ahLst/>
            <a:cxnLst/>
            <a:rect l="0" t="0" r="0" b="0"/>
            <a:pathLst>
              <a:path w="4368800" h="4914900">
                <a:moveTo>
                  <a:pt x="0" y="1498600"/>
                </a:moveTo>
                <a:lnTo>
                  <a:pt x="2476500" y="0"/>
                </a:lnTo>
                <a:lnTo>
                  <a:pt x="4368800" y="3340100"/>
                </a:lnTo>
                <a:lnTo>
                  <a:pt x="1854200" y="4914900"/>
                </a:lnTo>
                <a:lnTo>
                  <a:pt x="0" y="1498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4" name="Freeform 704"/>
          <p:cNvSpPr/>
          <p:nvPr/>
        </p:nvSpPr>
        <p:spPr>
          <a:xfrm rot="-5400000">
            <a:off x="4063841" y="4871562"/>
            <a:ext cx="42386" cy="96678"/>
          </a:xfrm>
          <a:custGeom>
            <a:avLst/>
            <a:gdLst/>
            <a:ahLst/>
            <a:cxnLst/>
            <a:rect l="0" t="0" r="0" b="0"/>
            <a:pathLst>
              <a:path w="1130300" h="2578100">
                <a:moveTo>
                  <a:pt x="0" y="0"/>
                </a:moveTo>
                <a:lnTo>
                  <a:pt x="88900" y="215900"/>
                </a:lnTo>
                <a:lnTo>
                  <a:pt x="1028700" y="2349500"/>
                </a:lnTo>
                <a:lnTo>
                  <a:pt x="1130300" y="2578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5" name="Freeform 705"/>
          <p:cNvSpPr/>
          <p:nvPr/>
        </p:nvSpPr>
        <p:spPr>
          <a:xfrm rot="-5400000">
            <a:off x="4226481" y="4799410"/>
            <a:ext cx="33813" cy="135255"/>
          </a:xfrm>
          <a:custGeom>
            <a:avLst/>
            <a:gdLst/>
            <a:ahLst/>
            <a:cxnLst/>
            <a:rect l="0" t="0" r="0" b="0"/>
            <a:pathLst>
              <a:path w="901700" h="3606800">
                <a:moveTo>
                  <a:pt x="0" y="0"/>
                </a:moveTo>
                <a:lnTo>
                  <a:pt x="177800" y="673100"/>
                </a:lnTo>
                <a:lnTo>
                  <a:pt x="457200" y="1727200"/>
                </a:lnTo>
                <a:lnTo>
                  <a:pt x="698500" y="2667000"/>
                </a:lnTo>
                <a:lnTo>
                  <a:pt x="749300" y="2933700"/>
                </a:lnTo>
                <a:lnTo>
                  <a:pt x="901700" y="3606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6" name="Freeform 706"/>
          <p:cNvSpPr/>
          <p:nvPr/>
        </p:nvSpPr>
        <p:spPr>
          <a:xfrm rot="-5400000">
            <a:off x="4399359" y="4765596"/>
            <a:ext cx="18573" cy="139065"/>
          </a:xfrm>
          <a:custGeom>
            <a:avLst/>
            <a:gdLst/>
            <a:ahLst/>
            <a:cxnLst/>
            <a:rect l="0" t="0" r="0" b="0"/>
            <a:pathLst>
              <a:path w="495300" h="3708400">
                <a:moveTo>
                  <a:pt x="0" y="0"/>
                </a:moveTo>
                <a:lnTo>
                  <a:pt x="114300" y="698500"/>
                </a:lnTo>
                <a:lnTo>
                  <a:pt x="203200" y="1231900"/>
                </a:lnTo>
                <a:lnTo>
                  <a:pt x="368300" y="2463800"/>
                </a:lnTo>
                <a:lnTo>
                  <a:pt x="431800" y="3009900"/>
                </a:lnTo>
                <a:lnTo>
                  <a:pt x="495300" y="3708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7" name="Freeform 707"/>
          <p:cNvSpPr/>
          <p:nvPr/>
        </p:nvSpPr>
        <p:spPr>
          <a:xfrm rot="-5400000">
            <a:off x="4659392" y="4667489"/>
            <a:ext cx="27622" cy="332898"/>
          </a:xfrm>
          <a:custGeom>
            <a:avLst/>
            <a:gdLst/>
            <a:ahLst/>
            <a:cxnLst/>
            <a:rect l="0" t="0" r="0" b="0"/>
            <a:pathLst>
              <a:path w="736600" h="8877300">
                <a:moveTo>
                  <a:pt x="647700" y="0"/>
                </a:moveTo>
                <a:lnTo>
                  <a:pt x="698500" y="965200"/>
                </a:lnTo>
                <a:lnTo>
                  <a:pt x="711200" y="1384300"/>
                </a:lnTo>
                <a:lnTo>
                  <a:pt x="736600" y="2781300"/>
                </a:lnTo>
                <a:lnTo>
                  <a:pt x="723900" y="3302000"/>
                </a:lnTo>
                <a:lnTo>
                  <a:pt x="711200" y="4165600"/>
                </a:lnTo>
                <a:lnTo>
                  <a:pt x="635000" y="4965700"/>
                </a:lnTo>
                <a:lnTo>
                  <a:pt x="533400" y="5613400"/>
                </a:lnTo>
                <a:lnTo>
                  <a:pt x="520700" y="5613400"/>
                </a:lnTo>
                <a:lnTo>
                  <a:pt x="152400" y="7912100"/>
                </a:lnTo>
                <a:lnTo>
                  <a:pt x="0" y="8877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8" name="Freeform 708"/>
          <p:cNvSpPr/>
          <p:nvPr/>
        </p:nvSpPr>
        <p:spPr>
          <a:xfrm rot="-5400000">
            <a:off x="4939903" y="4791314"/>
            <a:ext cx="25241" cy="150495"/>
          </a:xfrm>
          <a:custGeom>
            <a:avLst/>
            <a:gdLst/>
            <a:ahLst/>
            <a:cxnLst/>
            <a:rect l="0" t="0" r="0" b="0"/>
            <a:pathLst>
              <a:path w="673100" h="4013200">
                <a:moveTo>
                  <a:pt x="673100" y="0"/>
                </a:moveTo>
                <a:lnTo>
                  <a:pt x="533400" y="850900"/>
                </a:lnTo>
                <a:lnTo>
                  <a:pt x="139700" y="3149600"/>
                </a:lnTo>
                <a:lnTo>
                  <a:pt x="0" y="4013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9" name="Freeform 709"/>
          <p:cNvSpPr/>
          <p:nvPr/>
        </p:nvSpPr>
        <p:spPr>
          <a:xfrm rot="-5400000">
            <a:off x="5195887" y="4754881"/>
            <a:ext cx="49530" cy="310515"/>
          </a:xfrm>
          <a:custGeom>
            <a:avLst/>
            <a:gdLst/>
            <a:ahLst/>
            <a:cxnLst/>
            <a:rect l="0" t="0" r="0" b="0"/>
            <a:pathLst>
              <a:path w="1320800" h="8280400">
                <a:moveTo>
                  <a:pt x="1320800" y="0"/>
                </a:moveTo>
                <a:lnTo>
                  <a:pt x="1219200" y="698500"/>
                </a:lnTo>
                <a:lnTo>
                  <a:pt x="863600" y="2997200"/>
                </a:lnTo>
                <a:lnTo>
                  <a:pt x="749300" y="3721100"/>
                </a:lnTo>
                <a:lnTo>
                  <a:pt x="571500" y="4749800"/>
                </a:lnTo>
                <a:lnTo>
                  <a:pt x="533400" y="5295900"/>
                </a:lnTo>
                <a:lnTo>
                  <a:pt x="533400" y="5461000"/>
                </a:lnTo>
                <a:lnTo>
                  <a:pt x="444500" y="6184900"/>
                </a:lnTo>
                <a:lnTo>
                  <a:pt x="330200" y="6883400"/>
                </a:lnTo>
                <a:lnTo>
                  <a:pt x="190500" y="7594600"/>
                </a:lnTo>
                <a:lnTo>
                  <a:pt x="177800" y="7594600"/>
                </a:lnTo>
                <a:lnTo>
                  <a:pt x="0" y="8280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0" name="Freeform 710"/>
          <p:cNvSpPr/>
          <p:nvPr/>
        </p:nvSpPr>
        <p:spPr>
          <a:xfrm rot="-5400000">
            <a:off x="5439965" y="4919425"/>
            <a:ext cx="99536" cy="155257"/>
          </a:xfrm>
          <a:custGeom>
            <a:avLst/>
            <a:gdLst/>
            <a:ahLst/>
            <a:cxnLst/>
            <a:rect l="0" t="0" r="0" b="0"/>
            <a:pathLst>
              <a:path w="2654300" h="4140200">
                <a:moveTo>
                  <a:pt x="2654300" y="0"/>
                </a:moveTo>
                <a:lnTo>
                  <a:pt x="2603500" y="139700"/>
                </a:lnTo>
                <a:lnTo>
                  <a:pt x="2387600" y="647700"/>
                </a:lnTo>
                <a:lnTo>
                  <a:pt x="2095500" y="1295400"/>
                </a:lnTo>
                <a:lnTo>
                  <a:pt x="1752600" y="1917700"/>
                </a:lnTo>
                <a:lnTo>
                  <a:pt x="1574800" y="2235200"/>
                </a:lnTo>
                <a:lnTo>
                  <a:pt x="1397000" y="2527300"/>
                </a:lnTo>
                <a:lnTo>
                  <a:pt x="1003300" y="3111500"/>
                </a:lnTo>
                <a:lnTo>
                  <a:pt x="114300" y="4038600"/>
                </a:lnTo>
                <a:lnTo>
                  <a:pt x="0" y="4140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1" name="Freeform 711"/>
          <p:cNvSpPr/>
          <p:nvPr/>
        </p:nvSpPr>
        <p:spPr>
          <a:xfrm rot="-5400000">
            <a:off x="5532359" y="5226606"/>
            <a:ext cx="1428" cy="0"/>
          </a:xfrm>
          <a:custGeom>
            <a:avLst/>
            <a:gdLst/>
            <a:ahLst/>
            <a:cxnLst/>
            <a:rect l="0" t="0" r="0" b="0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2" name="Freeform 712"/>
          <p:cNvSpPr/>
          <p:nvPr/>
        </p:nvSpPr>
        <p:spPr>
          <a:xfrm rot="-5400000">
            <a:off x="5543550" y="5211604"/>
            <a:ext cx="15240" cy="0"/>
          </a:xfrm>
          <a:custGeom>
            <a:avLst/>
            <a:gdLst/>
            <a:ahLst/>
            <a:cxnLst/>
            <a:rect l="0" t="0" r="0" b="0"/>
            <a:pathLst>
              <a:path w="406400">
                <a:moveTo>
                  <a:pt x="0" y="0"/>
                </a:moveTo>
                <a:lnTo>
                  <a:pt x="406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3" name="Freeform 713"/>
          <p:cNvSpPr/>
          <p:nvPr/>
        </p:nvSpPr>
        <p:spPr>
          <a:xfrm rot="-5400000">
            <a:off x="5554028" y="5196364"/>
            <a:ext cx="29527" cy="0"/>
          </a:xfrm>
          <a:custGeom>
            <a:avLst/>
            <a:gdLst/>
            <a:ahLst/>
            <a:cxnLst/>
            <a:rect l="0" t="0" r="0" b="0"/>
            <a:pathLst>
              <a:path w="787400">
                <a:moveTo>
                  <a:pt x="0" y="0"/>
                </a:moveTo>
                <a:lnTo>
                  <a:pt x="787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4" name="Freeform 714"/>
          <p:cNvSpPr/>
          <p:nvPr/>
        </p:nvSpPr>
        <p:spPr>
          <a:xfrm rot="-5400000">
            <a:off x="5565220" y="5181363"/>
            <a:ext cx="43338" cy="0"/>
          </a:xfrm>
          <a:custGeom>
            <a:avLst/>
            <a:gdLst/>
            <a:ahLst/>
            <a:cxnLst/>
            <a:rect l="0" t="0" r="0" b="0"/>
            <a:pathLst>
              <a:path w="1155700">
                <a:moveTo>
                  <a:pt x="0" y="0"/>
                </a:moveTo>
                <a:lnTo>
                  <a:pt x="1155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5" name="Freeform 715"/>
          <p:cNvSpPr/>
          <p:nvPr/>
        </p:nvSpPr>
        <p:spPr>
          <a:xfrm rot="-5400000">
            <a:off x="5575697" y="5166123"/>
            <a:ext cx="57626" cy="0"/>
          </a:xfrm>
          <a:custGeom>
            <a:avLst/>
            <a:gdLst/>
            <a:ahLst/>
            <a:cxnLst/>
            <a:rect l="0" t="0" r="0" b="0"/>
            <a:pathLst>
              <a:path w="1536700">
                <a:moveTo>
                  <a:pt x="0" y="0"/>
                </a:moveTo>
                <a:lnTo>
                  <a:pt x="1536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6" name="Freeform 716"/>
          <p:cNvSpPr/>
          <p:nvPr/>
        </p:nvSpPr>
        <p:spPr>
          <a:xfrm rot="-5400000">
            <a:off x="5596176" y="5160408"/>
            <a:ext cx="52863" cy="0"/>
          </a:xfrm>
          <a:custGeom>
            <a:avLst/>
            <a:gdLst/>
            <a:ahLst/>
            <a:cxnLst/>
            <a:rect l="0" t="0" r="0" b="0"/>
            <a:pathLst>
              <a:path w="1409700">
                <a:moveTo>
                  <a:pt x="0" y="0"/>
                </a:moveTo>
                <a:lnTo>
                  <a:pt x="1409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7" name="Freeform 717"/>
          <p:cNvSpPr/>
          <p:nvPr/>
        </p:nvSpPr>
        <p:spPr>
          <a:xfrm rot="-5400000">
            <a:off x="5624751" y="5163265"/>
            <a:ext cx="30956" cy="0"/>
          </a:xfrm>
          <a:custGeom>
            <a:avLst/>
            <a:gdLst/>
            <a:ahLst/>
            <a:cxnLst/>
            <a:rect l="0" t="0" r="0" b="0"/>
            <a:pathLst>
              <a:path w="825500">
                <a:moveTo>
                  <a:pt x="0" y="0"/>
                </a:moveTo>
                <a:lnTo>
                  <a:pt x="825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8" name="Freeform 718"/>
          <p:cNvSpPr/>
          <p:nvPr/>
        </p:nvSpPr>
        <p:spPr>
          <a:xfrm rot="-5400000">
            <a:off x="5653803" y="5166123"/>
            <a:ext cx="9048" cy="0"/>
          </a:xfrm>
          <a:custGeom>
            <a:avLst/>
            <a:gdLst/>
            <a:ahLst/>
            <a:cxnLst/>
            <a:rect l="0" t="0" r="0" b="0"/>
            <a:pathLst>
              <a:path w="241300">
                <a:moveTo>
                  <a:pt x="0" y="0"/>
                </a:move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9" name="Freeform 719"/>
          <p:cNvSpPr/>
          <p:nvPr/>
        </p:nvSpPr>
        <p:spPr>
          <a:xfrm rot="-5400000">
            <a:off x="4726305" y="1568292"/>
            <a:ext cx="0" cy="5715"/>
          </a:xfrm>
          <a:custGeom>
            <a:avLst/>
            <a:gdLst/>
            <a:ahLst/>
            <a:cxnLst/>
            <a:rect l="0" t="0" r="0" b="0"/>
            <a:pathLst>
              <a:path h="152400">
                <a:moveTo>
                  <a:pt x="0" y="0"/>
                </a:moveTo>
                <a:lnTo>
                  <a:pt x="0" y="152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0" name="Freeform 720"/>
          <p:cNvSpPr/>
          <p:nvPr/>
        </p:nvSpPr>
        <p:spPr>
          <a:xfrm rot="-5400000">
            <a:off x="4772263" y="1563768"/>
            <a:ext cx="0" cy="14763"/>
          </a:xfrm>
          <a:custGeom>
            <a:avLst/>
            <a:gdLst/>
            <a:ahLst/>
            <a:cxnLst/>
            <a:rect l="0" t="0" r="0" b="0"/>
            <a:pathLst>
              <a:path h="393700">
                <a:moveTo>
                  <a:pt x="0" y="0"/>
                </a:moveTo>
                <a:lnTo>
                  <a:pt x="0" y="393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1" name="Freeform 721"/>
          <p:cNvSpPr/>
          <p:nvPr/>
        </p:nvSpPr>
        <p:spPr>
          <a:xfrm rot="-5400000">
            <a:off x="4747022" y="1589009"/>
            <a:ext cx="0" cy="35718"/>
          </a:xfrm>
          <a:custGeom>
            <a:avLst/>
            <a:gdLst/>
            <a:ahLst/>
            <a:cxnLst/>
            <a:rect l="0" t="0" r="0" b="0"/>
            <a:pathLst>
              <a:path h="952500">
                <a:moveTo>
                  <a:pt x="0" y="0"/>
                </a:moveTo>
                <a:lnTo>
                  <a:pt x="0" y="952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2" name="Freeform 722"/>
          <p:cNvSpPr/>
          <p:nvPr/>
        </p:nvSpPr>
        <p:spPr>
          <a:xfrm rot="-5400000">
            <a:off x="4720590" y="1634014"/>
            <a:ext cx="0" cy="17145"/>
          </a:xfrm>
          <a:custGeom>
            <a:avLst/>
            <a:gdLst/>
            <a:ahLst/>
            <a:cxnLst/>
            <a:rect l="0" t="0" r="0" b="0"/>
            <a:pathLst>
              <a:path h="457200">
                <a:moveTo>
                  <a:pt x="0" y="0"/>
                </a:moveTo>
                <a:lnTo>
                  <a:pt x="0" y="457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3" name="Freeform 723"/>
          <p:cNvSpPr/>
          <p:nvPr/>
        </p:nvSpPr>
        <p:spPr>
          <a:xfrm rot="-5400000">
            <a:off x="4739878" y="1667590"/>
            <a:ext cx="0" cy="21431"/>
          </a:xfrm>
          <a:custGeom>
            <a:avLst/>
            <a:gdLst/>
            <a:ahLst/>
            <a:cxnLst/>
            <a:rect l="0" t="0" r="0" b="0"/>
            <a:pathLst>
              <a:path h="571500">
                <a:moveTo>
                  <a:pt x="0" y="0"/>
                </a:moveTo>
                <a:lnTo>
                  <a:pt x="0" y="571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4" name="Freeform 724"/>
          <p:cNvSpPr/>
          <p:nvPr/>
        </p:nvSpPr>
        <p:spPr>
          <a:xfrm rot="-5400000">
            <a:off x="4722495" y="1707357"/>
            <a:ext cx="0" cy="13335"/>
          </a:xfrm>
          <a:custGeom>
            <a:avLst/>
            <a:gdLst/>
            <a:ahLst/>
            <a:cxnLst/>
            <a:rect l="0" t="0" r="0" b="0"/>
            <a:pathLst>
              <a:path h="355600">
                <a:moveTo>
                  <a:pt x="0" y="0"/>
                </a:moveTo>
                <a:lnTo>
                  <a:pt x="0" y="355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5" name="Freeform 725"/>
          <p:cNvSpPr/>
          <p:nvPr/>
        </p:nvSpPr>
        <p:spPr>
          <a:xfrm rot="-5400000">
            <a:off x="4747022" y="1731884"/>
            <a:ext cx="0" cy="35718"/>
          </a:xfrm>
          <a:custGeom>
            <a:avLst/>
            <a:gdLst/>
            <a:ahLst/>
            <a:cxnLst/>
            <a:rect l="0" t="0" r="0" b="0"/>
            <a:pathLst>
              <a:path h="952500">
                <a:moveTo>
                  <a:pt x="0" y="0"/>
                </a:moveTo>
                <a:lnTo>
                  <a:pt x="0" y="952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6" name="Freeform 726"/>
          <p:cNvSpPr/>
          <p:nvPr/>
        </p:nvSpPr>
        <p:spPr>
          <a:xfrm rot="-5400000">
            <a:off x="4727495" y="1556148"/>
            <a:ext cx="0" cy="3333"/>
          </a:xfrm>
          <a:custGeom>
            <a:avLst/>
            <a:gdLst/>
            <a:ahLst/>
            <a:cxnLst/>
            <a:rect l="0" t="0" r="0" b="0"/>
            <a:pathLst>
              <a:path h="88900">
                <a:moveTo>
                  <a:pt x="0" y="0"/>
                </a:move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7" name="Freeform 727"/>
          <p:cNvSpPr/>
          <p:nvPr/>
        </p:nvSpPr>
        <p:spPr>
          <a:xfrm rot="-5400000">
            <a:off x="4774644" y="1548051"/>
            <a:ext cx="0" cy="19526"/>
          </a:xfrm>
          <a:custGeom>
            <a:avLst/>
            <a:gdLst/>
            <a:ahLst/>
            <a:cxnLst/>
            <a:rect l="0" t="0" r="0" b="0"/>
            <a:pathLst>
              <a:path h="520700">
                <a:moveTo>
                  <a:pt x="0" y="0"/>
                </a:moveTo>
                <a:lnTo>
                  <a:pt x="0" y="520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8" name="Freeform 728"/>
          <p:cNvSpPr/>
          <p:nvPr/>
        </p:nvSpPr>
        <p:spPr>
          <a:xfrm rot="-5400000">
            <a:off x="4747022" y="1575674"/>
            <a:ext cx="0" cy="35718"/>
          </a:xfrm>
          <a:custGeom>
            <a:avLst/>
            <a:gdLst/>
            <a:ahLst/>
            <a:cxnLst/>
            <a:rect l="0" t="0" r="0" b="0"/>
            <a:pathLst>
              <a:path h="952500">
                <a:moveTo>
                  <a:pt x="0" y="0"/>
                </a:moveTo>
                <a:lnTo>
                  <a:pt x="0" y="952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9" name="Freeform 729"/>
          <p:cNvSpPr/>
          <p:nvPr/>
        </p:nvSpPr>
        <p:spPr>
          <a:xfrm rot="-5400000">
            <a:off x="4721780" y="1621870"/>
            <a:ext cx="0" cy="14763"/>
          </a:xfrm>
          <a:custGeom>
            <a:avLst/>
            <a:gdLst/>
            <a:ahLst/>
            <a:cxnLst/>
            <a:rect l="0" t="0" r="0" b="0"/>
            <a:pathLst>
              <a:path h="393700">
                <a:moveTo>
                  <a:pt x="0" y="0"/>
                </a:moveTo>
                <a:lnTo>
                  <a:pt x="0" y="393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0" name="Freeform 730"/>
          <p:cNvSpPr/>
          <p:nvPr/>
        </p:nvSpPr>
        <p:spPr>
          <a:xfrm rot="-5400000">
            <a:off x="4737735" y="1656398"/>
            <a:ext cx="0" cy="17145"/>
          </a:xfrm>
          <a:custGeom>
            <a:avLst/>
            <a:gdLst/>
            <a:ahLst/>
            <a:cxnLst/>
            <a:rect l="0" t="0" r="0" b="0"/>
            <a:pathLst>
              <a:path h="457200">
                <a:moveTo>
                  <a:pt x="0" y="0"/>
                </a:moveTo>
                <a:lnTo>
                  <a:pt x="0" y="457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1" name="Freeform 731"/>
          <p:cNvSpPr/>
          <p:nvPr/>
        </p:nvSpPr>
        <p:spPr>
          <a:xfrm rot="-5400000">
            <a:off x="4720352" y="1691879"/>
            <a:ext cx="0" cy="17621"/>
          </a:xfrm>
          <a:custGeom>
            <a:avLst/>
            <a:gdLst/>
            <a:ahLst/>
            <a:cxnLst/>
            <a:rect l="0" t="0" r="0" b="0"/>
            <a:pathLst>
              <a:path h="469900">
                <a:moveTo>
                  <a:pt x="0" y="0"/>
                </a:moveTo>
                <a:lnTo>
                  <a:pt x="0" y="469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2" name="Freeform 732"/>
          <p:cNvSpPr/>
          <p:nvPr/>
        </p:nvSpPr>
        <p:spPr>
          <a:xfrm rot="-5400000">
            <a:off x="4747022" y="1718549"/>
            <a:ext cx="0" cy="35718"/>
          </a:xfrm>
          <a:custGeom>
            <a:avLst/>
            <a:gdLst/>
            <a:ahLst/>
            <a:cxnLst/>
            <a:rect l="0" t="0" r="0" b="0"/>
            <a:pathLst>
              <a:path h="952500">
                <a:moveTo>
                  <a:pt x="0" y="0"/>
                </a:moveTo>
                <a:lnTo>
                  <a:pt x="0" y="952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3" name="Freeform 733"/>
          <p:cNvSpPr/>
          <p:nvPr/>
        </p:nvSpPr>
        <p:spPr>
          <a:xfrm rot="-5400000">
            <a:off x="4771548" y="1765459"/>
            <a:ext cx="0" cy="13335"/>
          </a:xfrm>
          <a:custGeom>
            <a:avLst/>
            <a:gdLst/>
            <a:ahLst/>
            <a:cxnLst/>
            <a:rect l="0" t="0" r="0" b="0"/>
            <a:pathLst>
              <a:path h="355600">
                <a:moveTo>
                  <a:pt x="0" y="0"/>
                </a:moveTo>
                <a:lnTo>
                  <a:pt x="0" y="355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4" name="Freeform 734"/>
          <p:cNvSpPr/>
          <p:nvPr/>
        </p:nvSpPr>
        <p:spPr>
          <a:xfrm rot="-5400000">
            <a:off x="4728686" y="1544003"/>
            <a:ext cx="0" cy="952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5" name="Freeform 735"/>
          <p:cNvSpPr/>
          <p:nvPr/>
        </p:nvSpPr>
        <p:spPr>
          <a:xfrm rot="-5400000">
            <a:off x="4774406" y="1534954"/>
            <a:ext cx="0" cy="19050"/>
          </a:xfrm>
          <a:custGeom>
            <a:avLst/>
            <a:gdLst/>
            <a:ahLst/>
            <a:cxnLst/>
            <a:rect l="0" t="0" r="0" b="0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6" name="Freeform 736"/>
          <p:cNvSpPr/>
          <p:nvPr/>
        </p:nvSpPr>
        <p:spPr>
          <a:xfrm rot="-5400000">
            <a:off x="4747022" y="1562339"/>
            <a:ext cx="0" cy="35718"/>
          </a:xfrm>
          <a:custGeom>
            <a:avLst/>
            <a:gdLst/>
            <a:ahLst/>
            <a:cxnLst/>
            <a:rect l="0" t="0" r="0" b="0"/>
            <a:pathLst>
              <a:path h="952500">
                <a:moveTo>
                  <a:pt x="0" y="0"/>
                </a:moveTo>
                <a:lnTo>
                  <a:pt x="0" y="952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7" name="Freeform 737"/>
          <p:cNvSpPr/>
          <p:nvPr/>
        </p:nvSpPr>
        <p:spPr>
          <a:xfrm rot="-5400000">
            <a:off x="4722733" y="1609488"/>
            <a:ext cx="0" cy="12858"/>
          </a:xfrm>
          <a:custGeom>
            <a:avLst/>
            <a:gdLst/>
            <a:ahLst/>
            <a:cxnLst/>
            <a:rect l="0" t="0" r="0" b="0"/>
            <a:pathLst>
              <a:path h="342900">
                <a:moveTo>
                  <a:pt x="0" y="0"/>
                </a:moveTo>
                <a:lnTo>
                  <a:pt x="0" y="342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8" name="Freeform 738"/>
          <p:cNvSpPr/>
          <p:nvPr/>
        </p:nvSpPr>
        <p:spPr>
          <a:xfrm rot="-5400000">
            <a:off x="4739163" y="1641635"/>
            <a:ext cx="0" cy="20002"/>
          </a:xfrm>
          <a:custGeom>
            <a:avLst/>
            <a:gdLst/>
            <a:ahLst/>
            <a:cxnLst/>
            <a:rect l="0" t="0" r="0" b="0"/>
            <a:pathLst>
              <a:path h="533400">
                <a:moveTo>
                  <a:pt x="0" y="0"/>
                </a:moveTo>
                <a:lnTo>
                  <a:pt x="0" y="533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9" name="Freeform 739"/>
          <p:cNvSpPr/>
          <p:nvPr/>
        </p:nvSpPr>
        <p:spPr>
          <a:xfrm rot="-5400000">
            <a:off x="4718208" y="1676401"/>
            <a:ext cx="0" cy="21907"/>
          </a:xfrm>
          <a:custGeom>
            <a:avLst/>
            <a:gdLst/>
            <a:ahLst/>
            <a:cxnLst/>
            <a:rect l="0" t="0" r="0" b="0"/>
            <a:pathLst>
              <a:path h="584200">
                <a:moveTo>
                  <a:pt x="0" y="0"/>
                </a:moveTo>
                <a:lnTo>
                  <a:pt x="0" y="584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0" name="Freeform 740"/>
          <p:cNvSpPr/>
          <p:nvPr/>
        </p:nvSpPr>
        <p:spPr>
          <a:xfrm rot="-5400000">
            <a:off x="4747022" y="1705214"/>
            <a:ext cx="0" cy="35718"/>
          </a:xfrm>
          <a:custGeom>
            <a:avLst/>
            <a:gdLst/>
            <a:ahLst/>
            <a:cxnLst/>
            <a:rect l="0" t="0" r="0" b="0"/>
            <a:pathLst>
              <a:path h="952500">
                <a:moveTo>
                  <a:pt x="0" y="0"/>
                </a:moveTo>
                <a:lnTo>
                  <a:pt x="0" y="952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1" name="Freeform 741"/>
          <p:cNvSpPr/>
          <p:nvPr/>
        </p:nvSpPr>
        <p:spPr>
          <a:xfrm rot="-5400000">
            <a:off x="4770596" y="1753077"/>
            <a:ext cx="0" cy="11430"/>
          </a:xfrm>
          <a:custGeom>
            <a:avLst/>
            <a:gdLst/>
            <a:ahLst/>
            <a:cxnLst/>
            <a:rect l="0" t="0" r="0" b="0"/>
            <a:pathLst>
              <a:path h="304800">
                <a:moveTo>
                  <a:pt x="0" y="0"/>
                </a:moveTo>
                <a:lnTo>
                  <a:pt x="0" y="304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2" name="Freeform 742"/>
          <p:cNvSpPr/>
          <p:nvPr/>
        </p:nvSpPr>
        <p:spPr>
          <a:xfrm rot="-5400000">
            <a:off x="4727258" y="1761173"/>
            <a:ext cx="13335" cy="0"/>
          </a:xfrm>
          <a:custGeom>
            <a:avLst/>
            <a:gdLst/>
            <a:ahLst/>
            <a:cxnLst/>
            <a:rect l="0" t="0" r="0" b="0"/>
            <a:pathLst>
              <a:path w="355600">
                <a:moveTo>
                  <a:pt x="0" y="0"/>
                </a:moveTo>
                <a:lnTo>
                  <a:pt x="3556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3" name="Freeform 743"/>
          <p:cNvSpPr/>
          <p:nvPr/>
        </p:nvSpPr>
        <p:spPr>
          <a:xfrm rot="-5400000">
            <a:off x="4716066" y="1700928"/>
            <a:ext cx="35718" cy="0"/>
          </a:xfrm>
          <a:custGeom>
            <a:avLst/>
            <a:gdLst/>
            <a:ahLst/>
            <a:cxnLst/>
            <a:rect l="0" t="0" r="0" b="0"/>
            <a:pathLst>
              <a:path w="952500">
                <a:moveTo>
                  <a:pt x="0" y="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4" name="Freeform 744"/>
          <p:cNvSpPr/>
          <p:nvPr/>
        </p:nvSpPr>
        <p:spPr>
          <a:xfrm rot="-5400000">
            <a:off x="4716066" y="1629490"/>
            <a:ext cx="35718" cy="0"/>
          </a:xfrm>
          <a:custGeom>
            <a:avLst/>
            <a:gdLst/>
            <a:ahLst/>
            <a:cxnLst/>
            <a:rect l="0" t="0" r="0" b="0"/>
            <a:pathLst>
              <a:path w="952500">
                <a:moveTo>
                  <a:pt x="0" y="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5" name="Freeform 745"/>
          <p:cNvSpPr/>
          <p:nvPr/>
        </p:nvSpPr>
        <p:spPr>
          <a:xfrm rot="-5400000">
            <a:off x="4716066" y="1558053"/>
            <a:ext cx="35718" cy="0"/>
          </a:xfrm>
          <a:custGeom>
            <a:avLst/>
            <a:gdLst/>
            <a:ahLst/>
            <a:cxnLst/>
            <a:rect l="0" t="0" r="0" b="0"/>
            <a:pathLst>
              <a:path w="952500">
                <a:moveTo>
                  <a:pt x="0" y="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6" name="Freeform 746"/>
          <p:cNvSpPr/>
          <p:nvPr/>
        </p:nvSpPr>
        <p:spPr>
          <a:xfrm rot="-5400000">
            <a:off x="4761072" y="1745933"/>
            <a:ext cx="17145" cy="0"/>
          </a:xfrm>
          <a:custGeom>
            <a:avLst/>
            <a:gdLst/>
            <a:ahLst/>
            <a:cxnLst/>
            <a:rect l="0" t="0" r="0" b="0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7" name="Freeform 747"/>
          <p:cNvSpPr/>
          <p:nvPr/>
        </p:nvSpPr>
        <p:spPr>
          <a:xfrm rot="-5400000">
            <a:off x="4758691" y="1586866"/>
            <a:ext cx="21907" cy="0"/>
          </a:xfrm>
          <a:custGeom>
            <a:avLst/>
            <a:gdLst/>
            <a:ahLst/>
            <a:cxnLst/>
            <a:rect l="0" t="0" r="0" b="0"/>
            <a:pathLst>
              <a:path w="584200">
                <a:moveTo>
                  <a:pt x="0" y="0"/>
                </a:moveTo>
                <a:lnTo>
                  <a:pt x="584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8" name="Freeform 748"/>
          <p:cNvSpPr/>
          <p:nvPr/>
        </p:nvSpPr>
        <p:spPr>
          <a:xfrm rot="-5400000">
            <a:off x="4693683" y="1665209"/>
            <a:ext cx="35718" cy="0"/>
          </a:xfrm>
          <a:custGeom>
            <a:avLst/>
            <a:gdLst/>
            <a:ahLst/>
            <a:cxnLst/>
            <a:rect l="0" t="0" r="0" b="0"/>
            <a:pathLst>
              <a:path w="952500">
                <a:moveTo>
                  <a:pt x="0" y="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9" name="Freeform 749"/>
          <p:cNvSpPr/>
          <p:nvPr/>
        </p:nvSpPr>
        <p:spPr>
          <a:xfrm rot="-5400000">
            <a:off x="4730115" y="1771651"/>
            <a:ext cx="34290" cy="0"/>
          </a:xfrm>
          <a:custGeom>
            <a:avLst/>
            <a:gdLst/>
            <a:ahLst/>
            <a:cxnLst/>
            <a:rect l="0" t="0" r="0" b="0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0" name="Freeform 750"/>
          <p:cNvSpPr/>
          <p:nvPr/>
        </p:nvSpPr>
        <p:spPr>
          <a:xfrm rot="-5400000">
            <a:off x="4729401" y="1700928"/>
            <a:ext cx="35718" cy="0"/>
          </a:xfrm>
          <a:custGeom>
            <a:avLst/>
            <a:gdLst/>
            <a:ahLst/>
            <a:cxnLst/>
            <a:rect l="0" t="0" r="0" b="0"/>
            <a:pathLst>
              <a:path w="952500">
                <a:moveTo>
                  <a:pt x="0" y="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1" name="Freeform 751"/>
          <p:cNvSpPr/>
          <p:nvPr/>
        </p:nvSpPr>
        <p:spPr>
          <a:xfrm rot="-5400000">
            <a:off x="4729401" y="1629490"/>
            <a:ext cx="35718" cy="0"/>
          </a:xfrm>
          <a:custGeom>
            <a:avLst/>
            <a:gdLst/>
            <a:ahLst/>
            <a:cxnLst/>
            <a:rect l="0" t="0" r="0" b="0"/>
            <a:pathLst>
              <a:path w="952500">
                <a:moveTo>
                  <a:pt x="0" y="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2" name="Freeform 752"/>
          <p:cNvSpPr/>
          <p:nvPr/>
        </p:nvSpPr>
        <p:spPr>
          <a:xfrm rot="-5400000">
            <a:off x="4729639" y="1558291"/>
            <a:ext cx="35242" cy="0"/>
          </a:xfrm>
          <a:custGeom>
            <a:avLst/>
            <a:gdLst/>
            <a:ahLst/>
            <a:cxnLst/>
            <a:rect l="0" t="0" r="0" b="0"/>
            <a:pathLst>
              <a:path w="939800">
                <a:moveTo>
                  <a:pt x="0" y="0"/>
                </a:move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3" name="Freeform 753"/>
          <p:cNvSpPr/>
          <p:nvPr/>
        </p:nvSpPr>
        <p:spPr>
          <a:xfrm rot="-5400000">
            <a:off x="4713685" y="1729979"/>
            <a:ext cx="22383" cy="0"/>
          </a:xfrm>
          <a:custGeom>
            <a:avLst/>
            <a:gdLst/>
            <a:ahLst/>
            <a:cxnLst/>
            <a:rect l="0" t="0" r="0" b="0"/>
            <a:pathLst>
              <a:path w="596900">
                <a:moveTo>
                  <a:pt x="0" y="0"/>
                </a:moveTo>
                <a:lnTo>
                  <a:pt x="596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4" name="Freeform 754"/>
          <p:cNvSpPr/>
          <p:nvPr/>
        </p:nvSpPr>
        <p:spPr>
          <a:xfrm rot="-5400000">
            <a:off x="4707018" y="1665209"/>
            <a:ext cx="35718" cy="0"/>
          </a:xfrm>
          <a:custGeom>
            <a:avLst/>
            <a:gdLst/>
            <a:ahLst/>
            <a:cxnLst/>
            <a:rect l="0" t="0" r="0" b="0"/>
            <a:pathLst>
              <a:path w="952500">
                <a:moveTo>
                  <a:pt x="0" y="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5" name="Freeform 755"/>
          <p:cNvSpPr/>
          <p:nvPr/>
        </p:nvSpPr>
        <p:spPr>
          <a:xfrm rot="-5400000">
            <a:off x="4707018" y="1593771"/>
            <a:ext cx="35718" cy="0"/>
          </a:xfrm>
          <a:custGeom>
            <a:avLst/>
            <a:gdLst/>
            <a:ahLst/>
            <a:cxnLst/>
            <a:rect l="0" t="0" r="0" b="0"/>
            <a:pathLst>
              <a:path w="952500">
                <a:moveTo>
                  <a:pt x="0" y="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6" name="Freeform 756"/>
          <p:cNvSpPr/>
          <p:nvPr/>
        </p:nvSpPr>
        <p:spPr>
          <a:xfrm rot="-5400000">
            <a:off x="4747022" y="1768079"/>
            <a:ext cx="27146" cy="0"/>
          </a:xfrm>
          <a:custGeom>
            <a:avLst/>
            <a:gdLst/>
            <a:ahLst/>
            <a:cxnLst/>
            <a:rect l="0" t="0" r="0" b="0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7" name="Freeform 757"/>
          <p:cNvSpPr/>
          <p:nvPr/>
        </p:nvSpPr>
        <p:spPr>
          <a:xfrm rot="-5400000">
            <a:off x="4756071" y="1714263"/>
            <a:ext cx="9048" cy="0"/>
          </a:xfrm>
          <a:custGeom>
            <a:avLst/>
            <a:gdLst/>
            <a:ahLst/>
            <a:cxnLst/>
            <a:rect l="0" t="0" r="0" b="0"/>
            <a:pathLst>
              <a:path w="241300">
                <a:moveTo>
                  <a:pt x="0" y="0"/>
                </a:move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8" name="Freeform 758"/>
          <p:cNvSpPr/>
          <p:nvPr/>
        </p:nvSpPr>
        <p:spPr>
          <a:xfrm rot="-5400000">
            <a:off x="4755595" y="1616631"/>
            <a:ext cx="10001" cy="0"/>
          </a:xfrm>
          <a:custGeom>
            <a:avLst/>
            <a:gdLst/>
            <a:ahLst/>
            <a:cxnLst/>
            <a:rect l="0" t="0" r="0" b="0"/>
            <a:pathLst>
              <a:path w="266700">
                <a:moveTo>
                  <a:pt x="0" y="0"/>
                </a:moveTo>
                <a:lnTo>
                  <a:pt x="266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9" name="Freeform 759"/>
          <p:cNvSpPr/>
          <p:nvPr/>
        </p:nvSpPr>
        <p:spPr>
          <a:xfrm rot="-5400000">
            <a:off x="4743689" y="1559005"/>
            <a:ext cx="33813" cy="0"/>
          </a:xfrm>
          <a:custGeom>
            <a:avLst/>
            <a:gdLst/>
            <a:ahLst/>
            <a:cxnLst/>
            <a:rect l="0" t="0" r="0" b="0"/>
            <a:pathLst>
              <a:path w="901700">
                <a:moveTo>
                  <a:pt x="0" y="0"/>
                </a:moveTo>
                <a:lnTo>
                  <a:pt x="901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0" name="Freeform 760"/>
          <p:cNvSpPr/>
          <p:nvPr/>
        </p:nvSpPr>
        <p:spPr>
          <a:xfrm rot="-5400000">
            <a:off x="4620816" y="1623299"/>
            <a:ext cx="252888" cy="83820"/>
          </a:xfrm>
          <a:custGeom>
            <a:avLst/>
            <a:gdLst/>
            <a:ahLst/>
            <a:cxnLst/>
            <a:rect l="0" t="0" r="0" b="0"/>
            <a:pathLst>
              <a:path w="6743700" h="2235200">
                <a:moveTo>
                  <a:pt x="6578600" y="2235200"/>
                </a:moveTo>
                <a:lnTo>
                  <a:pt x="3454400" y="1066800"/>
                </a:lnTo>
                <a:lnTo>
                  <a:pt x="546100" y="1993900"/>
                </a:lnTo>
                <a:lnTo>
                  <a:pt x="0" y="965200"/>
                </a:lnTo>
                <a:lnTo>
                  <a:pt x="2908300" y="0"/>
                </a:lnTo>
                <a:lnTo>
                  <a:pt x="6743700" y="635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1" name="Freeform 761"/>
          <p:cNvSpPr/>
          <p:nvPr/>
        </p:nvSpPr>
        <p:spPr>
          <a:xfrm rot="-5400000">
            <a:off x="7113746" y="4812983"/>
            <a:ext cx="0" cy="18097"/>
          </a:xfrm>
          <a:custGeom>
            <a:avLst/>
            <a:gdLst/>
            <a:ahLst/>
            <a:cxnLst/>
            <a:rect l="0" t="0" r="0" b="0"/>
            <a:pathLst>
              <a:path h="482600">
                <a:moveTo>
                  <a:pt x="0" y="0"/>
                </a:moveTo>
                <a:lnTo>
                  <a:pt x="0" y="482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2" name="Freeform 762"/>
          <p:cNvSpPr/>
          <p:nvPr/>
        </p:nvSpPr>
        <p:spPr>
          <a:xfrm rot="-5400000">
            <a:off x="7163752" y="4816793"/>
            <a:ext cx="0" cy="10477"/>
          </a:xfrm>
          <a:custGeom>
            <a:avLst/>
            <a:gdLst/>
            <a:ahLst/>
            <a:cxnLst/>
            <a:rect l="0" t="0" r="0" b="0"/>
            <a:pathLst>
              <a:path h="279400">
                <a:moveTo>
                  <a:pt x="0" y="0"/>
                </a:moveTo>
                <a:lnTo>
                  <a:pt x="0" y="279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3" name="Freeform 763"/>
          <p:cNvSpPr/>
          <p:nvPr/>
        </p:nvSpPr>
        <p:spPr>
          <a:xfrm rot="-5400000">
            <a:off x="7069217" y="4839892"/>
            <a:ext cx="0" cy="35718"/>
          </a:xfrm>
          <a:custGeom>
            <a:avLst/>
            <a:gdLst/>
            <a:ahLst/>
            <a:cxnLst/>
            <a:rect l="0" t="0" r="0" b="0"/>
            <a:pathLst>
              <a:path h="952500">
                <a:moveTo>
                  <a:pt x="0" y="0"/>
                </a:moveTo>
                <a:lnTo>
                  <a:pt x="0" y="952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4" name="Freeform 764"/>
          <p:cNvSpPr/>
          <p:nvPr/>
        </p:nvSpPr>
        <p:spPr>
          <a:xfrm rot="-5400000">
            <a:off x="7135177" y="4845368"/>
            <a:ext cx="0" cy="24765"/>
          </a:xfrm>
          <a:custGeom>
            <a:avLst/>
            <a:gdLst/>
            <a:ahLst/>
            <a:cxnLst/>
            <a:rect l="0" t="0" r="0" b="0"/>
            <a:pathLst>
              <a:path h="660400">
                <a:moveTo>
                  <a:pt x="0" y="0"/>
                </a:moveTo>
                <a:lnTo>
                  <a:pt x="0" y="660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5" name="Freeform 765"/>
          <p:cNvSpPr/>
          <p:nvPr/>
        </p:nvSpPr>
        <p:spPr>
          <a:xfrm rot="-5400000">
            <a:off x="7035641" y="4877753"/>
            <a:ext cx="0" cy="31432"/>
          </a:xfrm>
          <a:custGeom>
            <a:avLst/>
            <a:gdLst/>
            <a:ahLst/>
            <a:cxnLst/>
            <a:rect l="0" t="0" r="0" b="0"/>
            <a:pathLst>
              <a:path h="838200">
                <a:moveTo>
                  <a:pt x="0" y="0"/>
                </a:moveTo>
                <a:lnTo>
                  <a:pt x="0" y="838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6" name="Freeform 766"/>
          <p:cNvSpPr/>
          <p:nvPr/>
        </p:nvSpPr>
        <p:spPr>
          <a:xfrm rot="-5400000">
            <a:off x="7104935" y="4875610"/>
            <a:ext cx="0" cy="35718"/>
          </a:xfrm>
          <a:custGeom>
            <a:avLst/>
            <a:gdLst/>
            <a:ahLst/>
            <a:cxnLst/>
            <a:rect l="0" t="0" r="0" b="0"/>
            <a:pathLst>
              <a:path h="952500">
                <a:moveTo>
                  <a:pt x="0" y="0"/>
                </a:moveTo>
                <a:lnTo>
                  <a:pt x="0" y="952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7" name="Freeform 767"/>
          <p:cNvSpPr/>
          <p:nvPr/>
        </p:nvSpPr>
        <p:spPr>
          <a:xfrm rot="-5400000">
            <a:off x="7069217" y="4911329"/>
            <a:ext cx="0" cy="35718"/>
          </a:xfrm>
          <a:custGeom>
            <a:avLst/>
            <a:gdLst/>
            <a:ahLst/>
            <a:cxnLst/>
            <a:rect l="0" t="0" r="0" b="0"/>
            <a:pathLst>
              <a:path h="952500">
                <a:moveTo>
                  <a:pt x="0" y="0"/>
                </a:moveTo>
                <a:lnTo>
                  <a:pt x="0" y="952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8" name="Freeform 768"/>
          <p:cNvSpPr/>
          <p:nvPr/>
        </p:nvSpPr>
        <p:spPr>
          <a:xfrm rot="-5400000">
            <a:off x="7160418" y="4806792"/>
            <a:ext cx="0" cy="3810"/>
          </a:xfrm>
          <a:custGeom>
            <a:avLst/>
            <a:gdLst/>
            <a:ahLst/>
            <a:cxnLst/>
            <a:rect l="0" t="0" r="0" b="0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9" name="Freeform 769"/>
          <p:cNvSpPr/>
          <p:nvPr/>
        </p:nvSpPr>
        <p:spPr>
          <a:xfrm rot="-5400000">
            <a:off x="7078742" y="4836082"/>
            <a:ext cx="0" cy="16668"/>
          </a:xfrm>
          <a:custGeom>
            <a:avLst/>
            <a:gdLst/>
            <a:ahLst/>
            <a:cxnLst/>
            <a:rect l="0" t="0" r="0" b="0"/>
            <a:pathLst>
              <a:path h="444500">
                <a:moveTo>
                  <a:pt x="0" y="0"/>
                </a:moveTo>
                <a:lnTo>
                  <a:pt x="0" y="444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0" name="Freeform 770"/>
          <p:cNvSpPr/>
          <p:nvPr/>
        </p:nvSpPr>
        <p:spPr>
          <a:xfrm rot="-5400000">
            <a:off x="7139225" y="4827985"/>
            <a:ext cx="0" cy="32861"/>
          </a:xfrm>
          <a:custGeom>
            <a:avLst/>
            <a:gdLst/>
            <a:ahLst/>
            <a:cxnLst/>
            <a:rect l="0" t="0" r="0" b="0"/>
            <a:pathLst>
              <a:path h="876300">
                <a:moveTo>
                  <a:pt x="0" y="0"/>
                </a:moveTo>
                <a:lnTo>
                  <a:pt x="0" y="876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1" name="Freeform 771"/>
          <p:cNvSpPr/>
          <p:nvPr/>
        </p:nvSpPr>
        <p:spPr>
          <a:xfrm rot="-5400000">
            <a:off x="7034450" y="4863228"/>
            <a:ext cx="0" cy="33813"/>
          </a:xfrm>
          <a:custGeom>
            <a:avLst/>
            <a:gdLst/>
            <a:ahLst/>
            <a:cxnLst/>
            <a:rect l="0" t="0" r="0" b="0"/>
            <a:pathLst>
              <a:path h="901700">
                <a:moveTo>
                  <a:pt x="0" y="0"/>
                </a:moveTo>
                <a:lnTo>
                  <a:pt x="0" y="901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2" name="Freeform 772"/>
          <p:cNvSpPr/>
          <p:nvPr/>
        </p:nvSpPr>
        <p:spPr>
          <a:xfrm rot="-5400000">
            <a:off x="7104935" y="4862275"/>
            <a:ext cx="0" cy="35718"/>
          </a:xfrm>
          <a:custGeom>
            <a:avLst/>
            <a:gdLst/>
            <a:ahLst/>
            <a:cxnLst/>
            <a:rect l="0" t="0" r="0" b="0"/>
            <a:pathLst>
              <a:path h="952500">
                <a:moveTo>
                  <a:pt x="0" y="0"/>
                </a:moveTo>
                <a:lnTo>
                  <a:pt x="0" y="952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3" name="Freeform 773"/>
          <p:cNvSpPr/>
          <p:nvPr/>
        </p:nvSpPr>
        <p:spPr>
          <a:xfrm rot="-5400000">
            <a:off x="7069217" y="4897994"/>
            <a:ext cx="0" cy="35718"/>
          </a:xfrm>
          <a:custGeom>
            <a:avLst/>
            <a:gdLst/>
            <a:ahLst/>
            <a:cxnLst/>
            <a:rect l="0" t="0" r="0" b="0"/>
            <a:pathLst>
              <a:path h="952500">
                <a:moveTo>
                  <a:pt x="0" y="0"/>
                </a:moveTo>
                <a:lnTo>
                  <a:pt x="0" y="952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4" name="Freeform 774"/>
          <p:cNvSpPr/>
          <p:nvPr/>
        </p:nvSpPr>
        <p:spPr>
          <a:xfrm rot="-5400000">
            <a:off x="7140654" y="4813222"/>
            <a:ext cx="0" cy="35718"/>
          </a:xfrm>
          <a:custGeom>
            <a:avLst/>
            <a:gdLst/>
            <a:ahLst/>
            <a:cxnLst/>
            <a:rect l="0" t="0" r="0" b="0"/>
            <a:pathLst>
              <a:path h="952500">
                <a:moveTo>
                  <a:pt x="0" y="0"/>
                </a:moveTo>
                <a:lnTo>
                  <a:pt x="0" y="952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5" name="Freeform 775"/>
          <p:cNvSpPr/>
          <p:nvPr/>
        </p:nvSpPr>
        <p:spPr>
          <a:xfrm rot="-5400000">
            <a:off x="7043737" y="4859179"/>
            <a:ext cx="0" cy="15240"/>
          </a:xfrm>
          <a:custGeom>
            <a:avLst/>
            <a:gdLst/>
            <a:ahLst/>
            <a:cxnLst/>
            <a:rect l="0" t="0" r="0" b="0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6" name="Freeform 776"/>
          <p:cNvSpPr/>
          <p:nvPr/>
        </p:nvSpPr>
        <p:spPr>
          <a:xfrm rot="-5400000">
            <a:off x="7104935" y="4848940"/>
            <a:ext cx="0" cy="35718"/>
          </a:xfrm>
          <a:custGeom>
            <a:avLst/>
            <a:gdLst/>
            <a:ahLst/>
            <a:cxnLst/>
            <a:rect l="0" t="0" r="0" b="0"/>
            <a:pathLst>
              <a:path h="952500">
                <a:moveTo>
                  <a:pt x="0" y="0"/>
                </a:moveTo>
                <a:lnTo>
                  <a:pt x="0" y="952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7" name="Freeform 777"/>
          <p:cNvSpPr/>
          <p:nvPr/>
        </p:nvSpPr>
        <p:spPr>
          <a:xfrm rot="-5400000">
            <a:off x="7069217" y="4884659"/>
            <a:ext cx="0" cy="35718"/>
          </a:xfrm>
          <a:custGeom>
            <a:avLst/>
            <a:gdLst/>
            <a:ahLst/>
            <a:cxnLst/>
            <a:rect l="0" t="0" r="0" b="0"/>
            <a:pathLst>
              <a:path h="952500">
                <a:moveTo>
                  <a:pt x="0" y="0"/>
                </a:moveTo>
                <a:lnTo>
                  <a:pt x="0" y="952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8" name="Freeform 778"/>
          <p:cNvSpPr/>
          <p:nvPr/>
        </p:nvSpPr>
        <p:spPr>
          <a:xfrm rot="-5400000">
            <a:off x="7053978" y="4935141"/>
            <a:ext cx="3333" cy="0"/>
          </a:xfrm>
          <a:custGeom>
            <a:avLst/>
            <a:gdLst/>
            <a:ahLst/>
            <a:cxnLst/>
            <a:rect l="0" t="0" r="0" b="0"/>
            <a:pathLst>
              <a:path w="88900">
                <a:moveTo>
                  <a:pt x="0" y="0"/>
                </a:move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9" name="Freeform 779"/>
          <p:cNvSpPr/>
          <p:nvPr/>
        </p:nvSpPr>
        <p:spPr>
          <a:xfrm rot="-5400000">
            <a:off x="7037785" y="4879896"/>
            <a:ext cx="35718" cy="0"/>
          </a:xfrm>
          <a:custGeom>
            <a:avLst/>
            <a:gdLst/>
            <a:ahLst/>
            <a:cxnLst/>
            <a:rect l="0" t="0" r="0" b="0"/>
            <a:pathLst>
              <a:path w="952500">
                <a:moveTo>
                  <a:pt x="0" y="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0" name="Freeform 780"/>
          <p:cNvSpPr/>
          <p:nvPr/>
        </p:nvSpPr>
        <p:spPr>
          <a:xfrm rot="-5400000">
            <a:off x="7075885" y="4913234"/>
            <a:ext cx="30956" cy="0"/>
          </a:xfrm>
          <a:custGeom>
            <a:avLst/>
            <a:gdLst/>
            <a:ahLst/>
            <a:cxnLst/>
            <a:rect l="0" t="0" r="0" b="0"/>
            <a:pathLst>
              <a:path w="825500">
                <a:moveTo>
                  <a:pt x="0" y="0"/>
                </a:moveTo>
                <a:lnTo>
                  <a:pt x="825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1" name="Freeform 781"/>
          <p:cNvSpPr/>
          <p:nvPr/>
        </p:nvSpPr>
        <p:spPr>
          <a:xfrm rot="-5400000">
            <a:off x="7075647" y="4846321"/>
            <a:ext cx="31432" cy="0"/>
          </a:xfrm>
          <a:custGeom>
            <a:avLst/>
            <a:gdLst/>
            <a:ahLst/>
            <a:cxnLst/>
            <a:rect l="0" t="0" r="0" b="0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2" name="Freeform 782"/>
          <p:cNvSpPr/>
          <p:nvPr/>
        </p:nvSpPr>
        <p:spPr>
          <a:xfrm rot="-5400000">
            <a:off x="7112556" y="4876563"/>
            <a:ext cx="29051" cy="0"/>
          </a:xfrm>
          <a:custGeom>
            <a:avLst/>
            <a:gdLst/>
            <a:ahLst/>
            <a:cxnLst/>
            <a:rect l="0" t="0" r="0" b="0"/>
            <a:pathLst>
              <a:path w="774700">
                <a:moveTo>
                  <a:pt x="0" y="0"/>
                </a:moveTo>
                <a:lnTo>
                  <a:pt x="774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3" name="Freeform 783"/>
          <p:cNvSpPr/>
          <p:nvPr/>
        </p:nvSpPr>
        <p:spPr>
          <a:xfrm rot="-5400000">
            <a:off x="7117795" y="4817031"/>
            <a:ext cx="18573" cy="0"/>
          </a:xfrm>
          <a:custGeom>
            <a:avLst/>
            <a:gdLst/>
            <a:ahLst/>
            <a:cxnLst/>
            <a:rect l="0" t="0" r="0" b="0"/>
            <a:pathLst>
              <a:path w="495300">
                <a:moveTo>
                  <a:pt x="0" y="0"/>
                </a:moveTo>
                <a:lnTo>
                  <a:pt x="4953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4" name="Freeform 784"/>
          <p:cNvSpPr/>
          <p:nvPr/>
        </p:nvSpPr>
        <p:spPr>
          <a:xfrm rot="-5400000">
            <a:off x="7159705" y="4829414"/>
            <a:ext cx="6191" cy="0"/>
          </a:xfrm>
          <a:custGeom>
            <a:avLst/>
            <a:gdLst/>
            <a:ahLst/>
            <a:cxnLst/>
            <a:rect l="0" t="0" r="0" b="0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5" name="Freeform 785"/>
          <p:cNvSpPr/>
          <p:nvPr/>
        </p:nvSpPr>
        <p:spPr>
          <a:xfrm rot="-5400000">
            <a:off x="7018497" y="4912519"/>
            <a:ext cx="29527" cy="0"/>
          </a:xfrm>
          <a:custGeom>
            <a:avLst/>
            <a:gdLst/>
            <a:ahLst/>
            <a:cxnLst/>
            <a:rect l="0" t="0" r="0" b="0"/>
            <a:pathLst>
              <a:path w="787400">
                <a:moveTo>
                  <a:pt x="0" y="0"/>
                </a:moveTo>
                <a:lnTo>
                  <a:pt x="787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6" name="Freeform 786"/>
          <p:cNvSpPr/>
          <p:nvPr/>
        </p:nvSpPr>
        <p:spPr>
          <a:xfrm rot="-5400000">
            <a:off x="7064455" y="4937999"/>
            <a:ext cx="9048" cy="0"/>
          </a:xfrm>
          <a:custGeom>
            <a:avLst/>
            <a:gdLst/>
            <a:ahLst/>
            <a:cxnLst/>
            <a:rect l="0" t="0" r="0" b="0"/>
            <a:pathLst>
              <a:path w="241300">
                <a:moveTo>
                  <a:pt x="0" y="0"/>
                </a:move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7" name="Freeform 787"/>
          <p:cNvSpPr/>
          <p:nvPr/>
        </p:nvSpPr>
        <p:spPr>
          <a:xfrm rot="-5400000">
            <a:off x="7051120" y="4879896"/>
            <a:ext cx="35718" cy="0"/>
          </a:xfrm>
          <a:custGeom>
            <a:avLst/>
            <a:gdLst/>
            <a:ahLst/>
            <a:cxnLst/>
            <a:rect l="0" t="0" r="0" b="0"/>
            <a:pathLst>
              <a:path w="952500">
                <a:moveTo>
                  <a:pt x="0" y="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8" name="Freeform 788"/>
          <p:cNvSpPr/>
          <p:nvPr/>
        </p:nvSpPr>
        <p:spPr>
          <a:xfrm rot="-5400000">
            <a:off x="7095887" y="4906566"/>
            <a:ext cx="17621" cy="0"/>
          </a:xfrm>
          <a:custGeom>
            <a:avLst/>
            <a:gdLst/>
            <a:ahLst/>
            <a:cxnLst/>
            <a:rect l="0" t="0" r="0" b="0"/>
            <a:pathLst>
              <a:path w="469900">
                <a:moveTo>
                  <a:pt x="0" y="0"/>
                </a:moveTo>
                <a:lnTo>
                  <a:pt x="469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9" name="Freeform 789"/>
          <p:cNvSpPr/>
          <p:nvPr/>
        </p:nvSpPr>
        <p:spPr>
          <a:xfrm rot="-5400000">
            <a:off x="7086839" y="4844178"/>
            <a:ext cx="35718" cy="0"/>
          </a:xfrm>
          <a:custGeom>
            <a:avLst/>
            <a:gdLst/>
            <a:ahLst/>
            <a:cxnLst/>
            <a:rect l="0" t="0" r="0" b="0"/>
            <a:pathLst>
              <a:path w="952500">
                <a:moveTo>
                  <a:pt x="0" y="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0" name="Freeform 790"/>
          <p:cNvSpPr/>
          <p:nvPr/>
        </p:nvSpPr>
        <p:spPr>
          <a:xfrm rot="-5400000">
            <a:off x="7136845" y="4865609"/>
            <a:ext cx="7143" cy="0"/>
          </a:xfrm>
          <a:custGeom>
            <a:avLst/>
            <a:gdLst/>
            <a:ahLst/>
            <a:cxnLst/>
            <a:rect l="0" t="0" r="0" b="0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1" name="Freeform 791"/>
          <p:cNvSpPr/>
          <p:nvPr/>
        </p:nvSpPr>
        <p:spPr>
          <a:xfrm rot="-5400000">
            <a:off x="7126606" y="4812507"/>
            <a:ext cx="27622" cy="0"/>
          </a:xfrm>
          <a:custGeom>
            <a:avLst/>
            <a:gdLst/>
            <a:ahLst/>
            <a:cxnLst/>
            <a:rect l="0" t="0" r="0" b="0"/>
            <a:pathLst>
              <a:path w="736600">
                <a:moveTo>
                  <a:pt x="0" y="0"/>
                </a:moveTo>
                <a:lnTo>
                  <a:pt x="7366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2" name="Freeform 792"/>
          <p:cNvSpPr/>
          <p:nvPr/>
        </p:nvSpPr>
        <p:spPr>
          <a:xfrm rot="-5400000">
            <a:off x="7028974" y="4915377"/>
            <a:ext cx="35242" cy="0"/>
          </a:xfrm>
          <a:custGeom>
            <a:avLst/>
            <a:gdLst/>
            <a:ahLst/>
            <a:cxnLst/>
            <a:rect l="0" t="0" r="0" b="0"/>
            <a:pathLst>
              <a:path w="939800">
                <a:moveTo>
                  <a:pt x="0" y="0"/>
                </a:moveTo>
                <a:lnTo>
                  <a:pt x="939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3" name="Freeform 793"/>
          <p:cNvSpPr/>
          <p:nvPr/>
        </p:nvSpPr>
        <p:spPr>
          <a:xfrm rot="-5400000">
            <a:off x="7045405" y="4860846"/>
            <a:ext cx="2381" cy="0"/>
          </a:xfrm>
          <a:custGeom>
            <a:avLst/>
            <a:gdLst/>
            <a:ahLst/>
            <a:cxnLst/>
            <a:rect l="0" t="0" r="0" b="0"/>
            <a:pathLst>
              <a:path w="63500">
                <a:moveTo>
                  <a:pt x="0" y="0"/>
                </a:moveTo>
                <a:lnTo>
                  <a:pt x="63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4" name="Freeform 794"/>
          <p:cNvSpPr/>
          <p:nvPr/>
        </p:nvSpPr>
        <p:spPr>
          <a:xfrm rot="-5400000">
            <a:off x="7080409" y="4935379"/>
            <a:ext cx="3810" cy="0"/>
          </a:xfrm>
          <a:custGeom>
            <a:avLst/>
            <a:gdLst/>
            <a:ahLst/>
            <a:cxnLst/>
            <a:rect l="0" t="0" r="0" b="0"/>
            <a:pathLst>
              <a:path w="101600">
                <a:moveTo>
                  <a:pt x="0" y="0"/>
                </a:moveTo>
                <a:lnTo>
                  <a:pt x="1016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5" name="Freeform 795"/>
          <p:cNvSpPr/>
          <p:nvPr/>
        </p:nvSpPr>
        <p:spPr>
          <a:xfrm rot="-5400000">
            <a:off x="7064455" y="4879896"/>
            <a:ext cx="35718" cy="0"/>
          </a:xfrm>
          <a:custGeom>
            <a:avLst/>
            <a:gdLst/>
            <a:ahLst/>
            <a:cxnLst/>
            <a:rect l="0" t="0" r="0" b="0"/>
            <a:pathLst>
              <a:path w="952500">
                <a:moveTo>
                  <a:pt x="0" y="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6" name="Freeform 796"/>
          <p:cNvSpPr/>
          <p:nvPr/>
        </p:nvSpPr>
        <p:spPr>
          <a:xfrm rot="-5400000">
            <a:off x="7115890" y="4899899"/>
            <a:ext cx="4286" cy="0"/>
          </a:xfrm>
          <a:custGeom>
            <a:avLst/>
            <a:gdLst/>
            <a:ahLst/>
            <a:cxnLst/>
            <a:rect l="0" t="0" r="0" b="0"/>
            <a:pathLst>
              <a:path w="114300">
                <a:moveTo>
                  <a:pt x="0" y="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7" name="Freeform 797"/>
          <p:cNvSpPr/>
          <p:nvPr/>
        </p:nvSpPr>
        <p:spPr>
          <a:xfrm rot="-5400000">
            <a:off x="7100174" y="4844178"/>
            <a:ext cx="35718" cy="0"/>
          </a:xfrm>
          <a:custGeom>
            <a:avLst/>
            <a:gdLst/>
            <a:ahLst/>
            <a:cxnLst/>
            <a:rect l="0" t="0" r="0" b="0"/>
            <a:pathLst>
              <a:path w="952500">
                <a:moveTo>
                  <a:pt x="0" y="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8" name="Freeform 798"/>
          <p:cNvSpPr/>
          <p:nvPr/>
        </p:nvSpPr>
        <p:spPr>
          <a:xfrm rot="-5400000">
            <a:off x="7137559" y="4810126"/>
            <a:ext cx="32385" cy="0"/>
          </a:xfrm>
          <a:custGeom>
            <a:avLst/>
            <a:gdLst/>
            <a:ahLst/>
            <a:cxnLst/>
            <a:rect l="0" t="0" r="0" b="0"/>
            <a:pathLst>
              <a:path w="863600">
                <a:moveTo>
                  <a:pt x="0" y="0"/>
                </a:moveTo>
                <a:lnTo>
                  <a:pt x="8636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9" name="Freeform 799"/>
          <p:cNvSpPr/>
          <p:nvPr/>
        </p:nvSpPr>
        <p:spPr>
          <a:xfrm rot="-5400000">
            <a:off x="7016354" y="4791790"/>
            <a:ext cx="153828" cy="152400"/>
          </a:xfrm>
          <a:custGeom>
            <a:avLst/>
            <a:gdLst/>
            <a:ahLst/>
            <a:cxnLst/>
            <a:rect l="0" t="0" r="0" b="0"/>
            <a:pathLst>
              <a:path w="4102100" h="4064000">
                <a:moveTo>
                  <a:pt x="0" y="1536700"/>
                </a:moveTo>
                <a:lnTo>
                  <a:pt x="571500" y="203200"/>
                </a:lnTo>
                <a:lnTo>
                  <a:pt x="1765300" y="0"/>
                </a:lnTo>
                <a:lnTo>
                  <a:pt x="4102100" y="3606800"/>
                </a:lnTo>
                <a:lnTo>
                  <a:pt x="3289300" y="4064000"/>
                </a:lnTo>
                <a:lnTo>
                  <a:pt x="1270000" y="2832100"/>
                </a:lnTo>
                <a:lnTo>
                  <a:pt x="0" y="1536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0" name="Freeform 800"/>
          <p:cNvSpPr/>
          <p:nvPr/>
        </p:nvSpPr>
        <p:spPr>
          <a:xfrm rot="-5400000">
            <a:off x="9049227" y="5509737"/>
            <a:ext cx="46672" cy="14287"/>
          </a:xfrm>
          <a:custGeom>
            <a:avLst/>
            <a:gdLst/>
            <a:ahLst/>
            <a:cxnLst/>
            <a:rect l="0" t="0" r="0" b="0"/>
            <a:pathLst>
              <a:path w="1244600" h="381000">
                <a:moveTo>
                  <a:pt x="0" y="381000"/>
                </a:moveTo>
                <a:lnTo>
                  <a:pt x="12446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1" name="Freeform 801"/>
          <p:cNvSpPr/>
          <p:nvPr/>
        </p:nvSpPr>
        <p:spPr>
          <a:xfrm rot="-5400000">
            <a:off x="9010174" y="5414487"/>
            <a:ext cx="68103" cy="21431"/>
          </a:xfrm>
          <a:custGeom>
            <a:avLst/>
            <a:gdLst/>
            <a:ahLst/>
            <a:cxnLst/>
            <a:rect l="0" t="0" r="0" b="0"/>
            <a:pathLst>
              <a:path w="1816100" h="571500">
                <a:moveTo>
                  <a:pt x="0" y="571500"/>
                </a:moveTo>
                <a:lnTo>
                  <a:pt x="1816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2" name="Freeform 802"/>
          <p:cNvSpPr/>
          <p:nvPr/>
        </p:nvSpPr>
        <p:spPr>
          <a:xfrm rot="-5400000">
            <a:off x="8978504" y="5312331"/>
            <a:ext cx="68103" cy="20955"/>
          </a:xfrm>
          <a:custGeom>
            <a:avLst/>
            <a:gdLst/>
            <a:ahLst/>
            <a:cxnLst/>
            <a:rect l="0" t="0" r="0" b="0"/>
            <a:pathLst>
              <a:path w="1816100" h="558800">
                <a:moveTo>
                  <a:pt x="0" y="558800"/>
                </a:moveTo>
                <a:lnTo>
                  <a:pt x="1816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3" name="Freeform 803"/>
          <p:cNvSpPr/>
          <p:nvPr/>
        </p:nvSpPr>
        <p:spPr>
          <a:xfrm rot="-5400000">
            <a:off x="8946833" y="5209700"/>
            <a:ext cx="68103" cy="21431"/>
          </a:xfrm>
          <a:custGeom>
            <a:avLst/>
            <a:gdLst/>
            <a:ahLst/>
            <a:cxnLst/>
            <a:rect l="0" t="0" r="0" b="0"/>
            <a:pathLst>
              <a:path w="1816100" h="571500">
                <a:moveTo>
                  <a:pt x="0" y="571500"/>
                </a:moveTo>
                <a:lnTo>
                  <a:pt x="1816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4" name="Freeform 804"/>
          <p:cNvSpPr/>
          <p:nvPr/>
        </p:nvSpPr>
        <p:spPr>
          <a:xfrm rot="-5400000">
            <a:off x="8915163" y="5107544"/>
            <a:ext cx="68103" cy="20955"/>
          </a:xfrm>
          <a:custGeom>
            <a:avLst/>
            <a:gdLst/>
            <a:ahLst/>
            <a:cxnLst/>
            <a:rect l="0" t="0" r="0" b="0"/>
            <a:pathLst>
              <a:path w="1816100" h="558800">
                <a:moveTo>
                  <a:pt x="0" y="558800"/>
                </a:moveTo>
                <a:lnTo>
                  <a:pt x="1816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5" name="Freeform 805"/>
          <p:cNvSpPr/>
          <p:nvPr/>
        </p:nvSpPr>
        <p:spPr>
          <a:xfrm rot="-5400000">
            <a:off x="8883730" y="5005150"/>
            <a:ext cx="68103" cy="20955"/>
          </a:xfrm>
          <a:custGeom>
            <a:avLst/>
            <a:gdLst/>
            <a:ahLst/>
            <a:cxnLst/>
            <a:rect l="0" t="0" r="0" b="0"/>
            <a:pathLst>
              <a:path w="1816100" h="558800">
                <a:moveTo>
                  <a:pt x="0" y="558800"/>
                </a:moveTo>
                <a:lnTo>
                  <a:pt x="1816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6" name="Freeform 806"/>
          <p:cNvSpPr/>
          <p:nvPr/>
        </p:nvSpPr>
        <p:spPr>
          <a:xfrm rot="-5400000">
            <a:off x="8852059" y="4902518"/>
            <a:ext cx="68103" cy="21431"/>
          </a:xfrm>
          <a:custGeom>
            <a:avLst/>
            <a:gdLst/>
            <a:ahLst/>
            <a:cxnLst/>
            <a:rect l="0" t="0" r="0" b="0"/>
            <a:pathLst>
              <a:path w="1816100" h="571500">
                <a:moveTo>
                  <a:pt x="0" y="571500"/>
                </a:moveTo>
                <a:lnTo>
                  <a:pt x="1816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7" name="Freeform 807"/>
          <p:cNvSpPr/>
          <p:nvPr/>
        </p:nvSpPr>
        <p:spPr>
          <a:xfrm rot="-5400000">
            <a:off x="8820389" y="4800363"/>
            <a:ext cx="68103" cy="20955"/>
          </a:xfrm>
          <a:custGeom>
            <a:avLst/>
            <a:gdLst/>
            <a:ahLst/>
            <a:cxnLst/>
            <a:rect l="0" t="0" r="0" b="0"/>
            <a:pathLst>
              <a:path w="1816100" h="558800">
                <a:moveTo>
                  <a:pt x="0" y="558800"/>
                </a:moveTo>
                <a:lnTo>
                  <a:pt x="1816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8" name="Freeform 808"/>
          <p:cNvSpPr/>
          <p:nvPr/>
        </p:nvSpPr>
        <p:spPr>
          <a:xfrm rot="-5400000">
            <a:off x="8788956" y="4697969"/>
            <a:ext cx="68103" cy="20955"/>
          </a:xfrm>
          <a:custGeom>
            <a:avLst/>
            <a:gdLst/>
            <a:ahLst/>
            <a:cxnLst/>
            <a:rect l="0" t="0" r="0" b="0"/>
            <a:pathLst>
              <a:path w="1816100" h="558800">
                <a:moveTo>
                  <a:pt x="0" y="558800"/>
                </a:moveTo>
                <a:lnTo>
                  <a:pt x="1816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9" name="Freeform 809"/>
          <p:cNvSpPr/>
          <p:nvPr/>
        </p:nvSpPr>
        <p:spPr>
          <a:xfrm rot="-5400000">
            <a:off x="8757048" y="4595575"/>
            <a:ext cx="68103" cy="20955"/>
          </a:xfrm>
          <a:custGeom>
            <a:avLst/>
            <a:gdLst/>
            <a:ahLst/>
            <a:cxnLst/>
            <a:rect l="0" t="0" r="0" b="0"/>
            <a:pathLst>
              <a:path w="1816100" h="558800">
                <a:moveTo>
                  <a:pt x="0" y="558800"/>
                </a:moveTo>
                <a:lnTo>
                  <a:pt x="1816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0" name="Freeform 810"/>
          <p:cNvSpPr/>
          <p:nvPr/>
        </p:nvSpPr>
        <p:spPr>
          <a:xfrm rot="-5400000">
            <a:off x="8725615" y="4493181"/>
            <a:ext cx="68103" cy="20955"/>
          </a:xfrm>
          <a:custGeom>
            <a:avLst/>
            <a:gdLst/>
            <a:ahLst/>
            <a:cxnLst/>
            <a:rect l="0" t="0" r="0" b="0"/>
            <a:pathLst>
              <a:path w="1816100" h="558800">
                <a:moveTo>
                  <a:pt x="0" y="558800"/>
                </a:moveTo>
                <a:lnTo>
                  <a:pt x="1816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1" name="Freeform 811"/>
          <p:cNvSpPr/>
          <p:nvPr/>
        </p:nvSpPr>
        <p:spPr>
          <a:xfrm rot="-5400000">
            <a:off x="8693944" y="4390550"/>
            <a:ext cx="68103" cy="21431"/>
          </a:xfrm>
          <a:custGeom>
            <a:avLst/>
            <a:gdLst/>
            <a:ahLst/>
            <a:cxnLst/>
            <a:rect l="0" t="0" r="0" b="0"/>
            <a:pathLst>
              <a:path w="1816100" h="571500">
                <a:moveTo>
                  <a:pt x="0" y="571500"/>
                </a:moveTo>
                <a:lnTo>
                  <a:pt x="1816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2" name="Freeform 812"/>
          <p:cNvSpPr/>
          <p:nvPr/>
        </p:nvSpPr>
        <p:spPr>
          <a:xfrm rot="-5400000">
            <a:off x="8662274" y="4288394"/>
            <a:ext cx="68103" cy="20955"/>
          </a:xfrm>
          <a:custGeom>
            <a:avLst/>
            <a:gdLst/>
            <a:ahLst/>
            <a:cxnLst/>
            <a:rect l="0" t="0" r="0" b="0"/>
            <a:pathLst>
              <a:path w="1816100" h="558800">
                <a:moveTo>
                  <a:pt x="0" y="558800"/>
                </a:moveTo>
                <a:lnTo>
                  <a:pt x="1816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3" name="Freeform 813"/>
          <p:cNvSpPr/>
          <p:nvPr/>
        </p:nvSpPr>
        <p:spPr>
          <a:xfrm rot="-5400000">
            <a:off x="8630841" y="4186000"/>
            <a:ext cx="68103" cy="20955"/>
          </a:xfrm>
          <a:custGeom>
            <a:avLst/>
            <a:gdLst/>
            <a:ahLst/>
            <a:cxnLst/>
            <a:rect l="0" t="0" r="0" b="0"/>
            <a:pathLst>
              <a:path w="1816100" h="558800">
                <a:moveTo>
                  <a:pt x="0" y="558800"/>
                </a:moveTo>
                <a:lnTo>
                  <a:pt x="1816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4" name="Freeform 814"/>
          <p:cNvSpPr/>
          <p:nvPr/>
        </p:nvSpPr>
        <p:spPr>
          <a:xfrm rot="-5400000">
            <a:off x="8598933" y="4083606"/>
            <a:ext cx="68103" cy="20955"/>
          </a:xfrm>
          <a:custGeom>
            <a:avLst/>
            <a:gdLst/>
            <a:ahLst/>
            <a:cxnLst/>
            <a:rect l="0" t="0" r="0" b="0"/>
            <a:pathLst>
              <a:path w="1816100" h="558800">
                <a:moveTo>
                  <a:pt x="0" y="558800"/>
                </a:moveTo>
                <a:lnTo>
                  <a:pt x="1816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5" name="Freeform 815"/>
          <p:cNvSpPr/>
          <p:nvPr/>
        </p:nvSpPr>
        <p:spPr>
          <a:xfrm rot="-5400000">
            <a:off x="8579168" y="3989547"/>
            <a:ext cx="71437" cy="0"/>
          </a:xfrm>
          <a:custGeom>
            <a:avLst/>
            <a:gdLst/>
            <a:ahLst/>
            <a:cxnLst/>
            <a:rect l="0" t="0" r="0" b="0"/>
            <a:pathLst>
              <a:path w="1905000">
                <a:moveTo>
                  <a:pt x="0" y="0"/>
                </a:moveTo>
                <a:lnTo>
                  <a:pt x="19050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6" name="Freeform 816"/>
          <p:cNvSpPr/>
          <p:nvPr/>
        </p:nvSpPr>
        <p:spPr>
          <a:xfrm rot="-5400000">
            <a:off x="8579168" y="3882391"/>
            <a:ext cx="71437" cy="0"/>
          </a:xfrm>
          <a:custGeom>
            <a:avLst/>
            <a:gdLst/>
            <a:ahLst/>
            <a:cxnLst/>
            <a:rect l="0" t="0" r="0" b="0"/>
            <a:pathLst>
              <a:path w="1905000">
                <a:moveTo>
                  <a:pt x="0" y="0"/>
                </a:moveTo>
                <a:lnTo>
                  <a:pt x="19050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7" name="Freeform 817"/>
          <p:cNvSpPr/>
          <p:nvPr/>
        </p:nvSpPr>
        <p:spPr>
          <a:xfrm rot="-5400000">
            <a:off x="8579168" y="3775234"/>
            <a:ext cx="71437" cy="0"/>
          </a:xfrm>
          <a:custGeom>
            <a:avLst/>
            <a:gdLst/>
            <a:ahLst/>
            <a:cxnLst/>
            <a:rect l="0" t="0" r="0" b="0"/>
            <a:pathLst>
              <a:path w="1905000">
                <a:moveTo>
                  <a:pt x="0" y="0"/>
                </a:moveTo>
                <a:lnTo>
                  <a:pt x="19050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8" name="Freeform 818"/>
          <p:cNvSpPr/>
          <p:nvPr/>
        </p:nvSpPr>
        <p:spPr>
          <a:xfrm rot="-5400000">
            <a:off x="8579168" y="3668078"/>
            <a:ext cx="71437" cy="0"/>
          </a:xfrm>
          <a:custGeom>
            <a:avLst/>
            <a:gdLst/>
            <a:ahLst/>
            <a:cxnLst/>
            <a:rect l="0" t="0" r="0" b="0"/>
            <a:pathLst>
              <a:path w="1905000">
                <a:moveTo>
                  <a:pt x="0" y="0"/>
                </a:moveTo>
                <a:lnTo>
                  <a:pt x="19050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9" name="Freeform 819"/>
          <p:cNvSpPr/>
          <p:nvPr/>
        </p:nvSpPr>
        <p:spPr>
          <a:xfrm rot="-5400000">
            <a:off x="8579168" y="3560922"/>
            <a:ext cx="71437" cy="0"/>
          </a:xfrm>
          <a:custGeom>
            <a:avLst/>
            <a:gdLst/>
            <a:ahLst/>
            <a:cxnLst/>
            <a:rect l="0" t="0" r="0" b="0"/>
            <a:pathLst>
              <a:path w="1905000">
                <a:moveTo>
                  <a:pt x="0" y="0"/>
                </a:moveTo>
                <a:lnTo>
                  <a:pt x="19050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0" name="Freeform 820"/>
          <p:cNvSpPr/>
          <p:nvPr/>
        </p:nvSpPr>
        <p:spPr>
          <a:xfrm rot="-5400000">
            <a:off x="8572262" y="3449718"/>
            <a:ext cx="70961" cy="8572"/>
          </a:xfrm>
          <a:custGeom>
            <a:avLst/>
            <a:gdLst/>
            <a:ahLst/>
            <a:cxnLst/>
            <a:rect l="0" t="0" r="0" b="0"/>
            <a:pathLst>
              <a:path w="1892300" h="228600">
                <a:moveTo>
                  <a:pt x="0" y="228600"/>
                </a:moveTo>
                <a:lnTo>
                  <a:pt x="18923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1" name="Freeform 821"/>
          <p:cNvSpPr/>
          <p:nvPr/>
        </p:nvSpPr>
        <p:spPr>
          <a:xfrm rot="-5400000">
            <a:off x="8559404" y="3343514"/>
            <a:ext cx="70961" cy="8572"/>
          </a:xfrm>
          <a:custGeom>
            <a:avLst/>
            <a:gdLst/>
            <a:ahLst/>
            <a:cxnLst/>
            <a:rect l="0" t="0" r="0" b="0"/>
            <a:pathLst>
              <a:path w="1892300" h="228600">
                <a:moveTo>
                  <a:pt x="0" y="228600"/>
                </a:moveTo>
                <a:lnTo>
                  <a:pt x="18923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2" name="Freeform 822"/>
          <p:cNvSpPr/>
          <p:nvPr/>
        </p:nvSpPr>
        <p:spPr>
          <a:xfrm rot="-5400000">
            <a:off x="8547021" y="3237310"/>
            <a:ext cx="70961" cy="8572"/>
          </a:xfrm>
          <a:custGeom>
            <a:avLst/>
            <a:gdLst/>
            <a:ahLst/>
            <a:cxnLst/>
            <a:rect l="0" t="0" r="0" b="0"/>
            <a:pathLst>
              <a:path w="1892300" h="228600">
                <a:moveTo>
                  <a:pt x="0" y="228600"/>
                </a:moveTo>
                <a:lnTo>
                  <a:pt x="18923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3" name="Freeform 823"/>
          <p:cNvSpPr/>
          <p:nvPr/>
        </p:nvSpPr>
        <p:spPr>
          <a:xfrm rot="-5400000">
            <a:off x="8534162" y="3130630"/>
            <a:ext cx="70961" cy="8572"/>
          </a:xfrm>
          <a:custGeom>
            <a:avLst/>
            <a:gdLst/>
            <a:ahLst/>
            <a:cxnLst/>
            <a:rect l="0" t="0" r="0" b="0"/>
            <a:pathLst>
              <a:path w="1892300" h="228600">
                <a:moveTo>
                  <a:pt x="0" y="228600"/>
                </a:moveTo>
                <a:lnTo>
                  <a:pt x="18923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4" name="Freeform 824"/>
          <p:cNvSpPr/>
          <p:nvPr/>
        </p:nvSpPr>
        <p:spPr>
          <a:xfrm rot="-5400000">
            <a:off x="8524399" y="3027046"/>
            <a:ext cx="71437" cy="2857"/>
          </a:xfrm>
          <a:custGeom>
            <a:avLst/>
            <a:gdLst/>
            <a:ahLst/>
            <a:cxnLst/>
            <a:rect l="0" t="0" r="0" b="0"/>
            <a:pathLst>
              <a:path w="1905000" h="76200">
                <a:moveTo>
                  <a:pt x="0" y="76200"/>
                </a:moveTo>
                <a:lnTo>
                  <a:pt x="215900" y="50800"/>
                </a:lnTo>
                <a:lnTo>
                  <a:pt x="19050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5" name="Freeform 825"/>
          <p:cNvSpPr/>
          <p:nvPr/>
        </p:nvSpPr>
        <p:spPr>
          <a:xfrm rot="-5400000">
            <a:off x="8520827" y="2920128"/>
            <a:ext cx="71437" cy="2381"/>
          </a:xfrm>
          <a:custGeom>
            <a:avLst/>
            <a:gdLst/>
            <a:ahLst/>
            <a:cxnLst/>
            <a:rect l="0" t="0" r="0" b="0"/>
            <a:pathLst>
              <a:path w="1905000" h="63500">
                <a:moveTo>
                  <a:pt x="0" y="63500"/>
                </a:moveTo>
                <a:lnTo>
                  <a:pt x="19050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6" name="Freeform 826"/>
          <p:cNvSpPr/>
          <p:nvPr/>
        </p:nvSpPr>
        <p:spPr>
          <a:xfrm rot="-5400000">
            <a:off x="8517494" y="2812971"/>
            <a:ext cx="71437" cy="2381"/>
          </a:xfrm>
          <a:custGeom>
            <a:avLst/>
            <a:gdLst/>
            <a:ahLst/>
            <a:cxnLst/>
            <a:rect l="0" t="0" r="0" b="0"/>
            <a:pathLst>
              <a:path w="1905000" h="63500">
                <a:moveTo>
                  <a:pt x="0" y="63500"/>
                </a:moveTo>
                <a:lnTo>
                  <a:pt x="19050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7" name="Freeform 827"/>
          <p:cNvSpPr/>
          <p:nvPr/>
        </p:nvSpPr>
        <p:spPr>
          <a:xfrm rot="-5400000">
            <a:off x="8514398" y="2706053"/>
            <a:ext cx="71437" cy="1905"/>
          </a:xfrm>
          <a:custGeom>
            <a:avLst/>
            <a:gdLst/>
            <a:ahLst/>
            <a:cxnLst/>
            <a:rect l="0" t="0" r="0" b="0"/>
            <a:pathLst>
              <a:path w="1905000" h="50800">
                <a:moveTo>
                  <a:pt x="0" y="50800"/>
                </a:moveTo>
                <a:lnTo>
                  <a:pt x="19050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8" name="Freeform 828"/>
          <p:cNvSpPr/>
          <p:nvPr/>
        </p:nvSpPr>
        <p:spPr>
          <a:xfrm rot="-5400000">
            <a:off x="8549402" y="2590086"/>
            <a:ext cx="60960" cy="36671"/>
          </a:xfrm>
          <a:custGeom>
            <a:avLst/>
            <a:gdLst/>
            <a:ahLst/>
            <a:cxnLst/>
            <a:rect l="0" t="0" r="0" b="0"/>
            <a:pathLst>
              <a:path w="1625600" h="977900">
                <a:moveTo>
                  <a:pt x="0" y="0"/>
                </a:moveTo>
                <a:lnTo>
                  <a:pt x="1625600" y="977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9" name="Freeform 829"/>
          <p:cNvSpPr/>
          <p:nvPr/>
        </p:nvSpPr>
        <p:spPr>
          <a:xfrm rot="-5400000">
            <a:off x="8604171" y="2498170"/>
            <a:ext cx="60960" cy="36671"/>
          </a:xfrm>
          <a:custGeom>
            <a:avLst/>
            <a:gdLst/>
            <a:ahLst/>
            <a:cxnLst/>
            <a:rect l="0" t="0" r="0" b="0"/>
            <a:pathLst>
              <a:path w="1625600" h="977900">
                <a:moveTo>
                  <a:pt x="0" y="0"/>
                </a:moveTo>
                <a:lnTo>
                  <a:pt x="1625600" y="977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0" name="Freeform 830"/>
          <p:cNvSpPr/>
          <p:nvPr/>
        </p:nvSpPr>
        <p:spPr>
          <a:xfrm rot="-5400000">
            <a:off x="8659416" y="2406254"/>
            <a:ext cx="60960" cy="36671"/>
          </a:xfrm>
          <a:custGeom>
            <a:avLst/>
            <a:gdLst/>
            <a:ahLst/>
            <a:cxnLst/>
            <a:rect l="0" t="0" r="0" b="0"/>
            <a:pathLst>
              <a:path w="1625600" h="977900">
                <a:moveTo>
                  <a:pt x="0" y="0"/>
                </a:moveTo>
                <a:lnTo>
                  <a:pt x="1625600" y="977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1" name="Freeform 831"/>
          <p:cNvSpPr/>
          <p:nvPr/>
        </p:nvSpPr>
        <p:spPr>
          <a:xfrm rot="-5400000">
            <a:off x="8711565" y="2315052"/>
            <a:ext cx="62865" cy="33337"/>
          </a:xfrm>
          <a:custGeom>
            <a:avLst/>
            <a:gdLst/>
            <a:ahLst/>
            <a:cxnLst/>
            <a:rect l="0" t="0" r="0" b="0"/>
            <a:pathLst>
              <a:path w="1676400" h="889000">
                <a:moveTo>
                  <a:pt x="0" y="0"/>
                </a:moveTo>
                <a:lnTo>
                  <a:pt x="1676400" y="889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2" name="Freeform 832"/>
          <p:cNvSpPr/>
          <p:nvPr/>
        </p:nvSpPr>
        <p:spPr>
          <a:xfrm rot="-5400000">
            <a:off x="8762048" y="2220278"/>
            <a:ext cx="62865" cy="33337"/>
          </a:xfrm>
          <a:custGeom>
            <a:avLst/>
            <a:gdLst/>
            <a:ahLst/>
            <a:cxnLst/>
            <a:rect l="0" t="0" r="0" b="0"/>
            <a:pathLst>
              <a:path w="1676400" h="889000">
                <a:moveTo>
                  <a:pt x="0" y="0"/>
                </a:moveTo>
                <a:lnTo>
                  <a:pt x="1676400" y="889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3" name="Freeform 833"/>
          <p:cNvSpPr/>
          <p:nvPr/>
        </p:nvSpPr>
        <p:spPr>
          <a:xfrm rot="-5400000">
            <a:off x="8812530" y="2125981"/>
            <a:ext cx="62865" cy="33337"/>
          </a:xfrm>
          <a:custGeom>
            <a:avLst/>
            <a:gdLst/>
            <a:ahLst/>
            <a:cxnLst/>
            <a:rect l="0" t="0" r="0" b="0"/>
            <a:pathLst>
              <a:path w="1676400" h="889000">
                <a:moveTo>
                  <a:pt x="0" y="0"/>
                </a:moveTo>
                <a:lnTo>
                  <a:pt x="1676400" y="889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4" name="Freeform 834"/>
          <p:cNvSpPr/>
          <p:nvPr/>
        </p:nvSpPr>
        <p:spPr>
          <a:xfrm rot="-5400000">
            <a:off x="8815864" y="2071212"/>
            <a:ext cx="21907" cy="67627"/>
          </a:xfrm>
          <a:custGeom>
            <a:avLst/>
            <a:gdLst/>
            <a:ahLst/>
            <a:cxnLst/>
            <a:rect l="0" t="0" r="0" b="0"/>
            <a:pathLst>
              <a:path w="584200" h="1803400">
                <a:moveTo>
                  <a:pt x="584200" y="1803400"/>
                </a:moveTo>
                <a:lnTo>
                  <a:pt x="0" y="50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5" name="Freeform 835"/>
          <p:cNvSpPr/>
          <p:nvPr/>
        </p:nvSpPr>
        <p:spPr>
          <a:xfrm rot="-5400000">
            <a:off x="8720137" y="2083118"/>
            <a:ext cx="2857" cy="71437"/>
          </a:xfrm>
          <a:custGeom>
            <a:avLst/>
            <a:gdLst/>
            <a:ahLst/>
            <a:cxnLst/>
            <a:rect l="0" t="0" r="0" b="0"/>
            <a:pathLst>
              <a:path w="76200" h="1905000">
                <a:moveTo>
                  <a:pt x="76200" y="1905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6" name="Freeform 836"/>
          <p:cNvSpPr/>
          <p:nvPr/>
        </p:nvSpPr>
        <p:spPr>
          <a:xfrm rot="-5400000">
            <a:off x="8612981" y="2086928"/>
            <a:ext cx="2857" cy="71437"/>
          </a:xfrm>
          <a:custGeom>
            <a:avLst/>
            <a:gdLst/>
            <a:ahLst/>
            <a:cxnLst/>
            <a:rect l="0" t="0" r="0" b="0"/>
            <a:pathLst>
              <a:path w="76200" h="1905000">
                <a:moveTo>
                  <a:pt x="76200" y="1905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7" name="Freeform 837"/>
          <p:cNvSpPr/>
          <p:nvPr/>
        </p:nvSpPr>
        <p:spPr>
          <a:xfrm rot="-5400000">
            <a:off x="8505825" y="2091215"/>
            <a:ext cx="2857" cy="71437"/>
          </a:xfrm>
          <a:custGeom>
            <a:avLst/>
            <a:gdLst/>
            <a:ahLst/>
            <a:cxnLst/>
            <a:rect l="0" t="0" r="0" b="0"/>
            <a:pathLst>
              <a:path w="76200" h="1905000">
                <a:moveTo>
                  <a:pt x="76200" y="1905000"/>
                </a:moveTo>
                <a:lnTo>
                  <a:pt x="0" y="1270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8" name="Freeform 838"/>
          <p:cNvSpPr/>
          <p:nvPr/>
        </p:nvSpPr>
        <p:spPr>
          <a:xfrm rot="-5400000">
            <a:off x="8400097" y="2092643"/>
            <a:ext cx="0" cy="71437"/>
          </a:xfrm>
          <a:custGeom>
            <a:avLst/>
            <a:gdLst/>
            <a:ahLst/>
            <a:cxnLst/>
            <a:rect l="0" t="0" r="0" b="0"/>
            <a:pathLst>
              <a:path h="1905000">
                <a:moveTo>
                  <a:pt x="0" y="1905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9" name="Freeform 839"/>
          <p:cNvSpPr/>
          <p:nvPr/>
        </p:nvSpPr>
        <p:spPr>
          <a:xfrm rot="-5400000">
            <a:off x="8292941" y="2092643"/>
            <a:ext cx="0" cy="71437"/>
          </a:xfrm>
          <a:custGeom>
            <a:avLst/>
            <a:gdLst/>
            <a:ahLst/>
            <a:cxnLst/>
            <a:rect l="0" t="0" r="0" b="0"/>
            <a:pathLst>
              <a:path h="1905000">
                <a:moveTo>
                  <a:pt x="0" y="1905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0" name="Freeform 840"/>
          <p:cNvSpPr/>
          <p:nvPr/>
        </p:nvSpPr>
        <p:spPr>
          <a:xfrm rot="-5400000">
            <a:off x="8182689" y="2097168"/>
            <a:ext cx="7143" cy="70485"/>
          </a:xfrm>
          <a:custGeom>
            <a:avLst/>
            <a:gdLst/>
            <a:ahLst/>
            <a:cxnLst/>
            <a:rect l="0" t="0" r="0" b="0"/>
            <a:pathLst>
              <a:path w="190500" h="1879600">
                <a:moveTo>
                  <a:pt x="190500" y="1879600"/>
                </a:moveTo>
                <a:lnTo>
                  <a:pt x="190500" y="685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1" name="Freeform 841"/>
          <p:cNvSpPr/>
          <p:nvPr/>
        </p:nvSpPr>
        <p:spPr>
          <a:xfrm rot="-5400000">
            <a:off x="8072675" y="2120504"/>
            <a:ext cx="19050" cy="69056"/>
          </a:xfrm>
          <a:custGeom>
            <a:avLst/>
            <a:gdLst/>
            <a:ahLst/>
            <a:cxnLst/>
            <a:rect l="0" t="0" r="0" b="0"/>
            <a:pathLst>
              <a:path w="508000" h="1841500">
                <a:moveTo>
                  <a:pt x="508000" y="1841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2" name="Freeform 842"/>
          <p:cNvSpPr/>
          <p:nvPr/>
        </p:nvSpPr>
        <p:spPr>
          <a:xfrm rot="-5400000">
            <a:off x="7969329" y="2149079"/>
            <a:ext cx="19050" cy="69056"/>
          </a:xfrm>
          <a:custGeom>
            <a:avLst/>
            <a:gdLst/>
            <a:ahLst/>
            <a:cxnLst/>
            <a:rect l="0" t="0" r="0" b="0"/>
            <a:pathLst>
              <a:path w="508000" h="1841500">
                <a:moveTo>
                  <a:pt x="508000" y="1841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3" name="Freeform 843"/>
          <p:cNvSpPr/>
          <p:nvPr/>
        </p:nvSpPr>
        <p:spPr>
          <a:xfrm rot="-5400000">
            <a:off x="7865983" y="2177178"/>
            <a:ext cx="19050" cy="69056"/>
          </a:xfrm>
          <a:custGeom>
            <a:avLst/>
            <a:gdLst/>
            <a:ahLst/>
            <a:cxnLst/>
            <a:rect l="0" t="0" r="0" b="0"/>
            <a:pathLst>
              <a:path w="508000" h="1841500">
                <a:moveTo>
                  <a:pt x="508000" y="1841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4" name="Freeform 844"/>
          <p:cNvSpPr/>
          <p:nvPr/>
        </p:nvSpPr>
        <p:spPr>
          <a:xfrm rot="-5400000">
            <a:off x="7762637" y="2205753"/>
            <a:ext cx="19050" cy="69056"/>
          </a:xfrm>
          <a:custGeom>
            <a:avLst/>
            <a:gdLst/>
            <a:ahLst/>
            <a:cxnLst/>
            <a:rect l="0" t="0" r="0" b="0"/>
            <a:pathLst>
              <a:path w="508000" h="1841500">
                <a:moveTo>
                  <a:pt x="508000" y="1841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5" name="Freeform 845"/>
          <p:cNvSpPr/>
          <p:nvPr/>
        </p:nvSpPr>
        <p:spPr>
          <a:xfrm rot="-5400000">
            <a:off x="7659052" y="2235042"/>
            <a:ext cx="20002" cy="68580"/>
          </a:xfrm>
          <a:custGeom>
            <a:avLst/>
            <a:gdLst/>
            <a:ahLst/>
            <a:cxnLst/>
            <a:rect l="0" t="0" r="0" b="0"/>
            <a:pathLst>
              <a:path w="533400" h="1828800">
                <a:moveTo>
                  <a:pt x="533400" y="1828800"/>
                </a:moveTo>
                <a:lnTo>
                  <a:pt x="292100" y="9779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6" name="Freeform 846"/>
          <p:cNvSpPr/>
          <p:nvPr/>
        </p:nvSpPr>
        <p:spPr>
          <a:xfrm rot="-5400000">
            <a:off x="7555944" y="2266237"/>
            <a:ext cx="20955" cy="68103"/>
          </a:xfrm>
          <a:custGeom>
            <a:avLst/>
            <a:gdLst/>
            <a:ahLst/>
            <a:cxnLst/>
            <a:rect l="0" t="0" r="0" b="0"/>
            <a:pathLst>
              <a:path w="558800" h="1816100">
                <a:moveTo>
                  <a:pt x="558800" y="1816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7" name="Freeform 847"/>
          <p:cNvSpPr/>
          <p:nvPr/>
        </p:nvSpPr>
        <p:spPr>
          <a:xfrm rot="-5400000">
            <a:off x="7453550" y="2297193"/>
            <a:ext cx="20955" cy="68103"/>
          </a:xfrm>
          <a:custGeom>
            <a:avLst/>
            <a:gdLst/>
            <a:ahLst/>
            <a:cxnLst/>
            <a:rect l="0" t="0" r="0" b="0"/>
            <a:pathLst>
              <a:path w="558800" h="1816100">
                <a:moveTo>
                  <a:pt x="558800" y="1816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8" name="Freeform 848"/>
          <p:cNvSpPr/>
          <p:nvPr/>
        </p:nvSpPr>
        <p:spPr>
          <a:xfrm rot="-5400000">
            <a:off x="7351157" y="2328149"/>
            <a:ext cx="20478" cy="68580"/>
          </a:xfrm>
          <a:custGeom>
            <a:avLst/>
            <a:gdLst/>
            <a:ahLst/>
            <a:cxnLst/>
            <a:rect l="0" t="0" r="0" b="0"/>
            <a:pathLst>
              <a:path w="546100" h="1828800">
                <a:moveTo>
                  <a:pt x="546100" y="1828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9" name="Freeform 849"/>
          <p:cNvSpPr/>
          <p:nvPr/>
        </p:nvSpPr>
        <p:spPr>
          <a:xfrm rot="-5400000">
            <a:off x="7244477" y="2373393"/>
            <a:ext cx="39052" cy="58578"/>
          </a:xfrm>
          <a:custGeom>
            <a:avLst/>
            <a:gdLst/>
            <a:ahLst/>
            <a:cxnLst/>
            <a:rect l="0" t="0" r="0" b="0"/>
            <a:pathLst>
              <a:path w="1041400" h="1562100">
                <a:moveTo>
                  <a:pt x="1041400" y="1562100"/>
                </a:moveTo>
                <a:lnTo>
                  <a:pt x="889000" y="1054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0" name="Freeform 850"/>
          <p:cNvSpPr/>
          <p:nvPr/>
        </p:nvSpPr>
        <p:spPr>
          <a:xfrm rot="-5400000">
            <a:off x="7156609" y="2440782"/>
            <a:ext cx="46196" cy="54768"/>
          </a:xfrm>
          <a:custGeom>
            <a:avLst/>
            <a:gdLst/>
            <a:ahLst/>
            <a:cxnLst/>
            <a:rect l="0" t="0" r="0" b="0"/>
            <a:pathLst>
              <a:path w="1231900" h="1460500">
                <a:moveTo>
                  <a:pt x="1231900" y="1460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1" name="Freeform 851"/>
          <p:cNvSpPr/>
          <p:nvPr/>
        </p:nvSpPr>
        <p:spPr>
          <a:xfrm rot="-5400000">
            <a:off x="7090410" y="2510791"/>
            <a:ext cx="31432" cy="38100"/>
          </a:xfrm>
          <a:custGeom>
            <a:avLst/>
            <a:gdLst/>
            <a:ahLst/>
            <a:cxnLst/>
            <a:rect l="0" t="0" r="0" b="0"/>
            <a:pathLst>
              <a:path w="838200" h="1016000">
                <a:moveTo>
                  <a:pt x="838200" y="1016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2" name="Freeform 852"/>
          <p:cNvSpPr/>
          <p:nvPr/>
        </p:nvSpPr>
        <p:spPr>
          <a:xfrm rot="-5400000">
            <a:off x="8090297" y="208836"/>
            <a:ext cx="70485" cy="10001"/>
          </a:xfrm>
          <a:custGeom>
            <a:avLst/>
            <a:gdLst/>
            <a:ahLst/>
            <a:cxnLst/>
            <a:rect l="0" t="0" r="0" b="0"/>
            <a:pathLst>
              <a:path w="1879600" h="266700">
                <a:moveTo>
                  <a:pt x="1879600" y="0"/>
                </a:moveTo>
                <a:lnTo>
                  <a:pt x="0" y="266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3" name="Freeform 853"/>
          <p:cNvSpPr/>
          <p:nvPr/>
        </p:nvSpPr>
        <p:spPr>
          <a:xfrm rot="-5400000">
            <a:off x="8104823" y="314802"/>
            <a:ext cx="70961" cy="10001"/>
          </a:xfrm>
          <a:custGeom>
            <a:avLst/>
            <a:gdLst/>
            <a:ahLst/>
            <a:cxnLst/>
            <a:rect l="0" t="0" r="0" b="0"/>
            <a:pathLst>
              <a:path w="1892300" h="266700">
                <a:moveTo>
                  <a:pt x="1892300" y="0"/>
                </a:moveTo>
                <a:lnTo>
                  <a:pt x="0" y="266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4" name="Freeform 854"/>
          <p:cNvSpPr/>
          <p:nvPr/>
        </p:nvSpPr>
        <p:spPr>
          <a:xfrm rot="-5400000">
            <a:off x="8122206" y="418863"/>
            <a:ext cx="70008" cy="13335"/>
          </a:xfrm>
          <a:custGeom>
            <a:avLst/>
            <a:gdLst/>
            <a:ahLst/>
            <a:cxnLst/>
            <a:rect l="0" t="0" r="0" b="0"/>
            <a:pathLst>
              <a:path w="1866900" h="355600">
                <a:moveTo>
                  <a:pt x="1866900" y="0"/>
                </a:moveTo>
                <a:lnTo>
                  <a:pt x="927100" y="127000"/>
                </a:lnTo>
                <a:lnTo>
                  <a:pt x="0" y="355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5" name="Freeform 855"/>
          <p:cNvSpPr/>
          <p:nvPr/>
        </p:nvSpPr>
        <p:spPr>
          <a:xfrm rot="-5400000">
            <a:off x="8145542" y="521733"/>
            <a:ext cx="69532" cy="16668"/>
          </a:xfrm>
          <a:custGeom>
            <a:avLst/>
            <a:gdLst/>
            <a:ahLst/>
            <a:cxnLst/>
            <a:rect l="0" t="0" r="0" b="0"/>
            <a:pathLst>
              <a:path w="1854200" h="444500">
                <a:moveTo>
                  <a:pt x="1854200" y="0"/>
                </a:moveTo>
                <a:lnTo>
                  <a:pt x="0" y="444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6" name="Freeform 856"/>
          <p:cNvSpPr/>
          <p:nvPr/>
        </p:nvSpPr>
        <p:spPr>
          <a:xfrm rot="-5400000">
            <a:off x="8170784" y="626032"/>
            <a:ext cx="69532" cy="16668"/>
          </a:xfrm>
          <a:custGeom>
            <a:avLst/>
            <a:gdLst/>
            <a:ahLst/>
            <a:cxnLst/>
            <a:rect l="0" t="0" r="0" b="0"/>
            <a:pathLst>
              <a:path w="1854200" h="444500">
                <a:moveTo>
                  <a:pt x="1854200" y="0"/>
                </a:moveTo>
                <a:lnTo>
                  <a:pt x="0" y="444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7" name="Freeform 857"/>
          <p:cNvSpPr/>
          <p:nvPr/>
        </p:nvSpPr>
        <p:spPr>
          <a:xfrm rot="-5400000">
            <a:off x="8195549" y="730330"/>
            <a:ext cx="69532" cy="16668"/>
          </a:xfrm>
          <a:custGeom>
            <a:avLst/>
            <a:gdLst/>
            <a:ahLst/>
            <a:cxnLst/>
            <a:rect l="0" t="0" r="0" b="0"/>
            <a:pathLst>
              <a:path w="1854200" h="444500">
                <a:moveTo>
                  <a:pt x="1854200" y="0"/>
                </a:moveTo>
                <a:lnTo>
                  <a:pt x="0" y="444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8" name="Freeform 858"/>
          <p:cNvSpPr/>
          <p:nvPr/>
        </p:nvSpPr>
        <p:spPr>
          <a:xfrm rot="-5400000">
            <a:off x="8220790" y="834629"/>
            <a:ext cx="69532" cy="16668"/>
          </a:xfrm>
          <a:custGeom>
            <a:avLst/>
            <a:gdLst/>
            <a:ahLst/>
            <a:cxnLst/>
            <a:rect l="0" t="0" r="0" b="0"/>
            <a:pathLst>
              <a:path w="1854200" h="444500">
                <a:moveTo>
                  <a:pt x="1854200" y="0"/>
                </a:moveTo>
                <a:lnTo>
                  <a:pt x="0" y="444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9" name="Freeform 859"/>
          <p:cNvSpPr/>
          <p:nvPr/>
        </p:nvSpPr>
        <p:spPr>
          <a:xfrm rot="-5400000">
            <a:off x="8243650" y="940833"/>
            <a:ext cx="69532" cy="12858"/>
          </a:xfrm>
          <a:custGeom>
            <a:avLst/>
            <a:gdLst/>
            <a:ahLst/>
            <a:cxnLst/>
            <a:rect l="0" t="0" r="0" b="0"/>
            <a:pathLst>
              <a:path w="1854200" h="342900">
                <a:moveTo>
                  <a:pt x="1854200" y="0"/>
                </a:moveTo>
                <a:lnTo>
                  <a:pt x="431800" y="342900"/>
                </a:lnTo>
                <a:lnTo>
                  <a:pt x="0" y="342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0" name="Freeform 860"/>
          <p:cNvSpPr/>
          <p:nvPr/>
        </p:nvSpPr>
        <p:spPr>
          <a:xfrm rot="-5400000">
            <a:off x="8248889" y="1053228"/>
            <a:ext cx="71437" cy="476"/>
          </a:xfrm>
          <a:custGeom>
            <a:avLst/>
            <a:gdLst/>
            <a:ahLst/>
            <a:cxnLst/>
            <a:rect l="0" t="0" r="0" b="0"/>
            <a:pathLst>
              <a:path w="1905000" h="12700">
                <a:moveTo>
                  <a:pt x="19050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1" name="Freeform 861"/>
          <p:cNvSpPr/>
          <p:nvPr/>
        </p:nvSpPr>
        <p:spPr>
          <a:xfrm rot="-5400000">
            <a:off x="8248651" y="1160622"/>
            <a:ext cx="71437" cy="0"/>
          </a:xfrm>
          <a:custGeom>
            <a:avLst/>
            <a:gdLst/>
            <a:ahLst/>
            <a:cxnLst/>
            <a:rect l="0" t="0" r="0" b="0"/>
            <a:pathLst>
              <a:path w="1905000">
                <a:moveTo>
                  <a:pt x="19050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2" name="Freeform 862"/>
          <p:cNvSpPr/>
          <p:nvPr/>
        </p:nvSpPr>
        <p:spPr>
          <a:xfrm rot="-5400000">
            <a:off x="8248412" y="1267540"/>
            <a:ext cx="71437" cy="476"/>
          </a:xfrm>
          <a:custGeom>
            <a:avLst/>
            <a:gdLst/>
            <a:ahLst/>
            <a:cxnLst/>
            <a:rect l="0" t="0" r="0" b="0"/>
            <a:pathLst>
              <a:path w="1905000" h="12700">
                <a:moveTo>
                  <a:pt x="1905000" y="12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3" name="Freeform 863"/>
          <p:cNvSpPr/>
          <p:nvPr/>
        </p:nvSpPr>
        <p:spPr>
          <a:xfrm rot="-5400000">
            <a:off x="8248174" y="1374934"/>
            <a:ext cx="71437" cy="0"/>
          </a:xfrm>
          <a:custGeom>
            <a:avLst/>
            <a:gdLst/>
            <a:ahLst/>
            <a:cxnLst/>
            <a:rect l="0" t="0" r="0" b="0"/>
            <a:pathLst>
              <a:path w="1905000">
                <a:moveTo>
                  <a:pt x="19050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4" name="Freeform 864"/>
          <p:cNvSpPr/>
          <p:nvPr/>
        </p:nvSpPr>
        <p:spPr>
          <a:xfrm rot="-5400000">
            <a:off x="8248889" y="1481377"/>
            <a:ext cx="71437" cy="1428"/>
          </a:xfrm>
          <a:custGeom>
            <a:avLst/>
            <a:gdLst/>
            <a:ahLst/>
            <a:cxnLst/>
            <a:rect l="0" t="0" r="0" b="0"/>
            <a:pathLst>
              <a:path w="1905000" h="38100">
                <a:moveTo>
                  <a:pt x="1905000" y="0"/>
                </a:moveTo>
                <a:lnTo>
                  <a:pt x="1790700" y="0"/>
                </a:ln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5" name="Freeform 865"/>
          <p:cNvSpPr/>
          <p:nvPr/>
        </p:nvSpPr>
        <p:spPr>
          <a:xfrm rot="-5400000">
            <a:off x="8251270" y="1588533"/>
            <a:ext cx="71437" cy="1428"/>
          </a:xfrm>
          <a:custGeom>
            <a:avLst/>
            <a:gdLst/>
            <a:ahLst/>
            <a:cxnLst/>
            <a:rect l="0" t="0" r="0" b="0"/>
            <a:pathLst>
              <a:path w="1905000" h="38100">
                <a:moveTo>
                  <a:pt x="19050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6" name="Freeform 866"/>
          <p:cNvSpPr/>
          <p:nvPr/>
        </p:nvSpPr>
        <p:spPr>
          <a:xfrm rot="-5400000">
            <a:off x="8253651" y="1695689"/>
            <a:ext cx="71437" cy="1428"/>
          </a:xfrm>
          <a:custGeom>
            <a:avLst/>
            <a:gdLst/>
            <a:ahLst/>
            <a:cxnLst/>
            <a:rect l="0" t="0" r="0" b="0"/>
            <a:pathLst>
              <a:path w="1905000" h="38100">
                <a:moveTo>
                  <a:pt x="19050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7" name="Freeform 867"/>
          <p:cNvSpPr/>
          <p:nvPr/>
        </p:nvSpPr>
        <p:spPr>
          <a:xfrm rot="-5400000">
            <a:off x="8253175" y="1797606"/>
            <a:ext cx="69056" cy="9525"/>
          </a:xfrm>
          <a:custGeom>
            <a:avLst/>
            <a:gdLst/>
            <a:ahLst/>
            <a:cxnLst/>
            <a:rect l="0" t="0" r="0" b="0"/>
            <a:pathLst>
              <a:path w="1841500" h="254000">
                <a:moveTo>
                  <a:pt x="1841500" y="215900"/>
                </a:moveTo>
                <a:lnTo>
                  <a:pt x="419100" y="2540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8" name="Freeform 868"/>
          <p:cNvSpPr/>
          <p:nvPr/>
        </p:nvSpPr>
        <p:spPr>
          <a:xfrm rot="-5400000">
            <a:off x="8216027" y="1880474"/>
            <a:ext cx="61436" cy="36195"/>
          </a:xfrm>
          <a:custGeom>
            <a:avLst/>
            <a:gdLst/>
            <a:ahLst/>
            <a:cxnLst/>
            <a:rect l="0" t="0" r="0" b="0"/>
            <a:pathLst>
              <a:path w="1638300" h="965200">
                <a:moveTo>
                  <a:pt x="1638300" y="965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9" name="Freeform 869"/>
          <p:cNvSpPr/>
          <p:nvPr/>
        </p:nvSpPr>
        <p:spPr>
          <a:xfrm rot="-5400000">
            <a:off x="8161497" y="1972152"/>
            <a:ext cx="61436" cy="36671"/>
          </a:xfrm>
          <a:custGeom>
            <a:avLst/>
            <a:gdLst/>
            <a:ahLst/>
            <a:cxnLst/>
            <a:rect l="0" t="0" r="0" b="0"/>
            <a:pathLst>
              <a:path w="1638300" h="977900">
                <a:moveTo>
                  <a:pt x="1638300" y="977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0" name="Freeform 870"/>
          <p:cNvSpPr/>
          <p:nvPr/>
        </p:nvSpPr>
        <p:spPr>
          <a:xfrm rot="-5400000">
            <a:off x="8109585" y="2044066"/>
            <a:ext cx="38100" cy="54292"/>
          </a:xfrm>
          <a:custGeom>
            <a:avLst/>
            <a:gdLst/>
            <a:ahLst/>
            <a:cxnLst/>
            <a:rect l="0" t="0" r="0" b="0"/>
            <a:pathLst>
              <a:path w="1016000" h="1447800">
                <a:moveTo>
                  <a:pt x="1016000" y="1447800"/>
                </a:moveTo>
                <a:lnTo>
                  <a:pt x="279400" y="10160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1" name="Freeform 871"/>
          <p:cNvSpPr/>
          <p:nvPr/>
        </p:nvSpPr>
        <p:spPr>
          <a:xfrm rot="-5400000">
            <a:off x="8023145" y="2074784"/>
            <a:ext cx="19050" cy="69056"/>
          </a:xfrm>
          <a:custGeom>
            <a:avLst/>
            <a:gdLst/>
            <a:ahLst/>
            <a:cxnLst/>
            <a:rect l="0" t="0" r="0" b="0"/>
            <a:pathLst>
              <a:path w="508000" h="1841500">
                <a:moveTo>
                  <a:pt x="508000" y="1841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2" name="Freeform 872"/>
          <p:cNvSpPr/>
          <p:nvPr/>
        </p:nvSpPr>
        <p:spPr>
          <a:xfrm rot="-5400000">
            <a:off x="7919799" y="2103359"/>
            <a:ext cx="19050" cy="69056"/>
          </a:xfrm>
          <a:custGeom>
            <a:avLst/>
            <a:gdLst/>
            <a:ahLst/>
            <a:cxnLst/>
            <a:rect l="0" t="0" r="0" b="0"/>
            <a:pathLst>
              <a:path w="508000" h="1841500">
                <a:moveTo>
                  <a:pt x="508000" y="1841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3" name="Freeform 873"/>
          <p:cNvSpPr/>
          <p:nvPr/>
        </p:nvSpPr>
        <p:spPr>
          <a:xfrm rot="-5400000">
            <a:off x="7816691" y="2132172"/>
            <a:ext cx="19050" cy="68580"/>
          </a:xfrm>
          <a:custGeom>
            <a:avLst/>
            <a:gdLst/>
            <a:ahLst/>
            <a:cxnLst/>
            <a:rect l="0" t="0" r="0" b="0"/>
            <a:pathLst>
              <a:path w="508000" h="1828800">
                <a:moveTo>
                  <a:pt x="508000" y="1828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4" name="Freeform 874"/>
          <p:cNvSpPr/>
          <p:nvPr/>
        </p:nvSpPr>
        <p:spPr>
          <a:xfrm rot="-5400000">
            <a:off x="7713345" y="2160271"/>
            <a:ext cx="19050" cy="68580"/>
          </a:xfrm>
          <a:custGeom>
            <a:avLst/>
            <a:gdLst/>
            <a:ahLst/>
            <a:cxnLst/>
            <a:rect l="0" t="0" r="0" b="0"/>
            <a:pathLst>
              <a:path w="508000" h="1828800">
                <a:moveTo>
                  <a:pt x="508000" y="1828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5" name="Freeform 875"/>
          <p:cNvSpPr/>
          <p:nvPr/>
        </p:nvSpPr>
        <p:spPr>
          <a:xfrm rot="-5400000">
            <a:off x="7609284" y="2190037"/>
            <a:ext cx="20955" cy="68103"/>
          </a:xfrm>
          <a:custGeom>
            <a:avLst/>
            <a:gdLst/>
            <a:ahLst/>
            <a:cxnLst/>
            <a:rect l="0" t="0" r="0" b="0"/>
            <a:pathLst>
              <a:path w="558800" h="1816100">
                <a:moveTo>
                  <a:pt x="558800" y="1816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6" name="Freeform 876"/>
          <p:cNvSpPr/>
          <p:nvPr/>
        </p:nvSpPr>
        <p:spPr>
          <a:xfrm rot="-5400000">
            <a:off x="7506890" y="2221469"/>
            <a:ext cx="20955" cy="68103"/>
          </a:xfrm>
          <a:custGeom>
            <a:avLst/>
            <a:gdLst/>
            <a:ahLst/>
            <a:cxnLst/>
            <a:rect l="0" t="0" r="0" b="0"/>
            <a:pathLst>
              <a:path w="558800" h="1816100">
                <a:moveTo>
                  <a:pt x="558800" y="1816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7" name="Freeform 877"/>
          <p:cNvSpPr/>
          <p:nvPr/>
        </p:nvSpPr>
        <p:spPr>
          <a:xfrm rot="-5400000">
            <a:off x="7404258" y="2252187"/>
            <a:ext cx="20955" cy="68580"/>
          </a:xfrm>
          <a:custGeom>
            <a:avLst/>
            <a:gdLst/>
            <a:ahLst/>
            <a:cxnLst/>
            <a:rect l="0" t="0" r="0" b="0"/>
            <a:pathLst>
              <a:path w="558800" h="1828800">
                <a:moveTo>
                  <a:pt x="558800" y="1828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8" name="Freeform 878"/>
          <p:cNvSpPr/>
          <p:nvPr/>
        </p:nvSpPr>
        <p:spPr>
          <a:xfrm rot="-5400000">
            <a:off x="7302103" y="2283381"/>
            <a:ext cx="20478" cy="68580"/>
          </a:xfrm>
          <a:custGeom>
            <a:avLst/>
            <a:gdLst/>
            <a:ahLst/>
            <a:cxnLst/>
            <a:rect l="0" t="0" r="0" b="0"/>
            <a:pathLst>
              <a:path w="546100" h="1828800">
                <a:moveTo>
                  <a:pt x="546100" y="1828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9" name="Freeform 879"/>
          <p:cNvSpPr/>
          <p:nvPr/>
        </p:nvSpPr>
        <p:spPr>
          <a:xfrm rot="-5400000">
            <a:off x="7193994" y="2334817"/>
            <a:ext cx="45720" cy="54768"/>
          </a:xfrm>
          <a:custGeom>
            <a:avLst/>
            <a:gdLst/>
            <a:ahLst/>
            <a:cxnLst/>
            <a:rect l="0" t="0" r="0" b="0"/>
            <a:pathLst>
              <a:path w="1219200" h="1460500">
                <a:moveTo>
                  <a:pt x="1219200" y="1460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0" name="Freeform 880"/>
          <p:cNvSpPr/>
          <p:nvPr/>
        </p:nvSpPr>
        <p:spPr>
          <a:xfrm rot="-5400000">
            <a:off x="7112079" y="2403873"/>
            <a:ext cx="45720" cy="54768"/>
          </a:xfrm>
          <a:custGeom>
            <a:avLst/>
            <a:gdLst/>
            <a:ahLst/>
            <a:cxnLst/>
            <a:rect l="0" t="0" r="0" b="0"/>
            <a:pathLst>
              <a:path w="1219200" h="1460500">
                <a:moveTo>
                  <a:pt x="1219200" y="1460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1" name="Freeform 881"/>
          <p:cNvSpPr/>
          <p:nvPr/>
        </p:nvSpPr>
        <p:spPr>
          <a:xfrm rot="-5400000">
            <a:off x="7052786" y="2474596"/>
            <a:ext cx="24765" cy="29527"/>
          </a:xfrm>
          <a:custGeom>
            <a:avLst/>
            <a:gdLst/>
            <a:ahLst/>
            <a:cxnLst/>
            <a:rect l="0" t="0" r="0" b="0"/>
            <a:pathLst>
              <a:path w="660400" h="787400">
                <a:moveTo>
                  <a:pt x="660400" y="787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2" name="Freeform 882"/>
          <p:cNvSpPr/>
          <p:nvPr/>
        </p:nvSpPr>
        <p:spPr>
          <a:xfrm rot="-5400000">
            <a:off x="3966925" y="4179333"/>
            <a:ext cx="63341" cy="19050"/>
          </a:xfrm>
          <a:custGeom>
            <a:avLst/>
            <a:gdLst/>
            <a:ahLst/>
            <a:cxnLst/>
            <a:rect l="0" t="0" r="0" b="0"/>
            <a:pathLst>
              <a:path w="1689100" h="508000">
                <a:moveTo>
                  <a:pt x="1651000" y="508000"/>
                </a:moveTo>
                <a:lnTo>
                  <a:pt x="0" y="254000"/>
                </a:lnTo>
                <a:lnTo>
                  <a:pt x="38100" y="0"/>
                </a:lnTo>
                <a:lnTo>
                  <a:pt x="1689100" y="254000"/>
                </a:lnTo>
                <a:lnTo>
                  <a:pt x="1651000" y="508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3" name="Freeform 883"/>
          <p:cNvSpPr/>
          <p:nvPr/>
        </p:nvSpPr>
        <p:spPr>
          <a:xfrm rot="-5400000">
            <a:off x="7839314" y="2460070"/>
            <a:ext cx="31908" cy="15240"/>
          </a:xfrm>
          <a:custGeom>
            <a:avLst/>
            <a:gdLst/>
            <a:ahLst/>
            <a:cxnLst/>
            <a:rect l="0" t="0" r="0" b="0"/>
            <a:pathLst>
              <a:path w="850900" h="406400">
                <a:moveTo>
                  <a:pt x="0" y="406400"/>
                </a:moveTo>
                <a:lnTo>
                  <a:pt x="850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4" name="Freeform 884"/>
          <p:cNvSpPr/>
          <p:nvPr/>
        </p:nvSpPr>
        <p:spPr>
          <a:xfrm rot="-5400000">
            <a:off x="7815977" y="2411493"/>
            <a:ext cx="32385" cy="15716"/>
          </a:xfrm>
          <a:custGeom>
            <a:avLst/>
            <a:gdLst/>
            <a:ahLst/>
            <a:cxnLst/>
            <a:rect l="0" t="0" r="0" b="0"/>
            <a:pathLst>
              <a:path w="863600" h="419100">
                <a:moveTo>
                  <a:pt x="0" y="419100"/>
                </a:moveTo>
                <a:lnTo>
                  <a:pt x="8636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5" name="Freeform 885"/>
          <p:cNvSpPr/>
          <p:nvPr/>
        </p:nvSpPr>
        <p:spPr>
          <a:xfrm rot="-5400000">
            <a:off x="7792879" y="2363629"/>
            <a:ext cx="32385" cy="15240"/>
          </a:xfrm>
          <a:custGeom>
            <a:avLst/>
            <a:gdLst/>
            <a:ahLst/>
            <a:cxnLst/>
            <a:rect l="0" t="0" r="0" b="0"/>
            <a:pathLst>
              <a:path w="863600" h="406400">
                <a:moveTo>
                  <a:pt x="0" y="406400"/>
                </a:moveTo>
                <a:lnTo>
                  <a:pt x="8636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6" name="Freeform 886"/>
          <p:cNvSpPr/>
          <p:nvPr/>
        </p:nvSpPr>
        <p:spPr>
          <a:xfrm rot="-5400000">
            <a:off x="7772639" y="2317672"/>
            <a:ext cx="29527" cy="12858"/>
          </a:xfrm>
          <a:custGeom>
            <a:avLst/>
            <a:gdLst/>
            <a:ahLst/>
            <a:cxnLst/>
            <a:rect l="0" t="0" r="0" b="0"/>
            <a:pathLst>
              <a:path w="787400" h="342900">
                <a:moveTo>
                  <a:pt x="0" y="342900"/>
                </a:moveTo>
                <a:lnTo>
                  <a:pt x="723900" y="0"/>
                </a:lnTo>
                <a:lnTo>
                  <a:pt x="787400" y="127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7" name="Freeform 887"/>
          <p:cNvSpPr/>
          <p:nvPr/>
        </p:nvSpPr>
        <p:spPr>
          <a:xfrm rot="-5400000">
            <a:off x="7810262" y="2278143"/>
            <a:ext cx="15240" cy="31908"/>
          </a:xfrm>
          <a:custGeom>
            <a:avLst/>
            <a:gdLst/>
            <a:ahLst/>
            <a:cxnLst/>
            <a:rect l="0" t="0" r="0" b="0"/>
            <a:pathLst>
              <a:path w="406400" h="850900">
                <a:moveTo>
                  <a:pt x="0" y="0"/>
                </a:moveTo>
                <a:lnTo>
                  <a:pt x="406400" y="850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8" name="Freeform 888"/>
          <p:cNvSpPr/>
          <p:nvPr/>
        </p:nvSpPr>
        <p:spPr>
          <a:xfrm rot="-5400000">
            <a:off x="7858363" y="2255283"/>
            <a:ext cx="15240" cy="31908"/>
          </a:xfrm>
          <a:custGeom>
            <a:avLst/>
            <a:gdLst/>
            <a:ahLst/>
            <a:cxnLst/>
            <a:rect l="0" t="0" r="0" b="0"/>
            <a:pathLst>
              <a:path w="406400" h="850900">
                <a:moveTo>
                  <a:pt x="0" y="0"/>
                </a:moveTo>
                <a:lnTo>
                  <a:pt x="406400" y="850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9" name="Freeform 889"/>
          <p:cNvSpPr/>
          <p:nvPr/>
        </p:nvSpPr>
        <p:spPr>
          <a:xfrm rot="-5400000">
            <a:off x="7906464" y="2231946"/>
            <a:ext cx="15716" cy="32385"/>
          </a:xfrm>
          <a:custGeom>
            <a:avLst/>
            <a:gdLst/>
            <a:ahLst/>
            <a:cxnLst/>
            <a:rect l="0" t="0" r="0" b="0"/>
            <a:pathLst>
              <a:path w="419100" h="863600">
                <a:moveTo>
                  <a:pt x="0" y="0"/>
                </a:moveTo>
                <a:lnTo>
                  <a:pt x="419100" y="863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0" name="Freeform 890"/>
          <p:cNvSpPr/>
          <p:nvPr/>
        </p:nvSpPr>
        <p:spPr>
          <a:xfrm rot="-5400000">
            <a:off x="7954803" y="2208848"/>
            <a:ext cx="15240" cy="32385"/>
          </a:xfrm>
          <a:custGeom>
            <a:avLst/>
            <a:gdLst/>
            <a:ahLst/>
            <a:cxnLst/>
            <a:rect l="0" t="0" r="0" b="0"/>
            <a:pathLst>
              <a:path w="406400" h="863600">
                <a:moveTo>
                  <a:pt x="0" y="0"/>
                </a:moveTo>
                <a:lnTo>
                  <a:pt x="406400" y="863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1" name="Freeform 891"/>
          <p:cNvSpPr/>
          <p:nvPr/>
        </p:nvSpPr>
        <p:spPr>
          <a:xfrm rot="-5400000">
            <a:off x="8003143" y="2186227"/>
            <a:ext cx="15240" cy="31908"/>
          </a:xfrm>
          <a:custGeom>
            <a:avLst/>
            <a:gdLst/>
            <a:ahLst/>
            <a:cxnLst/>
            <a:rect l="0" t="0" r="0" b="0"/>
            <a:pathLst>
              <a:path w="406400" h="850900">
                <a:moveTo>
                  <a:pt x="0" y="0"/>
                </a:moveTo>
                <a:lnTo>
                  <a:pt x="406400" y="850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2" name="Freeform 892"/>
          <p:cNvSpPr/>
          <p:nvPr/>
        </p:nvSpPr>
        <p:spPr>
          <a:xfrm rot="-5400000">
            <a:off x="8051244" y="2162890"/>
            <a:ext cx="15240" cy="31908"/>
          </a:xfrm>
          <a:custGeom>
            <a:avLst/>
            <a:gdLst/>
            <a:ahLst/>
            <a:cxnLst/>
            <a:rect l="0" t="0" r="0" b="0"/>
            <a:pathLst>
              <a:path w="406400" h="850900">
                <a:moveTo>
                  <a:pt x="0" y="0"/>
                </a:moveTo>
                <a:lnTo>
                  <a:pt x="406400" y="850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3" name="Freeform 893"/>
          <p:cNvSpPr/>
          <p:nvPr/>
        </p:nvSpPr>
        <p:spPr>
          <a:xfrm rot="-5400000">
            <a:off x="8099583" y="2139792"/>
            <a:ext cx="15240" cy="32385"/>
          </a:xfrm>
          <a:custGeom>
            <a:avLst/>
            <a:gdLst/>
            <a:ahLst/>
            <a:cxnLst/>
            <a:rect l="0" t="0" r="0" b="0"/>
            <a:pathLst>
              <a:path w="406400" h="863600">
                <a:moveTo>
                  <a:pt x="0" y="0"/>
                </a:moveTo>
                <a:lnTo>
                  <a:pt x="406400" y="863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4" name="Freeform 894"/>
          <p:cNvSpPr/>
          <p:nvPr/>
        </p:nvSpPr>
        <p:spPr>
          <a:xfrm rot="-5400000">
            <a:off x="8147209" y="2120742"/>
            <a:ext cx="11906" cy="28098"/>
          </a:xfrm>
          <a:custGeom>
            <a:avLst/>
            <a:gdLst/>
            <a:ahLst/>
            <a:cxnLst/>
            <a:rect l="0" t="0" r="0" b="0"/>
            <a:pathLst>
              <a:path w="317500" h="749300">
                <a:moveTo>
                  <a:pt x="0" y="0"/>
                </a:moveTo>
                <a:lnTo>
                  <a:pt x="317500" y="647700"/>
                </a:lnTo>
                <a:lnTo>
                  <a:pt x="101600" y="749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5" name="Freeform 895"/>
          <p:cNvSpPr/>
          <p:nvPr/>
        </p:nvSpPr>
        <p:spPr>
          <a:xfrm rot="-5400000">
            <a:off x="8166259" y="2161699"/>
            <a:ext cx="32385" cy="15240"/>
          </a:xfrm>
          <a:custGeom>
            <a:avLst/>
            <a:gdLst/>
            <a:ahLst/>
            <a:cxnLst/>
            <a:rect l="0" t="0" r="0" b="0"/>
            <a:pathLst>
              <a:path w="863600" h="406400">
                <a:moveTo>
                  <a:pt x="863600" y="0"/>
                </a:moveTo>
                <a:lnTo>
                  <a:pt x="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6" name="Freeform 896"/>
          <p:cNvSpPr/>
          <p:nvPr/>
        </p:nvSpPr>
        <p:spPr>
          <a:xfrm rot="-5400000">
            <a:off x="8189595" y="2209801"/>
            <a:ext cx="32385" cy="15240"/>
          </a:xfrm>
          <a:custGeom>
            <a:avLst/>
            <a:gdLst/>
            <a:ahLst/>
            <a:cxnLst/>
            <a:rect l="0" t="0" r="0" b="0"/>
            <a:pathLst>
              <a:path w="863600" h="406400">
                <a:moveTo>
                  <a:pt x="863600" y="0"/>
                </a:moveTo>
                <a:lnTo>
                  <a:pt x="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7" name="Freeform 897"/>
          <p:cNvSpPr/>
          <p:nvPr/>
        </p:nvSpPr>
        <p:spPr>
          <a:xfrm rot="-5400000">
            <a:off x="8212694" y="2258140"/>
            <a:ext cx="31908" cy="15240"/>
          </a:xfrm>
          <a:custGeom>
            <a:avLst/>
            <a:gdLst/>
            <a:ahLst/>
            <a:cxnLst/>
            <a:rect l="0" t="0" r="0" b="0"/>
            <a:pathLst>
              <a:path w="850900" h="406400">
                <a:moveTo>
                  <a:pt x="850900" y="0"/>
                </a:moveTo>
                <a:lnTo>
                  <a:pt x="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8" name="Freeform 898"/>
          <p:cNvSpPr/>
          <p:nvPr/>
        </p:nvSpPr>
        <p:spPr>
          <a:xfrm rot="-5400000">
            <a:off x="8222218" y="2291954"/>
            <a:ext cx="17145" cy="29051"/>
          </a:xfrm>
          <a:custGeom>
            <a:avLst/>
            <a:gdLst/>
            <a:ahLst/>
            <a:cxnLst/>
            <a:rect l="0" t="0" r="0" b="0"/>
            <a:pathLst>
              <a:path w="457200" h="774700">
                <a:moveTo>
                  <a:pt x="457200" y="736600"/>
                </a:moveTo>
                <a:lnTo>
                  <a:pt x="381000" y="774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9" name="Freeform 899"/>
          <p:cNvSpPr/>
          <p:nvPr/>
        </p:nvSpPr>
        <p:spPr>
          <a:xfrm rot="-5400000">
            <a:off x="8176736" y="2314099"/>
            <a:ext cx="15240" cy="32385"/>
          </a:xfrm>
          <a:custGeom>
            <a:avLst/>
            <a:gdLst/>
            <a:ahLst/>
            <a:cxnLst/>
            <a:rect l="0" t="0" r="0" b="0"/>
            <a:pathLst>
              <a:path w="406400" h="863600">
                <a:moveTo>
                  <a:pt x="406400" y="863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0" name="Freeform 900"/>
          <p:cNvSpPr/>
          <p:nvPr/>
        </p:nvSpPr>
        <p:spPr>
          <a:xfrm rot="-5400000">
            <a:off x="8128397" y="2337198"/>
            <a:ext cx="15240" cy="31908"/>
          </a:xfrm>
          <a:custGeom>
            <a:avLst/>
            <a:gdLst/>
            <a:ahLst/>
            <a:cxnLst/>
            <a:rect l="0" t="0" r="0" b="0"/>
            <a:pathLst>
              <a:path w="406400" h="850900">
                <a:moveTo>
                  <a:pt x="406400" y="850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1" name="Freeform 901"/>
          <p:cNvSpPr/>
          <p:nvPr/>
        </p:nvSpPr>
        <p:spPr>
          <a:xfrm rot="-5400000">
            <a:off x="8080057" y="2360296"/>
            <a:ext cx="15716" cy="31908"/>
          </a:xfrm>
          <a:custGeom>
            <a:avLst/>
            <a:gdLst/>
            <a:ahLst/>
            <a:cxnLst/>
            <a:rect l="0" t="0" r="0" b="0"/>
            <a:pathLst>
              <a:path w="419100" h="850900">
                <a:moveTo>
                  <a:pt x="419100" y="850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2" name="Freeform 902"/>
          <p:cNvSpPr/>
          <p:nvPr/>
        </p:nvSpPr>
        <p:spPr>
          <a:xfrm rot="-5400000">
            <a:off x="8031956" y="2383156"/>
            <a:ext cx="15240" cy="32385"/>
          </a:xfrm>
          <a:custGeom>
            <a:avLst/>
            <a:gdLst/>
            <a:ahLst/>
            <a:cxnLst/>
            <a:rect l="0" t="0" r="0" b="0"/>
            <a:pathLst>
              <a:path w="406400" h="863600">
                <a:moveTo>
                  <a:pt x="406400" y="863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3" name="Freeform 903"/>
          <p:cNvSpPr/>
          <p:nvPr/>
        </p:nvSpPr>
        <p:spPr>
          <a:xfrm rot="-5400000">
            <a:off x="7983855" y="2406016"/>
            <a:ext cx="15240" cy="32385"/>
          </a:xfrm>
          <a:custGeom>
            <a:avLst/>
            <a:gdLst/>
            <a:ahLst/>
            <a:cxnLst/>
            <a:rect l="0" t="0" r="0" b="0"/>
            <a:pathLst>
              <a:path w="406400" h="863600">
                <a:moveTo>
                  <a:pt x="406400" y="863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4" name="Freeform 904"/>
          <p:cNvSpPr/>
          <p:nvPr/>
        </p:nvSpPr>
        <p:spPr>
          <a:xfrm rot="-5400000">
            <a:off x="7935515" y="2429590"/>
            <a:ext cx="15240" cy="31908"/>
          </a:xfrm>
          <a:custGeom>
            <a:avLst/>
            <a:gdLst/>
            <a:ahLst/>
            <a:cxnLst/>
            <a:rect l="0" t="0" r="0" b="0"/>
            <a:pathLst>
              <a:path w="406400" h="850900">
                <a:moveTo>
                  <a:pt x="406400" y="850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5" name="Freeform 905"/>
          <p:cNvSpPr/>
          <p:nvPr/>
        </p:nvSpPr>
        <p:spPr>
          <a:xfrm rot="-5400000">
            <a:off x="7887414" y="2452450"/>
            <a:ext cx="15240" cy="31908"/>
          </a:xfrm>
          <a:custGeom>
            <a:avLst/>
            <a:gdLst/>
            <a:ahLst/>
            <a:cxnLst/>
            <a:rect l="0" t="0" r="0" b="0"/>
            <a:pathLst>
              <a:path w="406400" h="850900">
                <a:moveTo>
                  <a:pt x="406400" y="850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6" name="Freeform 906"/>
          <p:cNvSpPr/>
          <p:nvPr/>
        </p:nvSpPr>
        <p:spPr>
          <a:xfrm rot="-5400000">
            <a:off x="7470696" y="6100049"/>
            <a:ext cx="194786" cy="80010"/>
          </a:xfrm>
          <a:custGeom>
            <a:avLst/>
            <a:gdLst/>
            <a:ahLst/>
            <a:cxnLst/>
            <a:rect l="0" t="0" r="0" b="0"/>
            <a:pathLst>
              <a:path w="5194300" h="2133600">
                <a:moveTo>
                  <a:pt x="0" y="0"/>
                </a:moveTo>
                <a:lnTo>
                  <a:pt x="5194300" y="21336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7" name="Freeform 907"/>
          <p:cNvSpPr/>
          <p:nvPr/>
        </p:nvSpPr>
        <p:spPr>
          <a:xfrm rot="-5400000">
            <a:off x="7611428" y="5986463"/>
            <a:ext cx="33337" cy="13335"/>
          </a:xfrm>
          <a:custGeom>
            <a:avLst/>
            <a:gdLst/>
            <a:ahLst/>
            <a:cxnLst/>
            <a:rect l="0" t="0" r="0" b="0"/>
            <a:pathLst>
              <a:path w="889000" h="355600">
                <a:moveTo>
                  <a:pt x="0" y="0"/>
                </a:moveTo>
                <a:lnTo>
                  <a:pt x="889000" y="3556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8" name="Freeform 908"/>
          <p:cNvSpPr/>
          <p:nvPr/>
        </p:nvSpPr>
        <p:spPr>
          <a:xfrm rot="-5400000">
            <a:off x="7565470" y="5821443"/>
            <a:ext cx="205263" cy="39052"/>
          </a:xfrm>
          <a:custGeom>
            <a:avLst/>
            <a:gdLst/>
            <a:ahLst/>
            <a:cxnLst/>
            <a:rect l="0" t="0" r="0" b="0"/>
            <a:pathLst>
              <a:path w="5473700" h="1041400">
                <a:moveTo>
                  <a:pt x="0" y="0"/>
                </a:moveTo>
                <a:lnTo>
                  <a:pt x="2565400" y="1041400"/>
                </a:lnTo>
                <a:lnTo>
                  <a:pt x="5473700" y="5842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9" name="Freeform 909"/>
          <p:cNvSpPr/>
          <p:nvPr/>
        </p:nvSpPr>
        <p:spPr>
          <a:xfrm rot="-5400000">
            <a:off x="7644289" y="5682616"/>
            <a:ext cx="35242" cy="5715"/>
          </a:xfrm>
          <a:custGeom>
            <a:avLst/>
            <a:gdLst/>
            <a:ahLst/>
            <a:cxnLst/>
            <a:rect l="0" t="0" r="0" b="0"/>
            <a:pathLst>
              <a:path w="939800" h="152400">
                <a:moveTo>
                  <a:pt x="0" y="152400"/>
                </a:moveTo>
                <a:lnTo>
                  <a:pt x="939800" y="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0" name="Freeform 910"/>
          <p:cNvSpPr/>
          <p:nvPr/>
        </p:nvSpPr>
        <p:spPr>
          <a:xfrm rot="-5400000">
            <a:off x="7530704" y="5509975"/>
            <a:ext cx="211931" cy="33337"/>
          </a:xfrm>
          <a:custGeom>
            <a:avLst/>
            <a:gdLst/>
            <a:ahLst/>
            <a:cxnLst/>
            <a:rect l="0" t="0" r="0" b="0"/>
            <a:pathLst>
              <a:path w="5651500" h="889000">
                <a:moveTo>
                  <a:pt x="0" y="889000"/>
                </a:moveTo>
                <a:lnTo>
                  <a:pt x="5651500" y="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1" name="Freeform 911"/>
          <p:cNvSpPr/>
          <p:nvPr/>
        </p:nvSpPr>
        <p:spPr>
          <a:xfrm rot="-5400000">
            <a:off x="7593807" y="5364957"/>
            <a:ext cx="35242" cy="5715"/>
          </a:xfrm>
          <a:custGeom>
            <a:avLst/>
            <a:gdLst/>
            <a:ahLst/>
            <a:cxnLst/>
            <a:rect l="0" t="0" r="0" b="0"/>
            <a:pathLst>
              <a:path w="939800" h="152400">
                <a:moveTo>
                  <a:pt x="0" y="152400"/>
                </a:moveTo>
                <a:lnTo>
                  <a:pt x="762000" y="25400"/>
                </a:lnTo>
                <a:lnTo>
                  <a:pt x="939800" y="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2" name="Freeform 912"/>
          <p:cNvSpPr/>
          <p:nvPr/>
        </p:nvSpPr>
        <p:spPr>
          <a:xfrm rot="-5400000">
            <a:off x="7483317" y="5194459"/>
            <a:ext cx="212407" cy="28575"/>
          </a:xfrm>
          <a:custGeom>
            <a:avLst/>
            <a:gdLst/>
            <a:ahLst/>
            <a:cxnLst/>
            <a:rect l="0" t="0" r="0" b="0"/>
            <a:pathLst>
              <a:path w="5664200" h="762000">
                <a:moveTo>
                  <a:pt x="0" y="762000"/>
                </a:moveTo>
                <a:lnTo>
                  <a:pt x="5664200" y="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3" name="Freeform 913"/>
          <p:cNvSpPr/>
          <p:nvPr/>
        </p:nvSpPr>
        <p:spPr>
          <a:xfrm rot="-5400000">
            <a:off x="7550468" y="5046822"/>
            <a:ext cx="35242" cy="4762"/>
          </a:xfrm>
          <a:custGeom>
            <a:avLst/>
            <a:gdLst/>
            <a:ahLst/>
            <a:cxnLst/>
            <a:rect l="0" t="0" r="0" b="0"/>
            <a:pathLst>
              <a:path w="939800" h="127000">
                <a:moveTo>
                  <a:pt x="0" y="127000"/>
                </a:moveTo>
                <a:lnTo>
                  <a:pt x="939800" y="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4" name="Freeform 914"/>
          <p:cNvSpPr/>
          <p:nvPr/>
        </p:nvSpPr>
        <p:spPr>
          <a:xfrm rot="-5400000">
            <a:off x="7439025" y="4874420"/>
            <a:ext cx="211931" cy="31908"/>
          </a:xfrm>
          <a:custGeom>
            <a:avLst/>
            <a:gdLst/>
            <a:ahLst/>
            <a:cxnLst/>
            <a:rect l="0" t="0" r="0" b="0"/>
            <a:pathLst>
              <a:path w="5651500" h="850900">
                <a:moveTo>
                  <a:pt x="0" y="850900"/>
                </a:moveTo>
                <a:lnTo>
                  <a:pt x="4584700" y="228600"/>
                </a:lnTo>
                <a:lnTo>
                  <a:pt x="5651500" y="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5" name="Freeform 915"/>
          <p:cNvSpPr/>
          <p:nvPr/>
        </p:nvSpPr>
        <p:spPr>
          <a:xfrm rot="-5400000">
            <a:off x="7500462" y="4728211"/>
            <a:ext cx="35242" cy="7620"/>
          </a:xfrm>
          <a:custGeom>
            <a:avLst/>
            <a:gdLst/>
            <a:ahLst/>
            <a:cxnLst/>
            <a:rect l="0" t="0" r="0" b="0"/>
            <a:pathLst>
              <a:path w="939800" h="203200">
                <a:moveTo>
                  <a:pt x="0" y="203200"/>
                </a:moveTo>
                <a:lnTo>
                  <a:pt x="939800" y="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6" name="Freeform 916"/>
          <p:cNvSpPr/>
          <p:nvPr/>
        </p:nvSpPr>
        <p:spPr>
          <a:xfrm rot="-5400000">
            <a:off x="7379970" y="4552475"/>
            <a:ext cx="210026" cy="44291"/>
          </a:xfrm>
          <a:custGeom>
            <a:avLst/>
            <a:gdLst/>
            <a:ahLst/>
            <a:cxnLst/>
            <a:rect l="0" t="0" r="0" b="0"/>
            <a:pathLst>
              <a:path w="5600700" h="1181100">
                <a:moveTo>
                  <a:pt x="0" y="1181100"/>
                </a:moveTo>
                <a:lnTo>
                  <a:pt x="5600700" y="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7" name="Freeform 917"/>
          <p:cNvSpPr/>
          <p:nvPr/>
        </p:nvSpPr>
        <p:spPr>
          <a:xfrm rot="-5400000">
            <a:off x="7434263" y="4413886"/>
            <a:ext cx="34766" cy="7143"/>
          </a:xfrm>
          <a:custGeom>
            <a:avLst/>
            <a:gdLst/>
            <a:ahLst/>
            <a:cxnLst/>
            <a:rect l="0" t="0" r="0" b="0"/>
            <a:pathLst>
              <a:path w="927100" h="190500">
                <a:moveTo>
                  <a:pt x="0" y="190500"/>
                </a:moveTo>
                <a:lnTo>
                  <a:pt x="927100" y="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8" name="Freeform 918"/>
          <p:cNvSpPr/>
          <p:nvPr/>
        </p:nvSpPr>
        <p:spPr>
          <a:xfrm rot="-5400000">
            <a:off x="7314962" y="4239340"/>
            <a:ext cx="210502" cy="40481"/>
          </a:xfrm>
          <a:custGeom>
            <a:avLst/>
            <a:gdLst/>
            <a:ahLst/>
            <a:cxnLst/>
            <a:rect l="0" t="0" r="0" b="0"/>
            <a:pathLst>
              <a:path w="5613400" h="1079500">
                <a:moveTo>
                  <a:pt x="0" y="1079500"/>
                </a:moveTo>
                <a:lnTo>
                  <a:pt x="5613400" y="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9" name="Freeform 919"/>
          <p:cNvSpPr/>
          <p:nvPr/>
        </p:nvSpPr>
        <p:spPr>
          <a:xfrm rot="-5400000">
            <a:off x="7371874" y="4098608"/>
            <a:ext cx="35242" cy="6667"/>
          </a:xfrm>
          <a:custGeom>
            <a:avLst/>
            <a:gdLst/>
            <a:ahLst/>
            <a:cxnLst/>
            <a:rect l="0" t="0" r="0" b="0"/>
            <a:pathLst>
              <a:path w="939800" h="177800">
                <a:moveTo>
                  <a:pt x="0" y="177800"/>
                </a:moveTo>
                <a:lnTo>
                  <a:pt x="939800" y="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0" name="Freeform 920"/>
          <p:cNvSpPr/>
          <p:nvPr/>
        </p:nvSpPr>
        <p:spPr>
          <a:xfrm rot="-5400000">
            <a:off x="7254002" y="3924063"/>
            <a:ext cx="210502" cy="40481"/>
          </a:xfrm>
          <a:custGeom>
            <a:avLst/>
            <a:gdLst/>
            <a:ahLst/>
            <a:cxnLst/>
            <a:rect l="0" t="0" r="0" b="0"/>
            <a:pathLst>
              <a:path w="5613400" h="1079500">
                <a:moveTo>
                  <a:pt x="0" y="1079500"/>
                </a:moveTo>
                <a:lnTo>
                  <a:pt x="5562600" y="0"/>
                </a:lnTo>
                <a:lnTo>
                  <a:pt x="5613400" y="127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1" name="Freeform 921"/>
          <p:cNvSpPr/>
          <p:nvPr/>
        </p:nvSpPr>
        <p:spPr>
          <a:xfrm rot="-5400000">
            <a:off x="7321868" y="3785236"/>
            <a:ext cx="35718" cy="476"/>
          </a:xfrm>
          <a:custGeom>
            <a:avLst/>
            <a:gdLst/>
            <a:ahLst/>
            <a:cxnLst/>
            <a:rect l="0" t="0" r="0" b="0"/>
            <a:pathLst>
              <a:path w="952500" h="12700">
                <a:moveTo>
                  <a:pt x="0" y="12700"/>
                </a:moveTo>
                <a:lnTo>
                  <a:pt x="952500" y="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2" name="Freeform 922"/>
          <p:cNvSpPr/>
          <p:nvPr/>
        </p:nvSpPr>
        <p:spPr>
          <a:xfrm rot="-5400000">
            <a:off x="7220189" y="3613548"/>
            <a:ext cx="212883" cy="23812"/>
          </a:xfrm>
          <a:custGeom>
            <a:avLst/>
            <a:gdLst/>
            <a:ahLst/>
            <a:cxnLst/>
            <a:rect l="0" t="0" r="0" b="0"/>
            <a:pathLst>
              <a:path w="5676900" h="635000">
                <a:moveTo>
                  <a:pt x="0" y="635000"/>
                </a:moveTo>
                <a:lnTo>
                  <a:pt x="1041400" y="622300"/>
                </a:lnTo>
                <a:lnTo>
                  <a:pt x="5676900" y="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3" name="Freeform 923"/>
          <p:cNvSpPr/>
          <p:nvPr/>
        </p:nvSpPr>
        <p:spPr>
          <a:xfrm rot="-5400000">
            <a:off x="7289721" y="3463529"/>
            <a:ext cx="35718" cy="4762"/>
          </a:xfrm>
          <a:custGeom>
            <a:avLst/>
            <a:gdLst/>
            <a:ahLst/>
            <a:cxnLst/>
            <a:rect l="0" t="0" r="0" b="0"/>
            <a:pathLst>
              <a:path w="952500" h="127000">
                <a:moveTo>
                  <a:pt x="0" y="127000"/>
                </a:moveTo>
                <a:lnTo>
                  <a:pt x="952500" y="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4" name="Freeform 924"/>
          <p:cNvSpPr/>
          <p:nvPr/>
        </p:nvSpPr>
        <p:spPr>
          <a:xfrm rot="-5400000">
            <a:off x="7180660" y="3293031"/>
            <a:ext cx="212407" cy="27146"/>
          </a:xfrm>
          <a:custGeom>
            <a:avLst/>
            <a:gdLst/>
            <a:ahLst/>
            <a:cxnLst/>
            <a:rect l="0" t="0" r="0" b="0"/>
            <a:pathLst>
              <a:path w="5664200" h="723900">
                <a:moveTo>
                  <a:pt x="0" y="723900"/>
                </a:moveTo>
                <a:lnTo>
                  <a:pt x="4762500" y="88900"/>
                </a:lnTo>
                <a:lnTo>
                  <a:pt x="5664200" y="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5" name="Freeform 925"/>
          <p:cNvSpPr/>
          <p:nvPr/>
        </p:nvSpPr>
        <p:spPr>
          <a:xfrm rot="-5400000">
            <a:off x="7249954" y="3145156"/>
            <a:ext cx="35718" cy="3333"/>
          </a:xfrm>
          <a:custGeom>
            <a:avLst/>
            <a:gdLst/>
            <a:ahLst/>
            <a:cxnLst/>
            <a:rect l="0" t="0" r="0" b="0"/>
            <a:pathLst>
              <a:path w="952500" h="88900">
                <a:moveTo>
                  <a:pt x="0" y="88900"/>
                </a:moveTo>
                <a:lnTo>
                  <a:pt x="952500" y="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6" name="Freeform 926"/>
          <p:cNvSpPr/>
          <p:nvPr/>
        </p:nvSpPr>
        <p:spPr>
          <a:xfrm rot="-5400000">
            <a:off x="7143513" y="2974896"/>
            <a:ext cx="212883" cy="24765"/>
          </a:xfrm>
          <a:custGeom>
            <a:avLst/>
            <a:gdLst/>
            <a:ahLst/>
            <a:cxnLst/>
            <a:rect l="0" t="0" r="0" b="0"/>
            <a:pathLst>
              <a:path w="5676900" h="660400">
                <a:moveTo>
                  <a:pt x="0" y="660400"/>
                </a:moveTo>
                <a:lnTo>
                  <a:pt x="2400300" y="419100"/>
                </a:lnTo>
                <a:lnTo>
                  <a:pt x="5676900" y="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7" name="Freeform 927"/>
          <p:cNvSpPr/>
          <p:nvPr/>
        </p:nvSpPr>
        <p:spPr>
          <a:xfrm rot="-5400000">
            <a:off x="7212807" y="2825116"/>
            <a:ext cx="35242" cy="4762"/>
          </a:xfrm>
          <a:custGeom>
            <a:avLst/>
            <a:gdLst/>
            <a:ahLst/>
            <a:cxnLst/>
            <a:rect l="0" t="0" r="0" b="0"/>
            <a:pathLst>
              <a:path w="939800" h="127000">
                <a:moveTo>
                  <a:pt x="0" y="127000"/>
                </a:moveTo>
                <a:lnTo>
                  <a:pt x="939800" y="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8" name="Freeform 928"/>
          <p:cNvSpPr/>
          <p:nvPr/>
        </p:nvSpPr>
        <p:spPr>
          <a:xfrm rot="-5400000">
            <a:off x="7166611" y="2560797"/>
            <a:ext cx="235743" cy="191928"/>
          </a:xfrm>
          <a:custGeom>
            <a:avLst/>
            <a:gdLst/>
            <a:ahLst/>
            <a:cxnLst/>
            <a:rect l="0" t="0" r="0" b="0"/>
            <a:pathLst>
              <a:path w="6286500" h="5118100">
                <a:moveTo>
                  <a:pt x="0" y="914400"/>
                </a:moveTo>
                <a:lnTo>
                  <a:pt x="5537200" y="0"/>
                </a:lnTo>
                <a:lnTo>
                  <a:pt x="6286500" y="51181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9" name="Freeform 929"/>
          <p:cNvSpPr/>
          <p:nvPr/>
        </p:nvSpPr>
        <p:spPr>
          <a:xfrm rot="-5400000">
            <a:off x="7433310" y="2518887"/>
            <a:ext cx="1428" cy="35718"/>
          </a:xfrm>
          <a:custGeom>
            <a:avLst/>
            <a:gdLst/>
            <a:ahLst/>
            <a:cxnLst/>
            <a:rect l="0" t="0" r="0" b="0"/>
            <a:pathLst>
              <a:path w="38100" h="952500">
                <a:moveTo>
                  <a:pt x="0" y="0"/>
                </a:moveTo>
                <a:lnTo>
                  <a:pt x="38100" y="9525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30" name="Freeform 930"/>
          <p:cNvSpPr/>
          <p:nvPr/>
        </p:nvSpPr>
        <p:spPr>
          <a:xfrm rot="-5400000">
            <a:off x="7590948" y="2424113"/>
            <a:ext cx="7620" cy="214312"/>
          </a:xfrm>
          <a:custGeom>
            <a:avLst/>
            <a:gdLst/>
            <a:ahLst/>
            <a:cxnLst/>
            <a:rect l="0" t="0" r="0" b="0"/>
            <a:pathLst>
              <a:path w="203200" h="5715000">
                <a:moveTo>
                  <a:pt x="0" y="0"/>
                </a:moveTo>
                <a:lnTo>
                  <a:pt x="177800" y="5524500"/>
                </a:lnTo>
                <a:lnTo>
                  <a:pt x="203200" y="57150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31" name="Freeform 931"/>
          <p:cNvSpPr/>
          <p:nvPr/>
        </p:nvSpPr>
        <p:spPr>
          <a:xfrm rot="-5400000">
            <a:off x="7752874" y="2503171"/>
            <a:ext cx="4286" cy="35718"/>
          </a:xfrm>
          <a:custGeom>
            <a:avLst/>
            <a:gdLst/>
            <a:ahLst/>
            <a:cxnLst/>
            <a:rect l="0" t="0" r="0" b="0"/>
            <a:pathLst>
              <a:path w="114300" h="952500">
                <a:moveTo>
                  <a:pt x="0" y="0"/>
                </a:moveTo>
                <a:lnTo>
                  <a:pt x="114300" y="9525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32" name="Freeform 932"/>
          <p:cNvSpPr/>
          <p:nvPr/>
        </p:nvSpPr>
        <p:spPr>
          <a:xfrm rot="-5400000">
            <a:off x="7901940" y="2396015"/>
            <a:ext cx="25241" cy="212883"/>
          </a:xfrm>
          <a:custGeom>
            <a:avLst/>
            <a:gdLst/>
            <a:ahLst/>
            <a:cxnLst/>
            <a:rect l="0" t="0" r="0" b="0"/>
            <a:pathLst>
              <a:path w="673100" h="5676900">
                <a:moveTo>
                  <a:pt x="0" y="0"/>
                </a:moveTo>
                <a:lnTo>
                  <a:pt x="673100" y="56769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33" name="Freeform 933"/>
          <p:cNvSpPr/>
          <p:nvPr/>
        </p:nvSpPr>
        <p:spPr>
          <a:xfrm rot="-5400000">
            <a:off x="8072676" y="2466262"/>
            <a:ext cx="3333" cy="35242"/>
          </a:xfrm>
          <a:custGeom>
            <a:avLst/>
            <a:gdLst/>
            <a:ahLst/>
            <a:cxnLst/>
            <a:rect l="0" t="0" r="0" b="0"/>
            <a:pathLst>
              <a:path w="88900" h="939800">
                <a:moveTo>
                  <a:pt x="0" y="0"/>
                </a:moveTo>
                <a:lnTo>
                  <a:pt x="38100" y="355600"/>
                </a:lnTo>
                <a:lnTo>
                  <a:pt x="88900" y="9398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34" name="Freeform 934"/>
          <p:cNvSpPr/>
          <p:nvPr/>
        </p:nvSpPr>
        <p:spPr>
          <a:xfrm rot="-5400000">
            <a:off x="8224599" y="2362439"/>
            <a:ext cx="19526" cy="213360"/>
          </a:xfrm>
          <a:custGeom>
            <a:avLst/>
            <a:gdLst/>
            <a:ahLst/>
            <a:cxnLst/>
            <a:rect l="0" t="0" r="0" b="0"/>
            <a:pathLst>
              <a:path w="520700" h="5689600">
                <a:moveTo>
                  <a:pt x="0" y="0"/>
                </a:moveTo>
                <a:lnTo>
                  <a:pt x="520700" y="56896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35" name="Freeform 935"/>
          <p:cNvSpPr/>
          <p:nvPr/>
        </p:nvSpPr>
        <p:spPr>
          <a:xfrm rot="-5400000">
            <a:off x="8392954" y="2436496"/>
            <a:ext cx="3333" cy="35718"/>
          </a:xfrm>
          <a:custGeom>
            <a:avLst/>
            <a:gdLst/>
            <a:ahLst/>
            <a:cxnLst/>
            <a:rect l="0" t="0" r="0" b="0"/>
            <a:pathLst>
              <a:path w="88900" h="952500">
                <a:moveTo>
                  <a:pt x="0" y="0"/>
                </a:moveTo>
                <a:lnTo>
                  <a:pt x="88900" y="9525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36" name="Freeform 936"/>
          <p:cNvSpPr/>
          <p:nvPr/>
        </p:nvSpPr>
        <p:spPr>
          <a:xfrm rot="-5400000">
            <a:off x="8537734" y="2346009"/>
            <a:ext cx="13811" cy="193833"/>
          </a:xfrm>
          <a:custGeom>
            <a:avLst/>
            <a:gdLst/>
            <a:ahLst/>
            <a:cxnLst/>
            <a:rect l="0" t="0" r="0" b="0"/>
            <a:pathLst>
              <a:path w="368300" h="5168900">
                <a:moveTo>
                  <a:pt x="0" y="0"/>
                </a:moveTo>
                <a:lnTo>
                  <a:pt x="368300" y="51689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37" name="Freeform 937"/>
          <p:cNvSpPr/>
          <p:nvPr/>
        </p:nvSpPr>
        <p:spPr>
          <a:xfrm rot="-5400000">
            <a:off x="5980510" y="4530329"/>
            <a:ext cx="3003232" cy="411003"/>
          </a:xfrm>
          <a:custGeom>
            <a:avLst/>
            <a:gdLst/>
            <a:ahLst/>
            <a:cxnLst/>
            <a:rect l="0" t="0" r="0" b="0"/>
            <a:pathLst>
              <a:path w="80086200" h="10960100">
                <a:moveTo>
                  <a:pt x="0" y="6705600"/>
                </a:moveTo>
                <a:lnTo>
                  <a:pt x="10401300" y="10960100"/>
                </a:lnTo>
                <a:lnTo>
                  <a:pt x="23482300" y="8877300"/>
                </a:lnTo>
                <a:lnTo>
                  <a:pt x="37680900" y="6959600"/>
                </a:lnTo>
                <a:lnTo>
                  <a:pt x="49936400" y="4368800"/>
                </a:lnTo>
                <a:lnTo>
                  <a:pt x="63906400" y="1663700"/>
                </a:lnTo>
                <a:lnTo>
                  <a:pt x="64211200" y="2019300"/>
                </a:lnTo>
                <a:lnTo>
                  <a:pt x="67856100" y="1638300"/>
                </a:lnTo>
                <a:lnTo>
                  <a:pt x="80086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38" name="Freeform 938"/>
          <p:cNvSpPr/>
          <p:nvPr/>
        </p:nvSpPr>
        <p:spPr>
          <a:xfrm rot="-5400000">
            <a:off x="8943261" y="2566750"/>
            <a:ext cx="16192" cy="117633"/>
          </a:xfrm>
          <a:custGeom>
            <a:avLst/>
            <a:gdLst/>
            <a:ahLst/>
            <a:cxnLst/>
            <a:rect l="0" t="0" r="0" b="0"/>
            <a:pathLst>
              <a:path w="431800" h="3136900">
                <a:moveTo>
                  <a:pt x="431800" y="3136900"/>
                </a:moveTo>
                <a:lnTo>
                  <a:pt x="0" y="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39" name="Freeform 939"/>
          <p:cNvSpPr/>
          <p:nvPr/>
        </p:nvSpPr>
        <p:spPr>
          <a:xfrm rot="-5400000">
            <a:off x="8837295" y="2623662"/>
            <a:ext cx="4762" cy="35242"/>
          </a:xfrm>
          <a:custGeom>
            <a:avLst/>
            <a:gdLst/>
            <a:ahLst/>
            <a:cxnLst/>
            <a:rect l="0" t="0" r="0" b="0"/>
            <a:pathLst>
              <a:path w="127000" h="939800">
                <a:moveTo>
                  <a:pt x="127000" y="939800"/>
                </a:moveTo>
                <a:lnTo>
                  <a:pt x="0" y="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0" name="Freeform 940"/>
          <p:cNvSpPr/>
          <p:nvPr/>
        </p:nvSpPr>
        <p:spPr>
          <a:xfrm rot="-5400000">
            <a:off x="8662512" y="2655095"/>
            <a:ext cx="130968" cy="117633"/>
          </a:xfrm>
          <a:custGeom>
            <a:avLst/>
            <a:gdLst/>
            <a:ahLst/>
            <a:cxnLst/>
            <a:rect l="0" t="0" r="0" b="0"/>
            <a:pathLst>
              <a:path w="3492500" h="3136900">
                <a:moveTo>
                  <a:pt x="3492500" y="3136900"/>
                </a:moveTo>
                <a:lnTo>
                  <a:pt x="3048000" y="0"/>
                </a:lnTo>
                <a:lnTo>
                  <a:pt x="0" y="5461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1" name="Freeform 941"/>
          <p:cNvSpPr/>
          <p:nvPr/>
        </p:nvSpPr>
        <p:spPr>
          <a:xfrm rot="-5400000">
            <a:off x="8681324" y="2829164"/>
            <a:ext cx="35242" cy="6191"/>
          </a:xfrm>
          <a:custGeom>
            <a:avLst/>
            <a:gdLst/>
            <a:ahLst/>
            <a:cxnLst/>
            <a:rect l="0" t="0" r="0" b="0"/>
            <a:pathLst>
              <a:path w="939800" h="165100">
                <a:moveTo>
                  <a:pt x="939800" y="0"/>
                </a:moveTo>
                <a:lnTo>
                  <a:pt x="0" y="1651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2" name="Freeform 942"/>
          <p:cNvSpPr/>
          <p:nvPr/>
        </p:nvSpPr>
        <p:spPr>
          <a:xfrm rot="-5400000">
            <a:off x="8621316" y="2972039"/>
            <a:ext cx="210978" cy="37147"/>
          </a:xfrm>
          <a:custGeom>
            <a:avLst/>
            <a:gdLst/>
            <a:ahLst/>
            <a:cxnLst/>
            <a:rect l="0" t="0" r="0" b="0"/>
            <a:pathLst>
              <a:path w="5626100" h="990600">
                <a:moveTo>
                  <a:pt x="5626100" y="0"/>
                </a:moveTo>
                <a:lnTo>
                  <a:pt x="0" y="9906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3" name="Freeform 943"/>
          <p:cNvSpPr/>
          <p:nvPr/>
        </p:nvSpPr>
        <p:spPr>
          <a:xfrm rot="-5400000">
            <a:off x="8738235" y="3145156"/>
            <a:ext cx="34766" cy="7143"/>
          </a:xfrm>
          <a:custGeom>
            <a:avLst/>
            <a:gdLst/>
            <a:ahLst/>
            <a:cxnLst/>
            <a:rect l="0" t="0" r="0" b="0"/>
            <a:pathLst>
              <a:path w="927100" h="190500">
                <a:moveTo>
                  <a:pt x="927100" y="0"/>
                </a:moveTo>
                <a:lnTo>
                  <a:pt x="0" y="1905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4" name="Freeform 944"/>
          <p:cNvSpPr/>
          <p:nvPr/>
        </p:nvSpPr>
        <p:spPr>
          <a:xfrm rot="-5400000">
            <a:off x="8682514" y="3285173"/>
            <a:ext cx="210026" cy="42386"/>
          </a:xfrm>
          <a:custGeom>
            <a:avLst/>
            <a:gdLst/>
            <a:ahLst/>
            <a:cxnLst/>
            <a:rect l="0" t="0" r="0" b="0"/>
            <a:pathLst>
              <a:path w="5600700" h="1130300">
                <a:moveTo>
                  <a:pt x="5600700" y="0"/>
                </a:moveTo>
                <a:lnTo>
                  <a:pt x="0" y="11303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5" name="Freeform 945"/>
          <p:cNvSpPr/>
          <p:nvPr/>
        </p:nvSpPr>
        <p:spPr>
          <a:xfrm rot="-5400000">
            <a:off x="8798481" y="3462576"/>
            <a:ext cx="35718" cy="3810"/>
          </a:xfrm>
          <a:custGeom>
            <a:avLst/>
            <a:gdLst/>
            <a:ahLst/>
            <a:cxnLst/>
            <a:rect l="0" t="0" r="0" b="0"/>
            <a:pathLst>
              <a:path w="952500" h="101600">
                <a:moveTo>
                  <a:pt x="952500" y="0"/>
                </a:moveTo>
                <a:lnTo>
                  <a:pt x="0" y="1016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6" name="Freeform 946"/>
          <p:cNvSpPr/>
          <p:nvPr/>
        </p:nvSpPr>
        <p:spPr>
          <a:xfrm rot="-5400000">
            <a:off x="8732282" y="3607356"/>
            <a:ext cx="211931" cy="32385"/>
          </a:xfrm>
          <a:custGeom>
            <a:avLst/>
            <a:gdLst/>
            <a:ahLst/>
            <a:cxnLst/>
            <a:rect l="0" t="0" r="0" b="0"/>
            <a:pathLst>
              <a:path w="5651500" h="863600">
                <a:moveTo>
                  <a:pt x="5651500" y="0"/>
                </a:moveTo>
                <a:lnTo>
                  <a:pt x="3721100" y="203200"/>
                </a:lnTo>
                <a:lnTo>
                  <a:pt x="0" y="8636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7" name="Freeform 947"/>
          <p:cNvSpPr/>
          <p:nvPr/>
        </p:nvSpPr>
        <p:spPr>
          <a:xfrm rot="-5400000">
            <a:off x="8846344" y="3779045"/>
            <a:ext cx="34766" cy="6191"/>
          </a:xfrm>
          <a:custGeom>
            <a:avLst/>
            <a:gdLst/>
            <a:ahLst/>
            <a:cxnLst/>
            <a:rect l="0" t="0" r="0" b="0"/>
            <a:pathLst>
              <a:path w="927100" h="165100">
                <a:moveTo>
                  <a:pt x="927100" y="0"/>
                </a:moveTo>
                <a:lnTo>
                  <a:pt x="0" y="1651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8" name="Freeform 948"/>
          <p:cNvSpPr/>
          <p:nvPr/>
        </p:nvSpPr>
        <p:spPr>
          <a:xfrm rot="-5400000">
            <a:off x="8785860" y="3921920"/>
            <a:ext cx="211455" cy="37147"/>
          </a:xfrm>
          <a:custGeom>
            <a:avLst/>
            <a:gdLst/>
            <a:ahLst/>
            <a:cxnLst/>
            <a:rect l="0" t="0" r="0" b="0"/>
            <a:pathLst>
              <a:path w="5638800" h="990600">
                <a:moveTo>
                  <a:pt x="5638800" y="0"/>
                </a:moveTo>
                <a:lnTo>
                  <a:pt x="2628900" y="533400"/>
                </a:lnTo>
                <a:lnTo>
                  <a:pt x="0" y="9906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9" name="Freeform 949"/>
          <p:cNvSpPr/>
          <p:nvPr/>
        </p:nvSpPr>
        <p:spPr>
          <a:xfrm rot="-5400000">
            <a:off x="8901351" y="4095989"/>
            <a:ext cx="35242" cy="6191"/>
          </a:xfrm>
          <a:custGeom>
            <a:avLst/>
            <a:gdLst/>
            <a:ahLst/>
            <a:cxnLst/>
            <a:rect l="0" t="0" r="0" b="0"/>
            <a:pathLst>
              <a:path w="939800" h="165100">
                <a:moveTo>
                  <a:pt x="939800" y="0"/>
                </a:moveTo>
                <a:lnTo>
                  <a:pt x="647700" y="50800"/>
                </a:lnTo>
                <a:lnTo>
                  <a:pt x="0" y="1651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0" name="Freeform 950"/>
          <p:cNvSpPr/>
          <p:nvPr/>
        </p:nvSpPr>
        <p:spPr>
          <a:xfrm rot="-5400000">
            <a:off x="8839438" y="4240293"/>
            <a:ext cx="211455" cy="34766"/>
          </a:xfrm>
          <a:custGeom>
            <a:avLst/>
            <a:gdLst/>
            <a:ahLst/>
            <a:cxnLst/>
            <a:rect l="0" t="0" r="0" b="0"/>
            <a:pathLst>
              <a:path w="5638800" h="927100">
                <a:moveTo>
                  <a:pt x="5638800" y="0"/>
                </a:moveTo>
                <a:lnTo>
                  <a:pt x="0" y="9271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1" name="Freeform 951"/>
          <p:cNvSpPr/>
          <p:nvPr/>
        </p:nvSpPr>
        <p:spPr>
          <a:xfrm rot="-5400000">
            <a:off x="8953739" y="4413171"/>
            <a:ext cx="35242" cy="6191"/>
          </a:xfrm>
          <a:custGeom>
            <a:avLst/>
            <a:gdLst/>
            <a:ahLst/>
            <a:cxnLst/>
            <a:rect l="0" t="0" r="0" b="0"/>
            <a:pathLst>
              <a:path w="939800" h="165100">
                <a:moveTo>
                  <a:pt x="939800" y="0"/>
                </a:moveTo>
                <a:lnTo>
                  <a:pt x="88900" y="139700"/>
                </a:lnTo>
                <a:lnTo>
                  <a:pt x="0" y="1651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2" name="Freeform 952"/>
          <p:cNvSpPr/>
          <p:nvPr/>
        </p:nvSpPr>
        <p:spPr>
          <a:xfrm rot="-5400000">
            <a:off x="8893969" y="4555332"/>
            <a:ext cx="210978" cy="37623"/>
          </a:xfrm>
          <a:custGeom>
            <a:avLst/>
            <a:gdLst/>
            <a:ahLst/>
            <a:cxnLst/>
            <a:rect l="0" t="0" r="0" b="0"/>
            <a:pathLst>
              <a:path w="5626100" h="1003300">
                <a:moveTo>
                  <a:pt x="5626100" y="0"/>
                </a:moveTo>
                <a:lnTo>
                  <a:pt x="0" y="10033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3" name="Freeform 953"/>
          <p:cNvSpPr/>
          <p:nvPr/>
        </p:nvSpPr>
        <p:spPr>
          <a:xfrm rot="-5400000">
            <a:off x="9009936" y="4729401"/>
            <a:ext cx="35242" cy="6191"/>
          </a:xfrm>
          <a:custGeom>
            <a:avLst/>
            <a:gdLst/>
            <a:ahLst/>
            <a:cxnLst/>
            <a:rect l="0" t="0" r="0" b="0"/>
            <a:pathLst>
              <a:path w="939800" h="165100">
                <a:moveTo>
                  <a:pt x="939800" y="0"/>
                </a:moveTo>
                <a:lnTo>
                  <a:pt x="0" y="1651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4" name="Freeform 954"/>
          <p:cNvSpPr/>
          <p:nvPr/>
        </p:nvSpPr>
        <p:spPr>
          <a:xfrm rot="-5400000">
            <a:off x="8950405" y="4871800"/>
            <a:ext cx="210978" cy="38100"/>
          </a:xfrm>
          <a:custGeom>
            <a:avLst/>
            <a:gdLst/>
            <a:ahLst/>
            <a:cxnLst/>
            <a:rect l="0" t="0" r="0" b="0"/>
            <a:pathLst>
              <a:path w="5626100" h="1016000">
                <a:moveTo>
                  <a:pt x="5626100" y="0"/>
                </a:moveTo>
                <a:lnTo>
                  <a:pt x="0" y="10160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5" name="Freeform 955"/>
          <p:cNvSpPr/>
          <p:nvPr/>
        </p:nvSpPr>
        <p:spPr>
          <a:xfrm rot="-5400000">
            <a:off x="9066848" y="5045870"/>
            <a:ext cx="35242" cy="6667"/>
          </a:xfrm>
          <a:custGeom>
            <a:avLst/>
            <a:gdLst/>
            <a:ahLst/>
            <a:cxnLst/>
            <a:rect l="0" t="0" r="0" b="0"/>
            <a:pathLst>
              <a:path w="939800" h="177800">
                <a:moveTo>
                  <a:pt x="939800" y="0"/>
                </a:moveTo>
                <a:lnTo>
                  <a:pt x="0" y="1778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6" name="Freeform 956"/>
          <p:cNvSpPr/>
          <p:nvPr/>
        </p:nvSpPr>
        <p:spPr>
          <a:xfrm rot="-5400000">
            <a:off x="9010174" y="5185411"/>
            <a:ext cx="210026" cy="42386"/>
          </a:xfrm>
          <a:custGeom>
            <a:avLst/>
            <a:gdLst/>
            <a:ahLst/>
            <a:cxnLst/>
            <a:rect l="0" t="0" r="0" b="0"/>
            <a:pathLst>
              <a:path w="5600700" h="1130300">
                <a:moveTo>
                  <a:pt x="5600700" y="0"/>
                </a:moveTo>
                <a:lnTo>
                  <a:pt x="4025900" y="279400"/>
                </a:lnTo>
                <a:lnTo>
                  <a:pt x="0" y="11303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7" name="Freeform 957"/>
          <p:cNvSpPr/>
          <p:nvPr/>
        </p:nvSpPr>
        <p:spPr>
          <a:xfrm rot="-5400000">
            <a:off x="9129951" y="5360433"/>
            <a:ext cx="34766" cy="7620"/>
          </a:xfrm>
          <a:custGeom>
            <a:avLst/>
            <a:gdLst/>
            <a:ahLst/>
            <a:cxnLst/>
            <a:rect l="0" t="0" r="0" b="0"/>
            <a:pathLst>
              <a:path w="927100" h="203200">
                <a:moveTo>
                  <a:pt x="927100" y="0"/>
                </a:moveTo>
                <a:lnTo>
                  <a:pt x="0" y="2032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8" name="Freeform 958"/>
          <p:cNvSpPr/>
          <p:nvPr/>
        </p:nvSpPr>
        <p:spPr>
          <a:xfrm rot="-5400000">
            <a:off x="9113283" y="5461874"/>
            <a:ext cx="113823" cy="23812"/>
          </a:xfrm>
          <a:custGeom>
            <a:avLst/>
            <a:gdLst/>
            <a:ahLst/>
            <a:cxnLst/>
            <a:rect l="0" t="0" r="0" b="0"/>
            <a:pathLst>
              <a:path w="3035300" h="635000">
                <a:moveTo>
                  <a:pt x="3035300" y="0"/>
                </a:moveTo>
                <a:lnTo>
                  <a:pt x="0" y="6350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9" name="Freeform 959"/>
          <p:cNvSpPr/>
          <p:nvPr/>
        </p:nvSpPr>
        <p:spPr>
          <a:xfrm rot="-5400000">
            <a:off x="7469029" y="3817621"/>
            <a:ext cx="2913221" cy="512921"/>
          </a:xfrm>
          <a:custGeom>
            <a:avLst/>
            <a:gdLst/>
            <a:ahLst/>
            <a:cxnLst/>
            <a:rect l="0" t="0" r="0" b="0"/>
            <a:pathLst>
              <a:path w="77685900" h="13677900">
                <a:moveTo>
                  <a:pt x="77685900" y="9093200"/>
                </a:moveTo>
                <a:lnTo>
                  <a:pt x="76415900" y="0"/>
                </a:lnTo>
                <a:lnTo>
                  <a:pt x="64884300" y="2032000"/>
                </a:lnTo>
                <a:lnTo>
                  <a:pt x="55892700" y="3848100"/>
                </a:lnTo>
                <a:lnTo>
                  <a:pt x="51752500" y="4279900"/>
                </a:lnTo>
                <a:lnTo>
                  <a:pt x="42214800" y="5969000"/>
                </a:lnTo>
                <a:lnTo>
                  <a:pt x="38354000" y="6629400"/>
                </a:lnTo>
                <a:lnTo>
                  <a:pt x="29337000" y="8115300"/>
                </a:lnTo>
                <a:lnTo>
                  <a:pt x="22352000" y="9359900"/>
                </a:lnTo>
                <a:lnTo>
                  <a:pt x="9867900" y="11607800"/>
                </a:lnTo>
                <a:lnTo>
                  <a:pt x="0" y="13677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60" name="Freeform 960"/>
          <p:cNvSpPr/>
          <p:nvPr/>
        </p:nvSpPr>
        <p:spPr>
          <a:xfrm rot="-5400000">
            <a:off x="8908494" y="5428537"/>
            <a:ext cx="92868" cy="170497"/>
          </a:xfrm>
          <a:custGeom>
            <a:avLst/>
            <a:gdLst/>
            <a:ahLst/>
            <a:cxnLst/>
            <a:rect l="0" t="0" r="0" b="0"/>
            <a:pathLst>
              <a:path w="2476500" h="4546600">
                <a:moveTo>
                  <a:pt x="0" y="4546600"/>
                </a:moveTo>
                <a:lnTo>
                  <a:pt x="2476500" y="4025900"/>
                </a:lnTo>
                <a:lnTo>
                  <a:pt x="1790700" y="1968500"/>
                </a:lnTo>
                <a:lnTo>
                  <a:pt x="1308100" y="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61" name="Freeform 961"/>
          <p:cNvSpPr/>
          <p:nvPr/>
        </p:nvSpPr>
        <p:spPr>
          <a:xfrm rot="-5400000">
            <a:off x="8813244" y="5506165"/>
            <a:ext cx="8572" cy="34766"/>
          </a:xfrm>
          <a:custGeom>
            <a:avLst/>
            <a:gdLst/>
            <a:ahLst/>
            <a:cxnLst/>
            <a:rect l="0" t="0" r="0" b="0"/>
            <a:pathLst>
              <a:path w="228600" h="927100">
                <a:moveTo>
                  <a:pt x="228600" y="927100"/>
                </a:moveTo>
                <a:lnTo>
                  <a:pt x="0" y="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62" name="Freeform 962"/>
          <p:cNvSpPr/>
          <p:nvPr/>
        </p:nvSpPr>
        <p:spPr>
          <a:xfrm rot="-5400000">
            <a:off x="8632508" y="5464017"/>
            <a:ext cx="60483" cy="205263"/>
          </a:xfrm>
          <a:custGeom>
            <a:avLst/>
            <a:gdLst/>
            <a:ahLst/>
            <a:cxnLst/>
            <a:rect l="0" t="0" r="0" b="0"/>
            <a:pathLst>
              <a:path w="1612900" h="5473700">
                <a:moveTo>
                  <a:pt x="1612900" y="5473700"/>
                </a:moveTo>
                <a:lnTo>
                  <a:pt x="0" y="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63" name="Freeform 963"/>
          <p:cNvSpPr/>
          <p:nvPr/>
        </p:nvSpPr>
        <p:spPr>
          <a:xfrm rot="-5400000">
            <a:off x="8503682" y="5594748"/>
            <a:ext cx="10001" cy="34290"/>
          </a:xfrm>
          <a:custGeom>
            <a:avLst/>
            <a:gdLst/>
            <a:ahLst/>
            <a:cxnLst/>
            <a:rect l="0" t="0" r="0" b="0"/>
            <a:pathLst>
              <a:path w="266700" h="914400">
                <a:moveTo>
                  <a:pt x="266700" y="914400"/>
                </a:moveTo>
                <a:lnTo>
                  <a:pt x="0" y="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64" name="Freeform 964"/>
          <p:cNvSpPr/>
          <p:nvPr/>
        </p:nvSpPr>
        <p:spPr>
          <a:xfrm rot="-5400000">
            <a:off x="8323897" y="5554981"/>
            <a:ext cx="60960" cy="205740"/>
          </a:xfrm>
          <a:custGeom>
            <a:avLst/>
            <a:gdLst/>
            <a:ahLst/>
            <a:cxnLst/>
            <a:rect l="0" t="0" r="0" b="0"/>
            <a:pathLst>
              <a:path w="1625600" h="5486400">
                <a:moveTo>
                  <a:pt x="1625600" y="5486400"/>
                </a:moveTo>
                <a:lnTo>
                  <a:pt x="774700" y="2565400"/>
                </a:lnTo>
                <a:lnTo>
                  <a:pt x="0" y="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65" name="Freeform 965"/>
          <p:cNvSpPr/>
          <p:nvPr/>
        </p:nvSpPr>
        <p:spPr>
          <a:xfrm rot="-5400000">
            <a:off x="8195072" y="5686664"/>
            <a:ext cx="10477" cy="33813"/>
          </a:xfrm>
          <a:custGeom>
            <a:avLst/>
            <a:gdLst/>
            <a:ahLst/>
            <a:cxnLst/>
            <a:rect l="0" t="0" r="0" b="0"/>
            <a:pathLst>
              <a:path w="279400" h="901700">
                <a:moveTo>
                  <a:pt x="279400" y="901700"/>
                </a:moveTo>
                <a:lnTo>
                  <a:pt x="0" y="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66" name="Freeform 966"/>
          <p:cNvSpPr/>
          <p:nvPr/>
        </p:nvSpPr>
        <p:spPr>
          <a:xfrm rot="-5400000">
            <a:off x="8016716" y="5645944"/>
            <a:ext cx="59055" cy="205740"/>
          </a:xfrm>
          <a:custGeom>
            <a:avLst/>
            <a:gdLst/>
            <a:ahLst/>
            <a:cxnLst/>
            <a:rect l="0" t="0" r="0" b="0"/>
            <a:pathLst>
              <a:path w="1574800" h="5486400">
                <a:moveTo>
                  <a:pt x="1574800" y="5486400"/>
                </a:moveTo>
                <a:lnTo>
                  <a:pt x="596900" y="2209800"/>
                </a:lnTo>
                <a:lnTo>
                  <a:pt x="0" y="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67" name="Freeform 967"/>
          <p:cNvSpPr/>
          <p:nvPr/>
        </p:nvSpPr>
        <p:spPr>
          <a:xfrm rot="-5400000">
            <a:off x="7886938" y="5775246"/>
            <a:ext cx="9048" cy="34290"/>
          </a:xfrm>
          <a:custGeom>
            <a:avLst/>
            <a:gdLst/>
            <a:ahLst/>
            <a:cxnLst/>
            <a:rect l="0" t="0" r="0" b="0"/>
            <a:pathLst>
              <a:path w="241300" h="914400">
                <a:moveTo>
                  <a:pt x="241300" y="914400"/>
                </a:moveTo>
                <a:lnTo>
                  <a:pt x="0" y="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68" name="Freeform 968"/>
          <p:cNvSpPr/>
          <p:nvPr/>
        </p:nvSpPr>
        <p:spPr>
          <a:xfrm rot="-5400000">
            <a:off x="7743111" y="5750958"/>
            <a:ext cx="40957" cy="151923"/>
          </a:xfrm>
          <a:custGeom>
            <a:avLst/>
            <a:gdLst/>
            <a:ahLst/>
            <a:cxnLst/>
            <a:rect l="0" t="0" r="0" b="0"/>
            <a:pathLst>
              <a:path w="1092200" h="4051300">
                <a:moveTo>
                  <a:pt x="1092200" y="4051300"/>
                </a:moveTo>
                <a:lnTo>
                  <a:pt x="0" y="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69" name="Freeform 969"/>
          <p:cNvSpPr/>
          <p:nvPr/>
        </p:nvSpPr>
        <p:spPr>
          <a:xfrm rot="-5400000">
            <a:off x="8379142" y="5114449"/>
            <a:ext cx="288607" cy="994410"/>
          </a:xfrm>
          <a:custGeom>
            <a:avLst/>
            <a:gdLst/>
            <a:ahLst/>
            <a:cxnLst/>
            <a:rect l="0" t="0" r="0" b="0"/>
            <a:pathLst>
              <a:path w="7696200" h="26517600">
                <a:moveTo>
                  <a:pt x="7696200" y="26517600"/>
                </a:moveTo>
                <a:lnTo>
                  <a:pt x="7010400" y="24460200"/>
                </a:lnTo>
                <a:lnTo>
                  <a:pt x="5892800" y="19850100"/>
                </a:lnTo>
                <a:lnTo>
                  <a:pt x="2578100" y="85725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70" name="Picture 970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18487" y="139859"/>
            <a:ext cx="54610" cy="121761"/>
          </a:xfrm>
          <a:prstGeom prst="rect">
            <a:avLst/>
          </a:prstGeom>
          <a:noFill/>
        </p:spPr>
      </p:pic>
      <p:sp>
        <p:nvSpPr>
          <p:cNvPr id="971" name="Freeform 971"/>
          <p:cNvSpPr/>
          <p:nvPr/>
        </p:nvSpPr>
        <p:spPr>
          <a:xfrm rot="-5400000">
            <a:off x="8246507" y="291704"/>
            <a:ext cx="34766" cy="6667"/>
          </a:xfrm>
          <a:custGeom>
            <a:avLst/>
            <a:gdLst/>
            <a:ahLst/>
            <a:cxnLst/>
            <a:rect l="0" t="0" r="0" b="0"/>
            <a:pathLst>
              <a:path w="927100" h="177800">
                <a:moveTo>
                  <a:pt x="927100" y="0"/>
                </a:moveTo>
                <a:lnTo>
                  <a:pt x="0" y="1778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2" name="Freeform 972"/>
          <p:cNvSpPr/>
          <p:nvPr/>
        </p:nvSpPr>
        <p:spPr>
          <a:xfrm rot="-5400000">
            <a:off x="8188881" y="432674"/>
            <a:ext cx="210502" cy="40481"/>
          </a:xfrm>
          <a:custGeom>
            <a:avLst/>
            <a:gdLst/>
            <a:ahLst/>
            <a:cxnLst/>
            <a:rect l="0" t="0" r="0" b="0"/>
            <a:pathLst>
              <a:path w="5613400" h="1079500">
                <a:moveTo>
                  <a:pt x="5613400" y="0"/>
                </a:moveTo>
                <a:lnTo>
                  <a:pt x="0" y="10795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3" name="Freeform 973"/>
          <p:cNvSpPr/>
          <p:nvPr/>
        </p:nvSpPr>
        <p:spPr>
          <a:xfrm rot="-5400000">
            <a:off x="8306991" y="607458"/>
            <a:ext cx="34766" cy="6667"/>
          </a:xfrm>
          <a:custGeom>
            <a:avLst/>
            <a:gdLst/>
            <a:ahLst/>
            <a:cxnLst/>
            <a:rect l="0" t="0" r="0" b="0"/>
            <a:pathLst>
              <a:path w="927100" h="177800">
                <a:moveTo>
                  <a:pt x="927100" y="0"/>
                </a:moveTo>
                <a:lnTo>
                  <a:pt x="0" y="1778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4" name="Freeform 974"/>
          <p:cNvSpPr/>
          <p:nvPr/>
        </p:nvSpPr>
        <p:spPr>
          <a:xfrm rot="-5400000">
            <a:off x="8245555" y="752238"/>
            <a:ext cx="211455" cy="33813"/>
          </a:xfrm>
          <a:custGeom>
            <a:avLst/>
            <a:gdLst/>
            <a:ahLst/>
            <a:cxnLst/>
            <a:rect l="0" t="0" r="0" b="0"/>
            <a:pathLst>
              <a:path w="5638800" h="901700">
                <a:moveTo>
                  <a:pt x="5638800" y="0"/>
                </a:moveTo>
                <a:lnTo>
                  <a:pt x="5384800" y="50800"/>
                </a:lnTo>
                <a:lnTo>
                  <a:pt x="0" y="9017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5" name="Freeform 975"/>
          <p:cNvSpPr/>
          <p:nvPr/>
        </p:nvSpPr>
        <p:spPr>
          <a:xfrm rot="-5400000">
            <a:off x="8358426" y="925116"/>
            <a:ext cx="35718" cy="5715"/>
          </a:xfrm>
          <a:custGeom>
            <a:avLst/>
            <a:gdLst/>
            <a:ahLst/>
            <a:cxnLst/>
            <a:rect l="0" t="0" r="0" b="0"/>
            <a:pathLst>
              <a:path w="952500" h="152400">
                <a:moveTo>
                  <a:pt x="952500" y="0"/>
                </a:moveTo>
                <a:lnTo>
                  <a:pt x="0" y="1524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6" name="Freeform 976"/>
          <p:cNvSpPr/>
          <p:nvPr/>
        </p:nvSpPr>
        <p:spPr>
          <a:xfrm rot="-5400000">
            <a:off x="8296513" y="1069420"/>
            <a:ext cx="211455" cy="34766"/>
          </a:xfrm>
          <a:custGeom>
            <a:avLst/>
            <a:gdLst/>
            <a:ahLst/>
            <a:cxnLst/>
            <a:rect l="0" t="0" r="0" b="0"/>
            <a:pathLst>
              <a:path w="5638800" h="927100">
                <a:moveTo>
                  <a:pt x="5638800" y="0"/>
                </a:moveTo>
                <a:lnTo>
                  <a:pt x="1600200" y="635000"/>
                </a:lnTo>
                <a:lnTo>
                  <a:pt x="0" y="9271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7" name="Freeform 977"/>
          <p:cNvSpPr/>
          <p:nvPr/>
        </p:nvSpPr>
        <p:spPr>
          <a:xfrm rot="-5400000">
            <a:off x="8411528" y="1241585"/>
            <a:ext cx="35242" cy="6667"/>
          </a:xfrm>
          <a:custGeom>
            <a:avLst/>
            <a:gdLst/>
            <a:ahLst/>
            <a:cxnLst/>
            <a:rect l="0" t="0" r="0" b="0"/>
            <a:pathLst>
              <a:path w="939800" h="177800">
                <a:moveTo>
                  <a:pt x="939800" y="0"/>
                </a:moveTo>
                <a:lnTo>
                  <a:pt x="0" y="1778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8" name="Freeform 978"/>
          <p:cNvSpPr/>
          <p:nvPr/>
        </p:nvSpPr>
        <p:spPr>
          <a:xfrm rot="-5400000">
            <a:off x="8352473" y="1383983"/>
            <a:ext cx="210978" cy="38576"/>
          </a:xfrm>
          <a:custGeom>
            <a:avLst/>
            <a:gdLst/>
            <a:ahLst/>
            <a:cxnLst/>
            <a:rect l="0" t="0" r="0" b="0"/>
            <a:pathLst>
              <a:path w="5626100" h="1028700">
                <a:moveTo>
                  <a:pt x="5626100" y="0"/>
                </a:moveTo>
                <a:lnTo>
                  <a:pt x="152400" y="1003300"/>
                </a:lnTo>
                <a:lnTo>
                  <a:pt x="0" y="10287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9" name="Freeform 979"/>
          <p:cNvSpPr/>
          <p:nvPr/>
        </p:nvSpPr>
        <p:spPr>
          <a:xfrm rot="-5400000">
            <a:off x="8469392" y="1558053"/>
            <a:ext cx="35242" cy="6191"/>
          </a:xfrm>
          <a:custGeom>
            <a:avLst/>
            <a:gdLst/>
            <a:ahLst/>
            <a:cxnLst/>
            <a:rect l="0" t="0" r="0" b="0"/>
            <a:pathLst>
              <a:path w="939800" h="165100">
                <a:moveTo>
                  <a:pt x="939800" y="0"/>
                </a:moveTo>
                <a:lnTo>
                  <a:pt x="0" y="1651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0" name="Freeform 980"/>
          <p:cNvSpPr/>
          <p:nvPr/>
        </p:nvSpPr>
        <p:spPr>
          <a:xfrm rot="-5400000">
            <a:off x="8411766" y="1699023"/>
            <a:ext cx="210502" cy="40481"/>
          </a:xfrm>
          <a:custGeom>
            <a:avLst/>
            <a:gdLst/>
            <a:ahLst/>
            <a:cxnLst/>
            <a:rect l="0" t="0" r="0" b="0"/>
            <a:pathLst>
              <a:path w="5613400" h="1079500">
                <a:moveTo>
                  <a:pt x="5613400" y="0"/>
                </a:moveTo>
                <a:lnTo>
                  <a:pt x="4076700" y="279400"/>
                </a:lnTo>
                <a:lnTo>
                  <a:pt x="0" y="10795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1" name="Freeform 981"/>
          <p:cNvSpPr/>
          <p:nvPr/>
        </p:nvSpPr>
        <p:spPr>
          <a:xfrm rot="-5400000">
            <a:off x="8529876" y="1873330"/>
            <a:ext cx="35242" cy="7143"/>
          </a:xfrm>
          <a:custGeom>
            <a:avLst/>
            <a:gdLst/>
            <a:ahLst/>
            <a:cxnLst/>
            <a:rect l="0" t="0" r="0" b="0"/>
            <a:pathLst>
              <a:path w="939800" h="190500">
                <a:moveTo>
                  <a:pt x="939800" y="0"/>
                </a:moveTo>
                <a:lnTo>
                  <a:pt x="0" y="1905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2" name="Freeform 982"/>
          <p:cNvSpPr/>
          <p:nvPr/>
        </p:nvSpPr>
        <p:spPr>
          <a:xfrm rot="-5400000">
            <a:off x="8513445" y="1974057"/>
            <a:ext cx="110490" cy="21907"/>
          </a:xfrm>
          <a:custGeom>
            <a:avLst/>
            <a:gdLst/>
            <a:ahLst/>
            <a:cxnLst/>
            <a:rect l="0" t="0" r="0" b="0"/>
            <a:pathLst>
              <a:path w="2946400" h="584200">
                <a:moveTo>
                  <a:pt x="2946400" y="0"/>
                </a:moveTo>
                <a:lnTo>
                  <a:pt x="0" y="5842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3" name="Freeform 983"/>
          <p:cNvSpPr/>
          <p:nvPr/>
        </p:nvSpPr>
        <p:spPr>
          <a:xfrm rot="-5400000">
            <a:off x="7460457" y="921068"/>
            <a:ext cx="1896427" cy="341947"/>
          </a:xfrm>
          <a:custGeom>
            <a:avLst/>
            <a:gdLst/>
            <a:ahLst/>
            <a:cxnLst/>
            <a:rect l="0" t="0" r="0" b="0"/>
            <a:pathLst>
              <a:path w="50571400" h="9118600">
                <a:moveTo>
                  <a:pt x="50571400" y="0"/>
                </a:moveTo>
                <a:lnTo>
                  <a:pt x="48602900" y="304800"/>
                </a:lnTo>
                <a:lnTo>
                  <a:pt x="36461700" y="2628900"/>
                </a:lnTo>
                <a:lnTo>
                  <a:pt x="24206200" y="4559300"/>
                </a:lnTo>
                <a:lnTo>
                  <a:pt x="14325600" y="6362700"/>
                </a:lnTo>
                <a:lnTo>
                  <a:pt x="9829800" y="7188200"/>
                </a:lnTo>
                <a:lnTo>
                  <a:pt x="0" y="9118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4" name="Freeform 984"/>
          <p:cNvSpPr/>
          <p:nvPr/>
        </p:nvSpPr>
        <p:spPr>
          <a:xfrm rot="-5400000">
            <a:off x="8474155" y="2268618"/>
            <a:ext cx="282416" cy="52387"/>
          </a:xfrm>
          <a:custGeom>
            <a:avLst/>
            <a:gdLst/>
            <a:ahLst/>
            <a:cxnLst/>
            <a:rect l="0" t="0" r="0" b="0"/>
            <a:pathLst>
              <a:path w="7531100" h="1397000">
                <a:moveTo>
                  <a:pt x="7531100" y="0"/>
                </a:moveTo>
                <a:lnTo>
                  <a:pt x="0" y="13970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5" name="Freeform 985"/>
          <p:cNvSpPr/>
          <p:nvPr/>
        </p:nvSpPr>
        <p:spPr>
          <a:xfrm rot="-5400000">
            <a:off x="7489984" y="1852137"/>
            <a:ext cx="850106" cy="1453038"/>
          </a:xfrm>
          <a:custGeom>
            <a:avLst/>
            <a:gdLst/>
            <a:ahLst/>
            <a:cxnLst/>
            <a:rect l="0" t="0" r="0" b="0"/>
            <a:pathLst>
              <a:path w="22669500" h="38747700">
                <a:moveTo>
                  <a:pt x="22669500" y="37350700"/>
                </a:moveTo>
                <a:lnTo>
                  <a:pt x="15138400" y="38747700"/>
                </a:lnTo>
                <a:lnTo>
                  <a:pt x="14732000" y="33070800"/>
                </a:lnTo>
                <a:lnTo>
                  <a:pt x="13855700" y="23507700"/>
                </a:lnTo>
                <a:lnTo>
                  <a:pt x="12674600" y="13500100"/>
                </a:lnTo>
                <a:lnTo>
                  <a:pt x="12407900" y="5245100"/>
                </a:lnTo>
                <a:lnTo>
                  <a:pt x="11645900" y="0"/>
                </a:lnTo>
                <a:lnTo>
                  <a:pt x="5651500" y="990600"/>
                </a:lnTo>
                <a:lnTo>
                  <a:pt x="0" y="1727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6" name="Freeform 986"/>
          <p:cNvSpPr/>
          <p:nvPr/>
        </p:nvSpPr>
        <p:spPr>
          <a:xfrm rot="-5400000">
            <a:off x="5760244" y="5564982"/>
            <a:ext cx="74295" cy="58102"/>
          </a:xfrm>
          <a:custGeom>
            <a:avLst/>
            <a:gdLst/>
            <a:ahLst/>
            <a:cxnLst/>
            <a:rect l="0" t="0" r="0" b="0"/>
            <a:pathLst>
              <a:path w="1981200" h="1549400">
                <a:moveTo>
                  <a:pt x="1981200" y="0"/>
                </a:moveTo>
                <a:lnTo>
                  <a:pt x="673100" y="406400"/>
                </a:lnTo>
                <a:lnTo>
                  <a:pt x="952500" y="647700"/>
                </a:lnTo>
                <a:lnTo>
                  <a:pt x="0" y="1371600"/>
                </a:lnTo>
                <a:lnTo>
                  <a:pt x="127000" y="1549400"/>
                </a:lnTo>
                <a:lnTo>
                  <a:pt x="1092200" y="812800"/>
                </a:lnTo>
                <a:lnTo>
                  <a:pt x="1244600" y="1155700"/>
                </a:lnTo>
                <a:lnTo>
                  <a:pt x="1981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7" name="Freeform 987"/>
          <p:cNvSpPr/>
          <p:nvPr/>
        </p:nvSpPr>
        <p:spPr>
          <a:xfrm rot="-5400000">
            <a:off x="5685473" y="5622132"/>
            <a:ext cx="77628" cy="52863"/>
          </a:xfrm>
          <a:custGeom>
            <a:avLst/>
            <a:gdLst/>
            <a:ahLst/>
            <a:cxnLst/>
            <a:rect l="0" t="0" r="0" b="0"/>
            <a:pathLst>
              <a:path w="2070100" h="1409700">
                <a:moveTo>
                  <a:pt x="2070100" y="0"/>
                </a:moveTo>
                <a:lnTo>
                  <a:pt x="736600" y="317500"/>
                </a:lnTo>
                <a:lnTo>
                  <a:pt x="1003300" y="571500"/>
                </a:lnTo>
                <a:lnTo>
                  <a:pt x="0" y="1231900"/>
                </a:lnTo>
                <a:lnTo>
                  <a:pt x="114300" y="1409700"/>
                </a:lnTo>
                <a:lnTo>
                  <a:pt x="1117600" y="762000"/>
                </a:lnTo>
                <a:lnTo>
                  <a:pt x="1244600" y="1104900"/>
                </a:lnTo>
                <a:lnTo>
                  <a:pt x="2070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8" name="Freeform 988"/>
          <p:cNvSpPr/>
          <p:nvPr/>
        </p:nvSpPr>
        <p:spPr>
          <a:xfrm rot="-5400000">
            <a:off x="4046696" y="4644867"/>
            <a:ext cx="22860" cy="22860"/>
          </a:xfrm>
          <a:custGeom>
            <a:avLst/>
            <a:gdLst/>
            <a:ahLst/>
            <a:cxnLst/>
            <a:rect l="0" t="0" r="0" b="0"/>
            <a:pathLst>
              <a:path w="609600" h="609600">
                <a:moveTo>
                  <a:pt x="609600" y="609600"/>
                </a:moveTo>
                <a:lnTo>
                  <a:pt x="609600" y="0"/>
                </a:lnTo>
                <a:lnTo>
                  <a:pt x="0" y="0"/>
                </a:lnTo>
                <a:lnTo>
                  <a:pt x="0" y="609600"/>
                </a:lnTo>
                <a:lnTo>
                  <a:pt x="609600" y="609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9" name="Freeform 989"/>
          <p:cNvSpPr/>
          <p:nvPr/>
        </p:nvSpPr>
        <p:spPr>
          <a:xfrm rot="-5400000">
            <a:off x="4055269" y="4656297"/>
            <a:ext cx="11430" cy="0"/>
          </a:xfrm>
          <a:custGeom>
            <a:avLst/>
            <a:gdLst/>
            <a:ahLst/>
            <a:cxnLst/>
            <a:rect l="0" t="0" r="0" b="0"/>
            <a:pathLst>
              <a:path w="304800">
                <a:moveTo>
                  <a:pt x="0" y="0"/>
                </a:moveTo>
                <a:lnTo>
                  <a:pt x="304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90" name="Freeform 990"/>
          <p:cNvSpPr/>
          <p:nvPr/>
        </p:nvSpPr>
        <p:spPr>
          <a:xfrm rot="-5400000">
            <a:off x="4049554" y="4656297"/>
            <a:ext cx="11430" cy="0"/>
          </a:xfrm>
          <a:custGeom>
            <a:avLst/>
            <a:gdLst/>
            <a:ahLst/>
            <a:cxnLst/>
            <a:rect l="0" t="0" r="0" b="0"/>
            <a:pathLst>
              <a:path w="304800">
                <a:moveTo>
                  <a:pt x="0" y="0"/>
                </a:moveTo>
                <a:lnTo>
                  <a:pt x="304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91" name="Freeform 991"/>
          <p:cNvSpPr/>
          <p:nvPr/>
        </p:nvSpPr>
        <p:spPr>
          <a:xfrm rot="-5400000">
            <a:off x="3742610" y="5298997"/>
            <a:ext cx="30956" cy="31432"/>
          </a:xfrm>
          <a:custGeom>
            <a:avLst/>
            <a:gdLst/>
            <a:ahLst/>
            <a:cxnLst/>
            <a:rect l="0" t="0" r="0" b="0"/>
            <a:pathLst>
              <a:path w="825500" h="838200">
                <a:moveTo>
                  <a:pt x="825500" y="508000"/>
                </a:moveTo>
                <a:lnTo>
                  <a:pt x="508000" y="0"/>
                </a:lnTo>
                <a:lnTo>
                  <a:pt x="0" y="330200"/>
                </a:lnTo>
                <a:lnTo>
                  <a:pt x="317500" y="838200"/>
                </a:lnTo>
                <a:lnTo>
                  <a:pt x="825500" y="508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92" name="Freeform 992"/>
          <p:cNvSpPr/>
          <p:nvPr/>
        </p:nvSpPr>
        <p:spPr>
          <a:xfrm rot="-5400000">
            <a:off x="3755470" y="5309950"/>
            <a:ext cx="10001" cy="6667"/>
          </a:xfrm>
          <a:custGeom>
            <a:avLst/>
            <a:gdLst/>
            <a:ahLst/>
            <a:cxnLst/>
            <a:rect l="0" t="0" r="0" b="0"/>
            <a:pathLst>
              <a:path w="266700" h="177800">
                <a:moveTo>
                  <a:pt x="0" y="177800"/>
                </a:moveTo>
                <a:lnTo>
                  <a:pt x="266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93" name="Freeform 993"/>
          <p:cNvSpPr/>
          <p:nvPr/>
        </p:nvSpPr>
        <p:spPr>
          <a:xfrm rot="-5400000">
            <a:off x="3750469" y="5313046"/>
            <a:ext cx="10001" cy="6191"/>
          </a:xfrm>
          <a:custGeom>
            <a:avLst/>
            <a:gdLst/>
            <a:ahLst/>
            <a:cxnLst/>
            <a:rect l="0" t="0" r="0" b="0"/>
            <a:pathLst>
              <a:path w="266700" h="165100">
                <a:moveTo>
                  <a:pt x="0" y="165100"/>
                </a:moveTo>
                <a:lnTo>
                  <a:pt x="266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94" name="Freeform 994"/>
          <p:cNvSpPr/>
          <p:nvPr/>
        </p:nvSpPr>
        <p:spPr>
          <a:xfrm rot="-5400000">
            <a:off x="4262914" y="5644040"/>
            <a:ext cx="31908" cy="31908"/>
          </a:xfrm>
          <a:custGeom>
            <a:avLst/>
            <a:gdLst/>
            <a:ahLst/>
            <a:cxnLst/>
            <a:rect l="0" t="0" r="0" b="0"/>
            <a:pathLst>
              <a:path w="850900" h="850900">
                <a:moveTo>
                  <a:pt x="850900" y="469900"/>
                </a:moveTo>
                <a:lnTo>
                  <a:pt x="469900" y="0"/>
                </a:lnTo>
                <a:lnTo>
                  <a:pt x="0" y="381000"/>
                </a:lnTo>
                <a:lnTo>
                  <a:pt x="381000" y="850900"/>
                </a:lnTo>
                <a:lnTo>
                  <a:pt x="850900" y="469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95" name="Freeform 995"/>
          <p:cNvSpPr/>
          <p:nvPr/>
        </p:nvSpPr>
        <p:spPr>
          <a:xfrm rot="-5400000">
            <a:off x="4276488" y="5654279"/>
            <a:ext cx="9048" cy="7620"/>
          </a:xfrm>
          <a:custGeom>
            <a:avLst/>
            <a:gdLst/>
            <a:ahLst/>
            <a:cxnLst/>
            <a:rect l="0" t="0" r="0" b="0"/>
            <a:pathLst>
              <a:path w="241300" h="203200">
                <a:moveTo>
                  <a:pt x="0" y="203200"/>
                </a:move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96" name="Freeform 996"/>
          <p:cNvSpPr/>
          <p:nvPr/>
        </p:nvSpPr>
        <p:spPr>
          <a:xfrm rot="-5400000">
            <a:off x="4272201" y="5657613"/>
            <a:ext cx="9048" cy="7620"/>
          </a:xfrm>
          <a:custGeom>
            <a:avLst/>
            <a:gdLst/>
            <a:ahLst/>
            <a:cxnLst/>
            <a:rect l="0" t="0" r="0" b="0"/>
            <a:pathLst>
              <a:path w="241300" h="203200">
                <a:moveTo>
                  <a:pt x="0" y="203200"/>
                </a:move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97" name="Freeform 997"/>
          <p:cNvSpPr/>
          <p:nvPr/>
        </p:nvSpPr>
        <p:spPr>
          <a:xfrm>
            <a:off x="4618197" y="2003584"/>
            <a:ext cx="35718" cy="35718"/>
          </a:xfrm>
          <a:custGeom>
            <a:avLst/>
            <a:gdLst/>
            <a:ahLst/>
            <a:cxnLst/>
            <a:rect l="0" t="0" r="0" b="0"/>
            <a:pathLst>
              <a:path w="952500" h="952500">
                <a:moveTo>
                  <a:pt x="952500" y="476250"/>
                </a:moveTo>
                <a:cubicBezTo>
                  <a:pt x="952500" y="213225"/>
                  <a:pt x="739275" y="0"/>
                  <a:pt x="476250" y="0"/>
                </a:cubicBezTo>
                <a:cubicBezTo>
                  <a:pt x="213225" y="0"/>
                  <a:pt x="0" y="213225"/>
                  <a:pt x="0" y="476250"/>
                </a:cubicBezTo>
                <a:cubicBezTo>
                  <a:pt x="0" y="739275"/>
                  <a:pt x="213225" y="952500"/>
                  <a:pt x="476250" y="952500"/>
                </a:cubicBezTo>
                <a:cubicBezTo>
                  <a:pt x="739275" y="952500"/>
                  <a:pt x="952500" y="739275"/>
                  <a:pt x="952500" y="47625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98" name="Freeform 998"/>
          <p:cNvSpPr/>
          <p:nvPr/>
        </p:nvSpPr>
        <p:spPr>
          <a:xfrm rot="6336678">
            <a:off x="5326380" y="4876800"/>
            <a:ext cx="11906" cy="11906"/>
          </a:xfrm>
          <a:custGeom>
            <a:avLst/>
            <a:gdLst/>
            <a:ahLst/>
            <a:cxnLst/>
            <a:rect l="0" t="0" r="0" b="0"/>
            <a:pathLst>
              <a:path w="317500" h="317500">
                <a:moveTo>
                  <a:pt x="317500" y="158750"/>
                </a:moveTo>
                <a:cubicBezTo>
                  <a:pt x="317500" y="71075"/>
                  <a:pt x="246425" y="0"/>
                  <a:pt x="158750" y="0"/>
                </a:cubicBezTo>
                <a:cubicBezTo>
                  <a:pt x="71075" y="0"/>
                  <a:pt x="0" y="71075"/>
                  <a:pt x="0" y="158750"/>
                </a:cubicBezTo>
                <a:cubicBezTo>
                  <a:pt x="0" y="246425"/>
                  <a:pt x="71075" y="317500"/>
                  <a:pt x="158750" y="317500"/>
                </a:cubicBezTo>
                <a:cubicBezTo>
                  <a:pt x="246425" y="317500"/>
                  <a:pt x="317500" y="246425"/>
                  <a:pt x="317500" y="158750"/>
                </a:cubicBezTo>
              </a:path>
            </a:pathLst>
          </a:custGeom>
          <a:noFill/>
          <a:ln w="9144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99" name="Freeform 999"/>
          <p:cNvSpPr/>
          <p:nvPr/>
        </p:nvSpPr>
        <p:spPr>
          <a:xfrm rot="-5400000">
            <a:off x="5342811" y="4883230"/>
            <a:ext cx="1428" cy="5715"/>
          </a:xfrm>
          <a:custGeom>
            <a:avLst/>
            <a:gdLst/>
            <a:ahLst/>
            <a:cxnLst/>
            <a:rect l="0" t="0" r="0" b="0"/>
            <a:pathLst>
              <a:path w="38100" h="152400">
                <a:moveTo>
                  <a:pt x="38100" y="0"/>
                </a:moveTo>
                <a:lnTo>
                  <a:pt x="0" y="152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00" name="Freeform 1000"/>
          <p:cNvSpPr/>
          <p:nvPr/>
        </p:nvSpPr>
        <p:spPr>
          <a:xfrm rot="6336678">
            <a:off x="5331142" y="4852988"/>
            <a:ext cx="14764" cy="14764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393700" y="196850"/>
                </a:moveTo>
                <a:cubicBezTo>
                  <a:pt x="393700" y="88133"/>
                  <a:pt x="305567" y="0"/>
                  <a:pt x="196850" y="0"/>
                </a:cubicBezTo>
                <a:cubicBezTo>
                  <a:pt x="88133" y="0"/>
                  <a:pt x="0" y="88133"/>
                  <a:pt x="0" y="196850"/>
                </a:cubicBezTo>
                <a:cubicBezTo>
                  <a:pt x="0" y="305567"/>
                  <a:pt x="88133" y="393700"/>
                  <a:pt x="196850" y="393700"/>
                </a:cubicBezTo>
                <a:cubicBezTo>
                  <a:pt x="305567" y="393700"/>
                  <a:pt x="393700" y="305567"/>
                  <a:pt x="393700" y="196850"/>
                </a:cubicBezTo>
              </a:path>
            </a:pathLst>
          </a:custGeom>
          <a:noFill/>
          <a:ln w="9144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01" name="Freeform 1001"/>
          <p:cNvSpPr/>
          <p:nvPr/>
        </p:nvSpPr>
        <p:spPr>
          <a:xfrm rot="-5400000">
            <a:off x="5329953" y="4870372"/>
            <a:ext cx="10953" cy="2857"/>
          </a:xfrm>
          <a:custGeom>
            <a:avLst/>
            <a:gdLst/>
            <a:ahLst/>
            <a:cxnLst/>
            <a:rect l="0" t="0" r="0" b="0"/>
            <a:pathLst>
              <a:path w="292100" h="76200">
                <a:moveTo>
                  <a:pt x="292100" y="76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02" name="Freeform 1002"/>
          <p:cNvSpPr/>
          <p:nvPr/>
        </p:nvSpPr>
        <p:spPr>
          <a:xfrm rot="-5400000">
            <a:off x="5320427" y="4877039"/>
            <a:ext cx="1428" cy="5715"/>
          </a:xfrm>
          <a:custGeom>
            <a:avLst/>
            <a:gdLst/>
            <a:ahLst/>
            <a:cxnLst/>
            <a:rect l="0" t="0" r="0" b="0"/>
            <a:pathLst>
              <a:path w="38100" h="152400">
                <a:moveTo>
                  <a:pt x="0" y="1524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03" name="Freeform 1003"/>
          <p:cNvSpPr/>
          <p:nvPr/>
        </p:nvSpPr>
        <p:spPr>
          <a:xfrm rot="-5400000">
            <a:off x="5320665" y="4885850"/>
            <a:ext cx="3333" cy="5238"/>
          </a:xfrm>
          <a:custGeom>
            <a:avLst/>
            <a:gdLst/>
            <a:ahLst/>
            <a:cxnLst/>
            <a:rect l="0" t="0" r="0" b="0"/>
            <a:pathLst>
              <a:path w="88900" h="139700">
                <a:moveTo>
                  <a:pt x="88900" y="139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04" name="Freeform 1004"/>
          <p:cNvSpPr/>
          <p:nvPr/>
        </p:nvSpPr>
        <p:spPr>
          <a:xfrm rot="-5400000">
            <a:off x="5326380" y="4892993"/>
            <a:ext cx="5715" cy="1905"/>
          </a:xfrm>
          <a:custGeom>
            <a:avLst/>
            <a:gdLst/>
            <a:ahLst/>
            <a:cxnLst/>
            <a:rect l="0" t="0" r="0" b="0"/>
            <a:pathLst>
              <a:path w="152400" h="50800">
                <a:moveTo>
                  <a:pt x="152400" y="50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05" name="Freeform 1005"/>
          <p:cNvSpPr/>
          <p:nvPr/>
        </p:nvSpPr>
        <p:spPr>
          <a:xfrm rot="-5400000">
            <a:off x="5335429" y="4891089"/>
            <a:ext cx="5238" cy="3333"/>
          </a:xfrm>
          <a:custGeom>
            <a:avLst/>
            <a:gdLst/>
            <a:ahLst/>
            <a:cxnLst/>
            <a:rect l="0" t="0" r="0" b="0"/>
            <a:pathLst>
              <a:path w="139700" h="88900">
                <a:moveTo>
                  <a:pt x="139700" y="0"/>
                </a:moveTo>
                <a:lnTo>
                  <a:pt x="0" y="88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06" name="Freeform 1006"/>
          <p:cNvSpPr/>
          <p:nvPr/>
        </p:nvSpPr>
        <p:spPr>
          <a:xfrm rot="4721039">
            <a:off x="4272439" y="4746784"/>
            <a:ext cx="11906" cy="11906"/>
          </a:xfrm>
          <a:custGeom>
            <a:avLst/>
            <a:gdLst/>
            <a:ahLst/>
            <a:cxnLst/>
            <a:rect l="0" t="0" r="0" b="0"/>
            <a:pathLst>
              <a:path w="317500" h="317500">
                <a:moveTo>
                  <a:pt x="317500" y="158750"/>
                </a:moveTo>
                <a:cubicBezTo>
                  <a:pt x="317500" y="71075"/>
                  <a:pt x="246425" y="0"/>
                  <a:pt x="158750" y="0"/>
                </a:cubicBezTo>
                <a:cubicBezTo>
                  <a:pt x="71075" y="0"/>
                  <a:pt x="0" y="71075"/>
                  <a:pt x="0" y="158750"/>
                </a:cubicBezTo>
                <a:cubicBezTo>
                  <a:pt x="0" y="246425"/>
                  <a:pt x="71075" y="317500"/>
                  <a:pt x="158750" y="317500"/>
                </a:cubicBezTo>
                <a:cubicBezTo>
                  <a:pt x="246425" y="317500"/>
                  <a:pt x="317500" y="246425"/>
                  <a:pt x="317500" y="158750"/>
                </a:cubicBezTo>
              </a:path>
            </a:pathLst>
          </a:custGeom>
          <a:noFill/>
          <a:ln w="9144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07" name="Freeform 1007"/>
          <p:cNvSpPr/>
          <p:nvPr/>
        </p:nvSpPr>
        <p:spPr>
          <a:xfrm rot="-5400000">
            <a:off x="4289346" y="4747499"/>
            <a:ext cx="952" cy="6191"/>
          </a:xfrm>
          <a:custGeom>
            <a:avLst/>
            <a:gdLst/>
            <a:ahLst/>
            <a:cxnLst/>
            <a:rect l="0" t="0" r="0" b="0"/>
            <a:pathLst>
              <a:path w="25400" h="165100">
                <a:moveTo>
                  <a:pt x="0" y="0"/>
                </a:moveTo>
                <a:lnTo>
                  <a:pt x="25400" y="165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08" name="Freeform 1008"/>
          <p:cNvSpPr/>
          <p:nvPr/>
        </p:nvSpPr>
        <p:spPr>
          <a:xfrm rot="4721039">
            <a:off x="4266247" y="4722971"/>
            <a:ext cx="14764" cy="14764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393700" y="196850"/>
                </a:moveTo>
                <a:cubicBezTo>
                  <a:pt x="393700" y="88133"/>
                  <a:pt x="305567" y="0"/>
                  <a:pt x="196850" y="0"/>
                </a:cubicBezTo>
                <a:cubicBezTo>
                  <a:pt x="88133" y="0"/>
                  <a:pt x="0" y="88133"/>
                  <a:pt x="0" y="196850"/>
                </a:cubicBezTo>
                <a:cubicBezTo>
                  <a:pt x="0" y="305567"/>
                  <a:pt x="88133" y="393700"/>
                  <a:pt x="196850" y="393700"/>
                </a:cubicBezTo>
                <a:cubicBezTo>
                  <a:pt x="305567" y="393700"/>
                  <a:pt x="393700" y="305567"/>
                  <a:pt x="393700" y="196850"/>
                </a:cubicBezTo>
              </a:path>
            </a:pathLst>
          </a:custGeom>
          <a:noFill/>
          <a:ln w="9144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09" name="Freeform 1009"/>
          <p:cNvSpPr/>
          <p:nvPr/>
        </p:nvSpPr>
        <p:spPr>
          <a:xfrm rot="-5400000">
            <a:off x="4270534" y="4740593"/>
            <a:ext cx="11430" cy="1905"/>
          </a:xfrm>
          <a:custGeom>
            <a:avLst/>
            <a:gdLst/>
            <a:ahLst/>
            <a:cxnLst/>
            <a:rect l="0" t="0" r="0" b="0"/>
            <a:pathLst>
              <a:path w="304800" h="50800">
                <a:moveTo>
                  <a:pt x="304800" y="0"/>
                </a:moveTo>
                <a:lnTo>
                  <a:pt x="0" y="50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10" name="Freeform 1010"/>
          <p:cNvSpPr/>
          <p:nvPr/>
        </p:nvSpPr>
        <p:spPr>
          <a:xfrm rot="-5400000">
            <a:off x="4266486" y="4752261"/>
            <a:ext cx="1428" cy="5715"/>
          </a:xfrm>
          <a:custGeom>
            <a:avLst/>
            <a:gdLst/>
            <a:ahLst/>
            <a:cxnLst/>
            <a:rect l="0" t="0" r="0" b="0"/>
            <a:pathLst>
              <a:path w="38100" h="152400">
                <a:moveTo>
                  <a:pt x="38100" y="152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11" name="Freeform 1011"/>
          <p:cNvSpPr/>
          <p:nvPr/>
        </p:nvSpPr>
        <p:spPr>
          <a:xfrm rot="-5400000">
            <a:off x="4269820" y="4760834"/>
            <a:ext cx="4762" cy="3333"/>
          </a:xfrm>
          <a:custGeom>
            <a:avLst/>
            <a:gdLst/>
            <a:ahLst/>
            <a:cxnLst/>
            <a:rect l="0" t="0" r="0" b="0"/>
            <a:pathLst>
              <a:path w="127000" h="88900">
                <a:moveTo>
                  <a:pt x="127000" y="88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12" name="Freeform 1012"/>
          <p:cNvSpPr/>
          <p:nvPr/>
        </p:nvSpPr>
        <p:spPr>
          <a:xfrm rot="-5400000">
            <a:off x="4277678" y="4763454"/>
            <a:ext cx="6191" cy="1428"/>
          </a:xfrm>
          <a:custGeom>
            <a:avLst/>
            <a:gdLst/>
            <a:ahLst/>
            <a:cxnLst/>
            <a:rect l="0" t="0" r="0" b="0"/>
            <a:pathLst>
              <a:path w="165100" h="38100">
                <a:moveTo>
                  <a:pt x="165100" y="0"/>
                </a:move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13" name="Freeform 1013"/>
          <p:cNvSpPr/>
          <p:nvPr/>
        </p:nvSpPr>
        <p:spPr>
          <a:xfrm rot="-5400000">
            <a:off x="4286488" y="4757024"/>
            <a:ext cx="3333" cy="4762"/>
          </a:xfrm>
          <a:custGeom>
            <a:avLst/>
            <a:gdLst/>
            <a:ahLst/>
            <a:cxnLst/>
            <a:rect l="0" t="0" r="0" b="0"/>
            <a:pathLst>
              <a:path w="88900" h="127000">
                <a:moveTo>
                  <a:pt x="88900" y="0"/>
                </a:moveTo>
                <a:lnTo>
                  <a:pt x="0" y="127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14" name="Freeform 1014"/>
          <p:cNvSpPr/>
          <p:nvPr/>
        </p:nvSpPr>
        <p:spPr>
          <a:xfrm rot="-5400000">
            <a:off x="5659278" y="5104448"/>
            <a:ext cx="30480" cy="34290"/>
          </a:xfrm>
          <a:custGeom>
            <a:avLst/>
            <a:gdLst/>
            <a:ahLst/>
            <a:cxnLst/>
            <a:rect l="0" t="0" r="0" b="0"/>
            <a:pathLst>
              <a:path w="812800" h="914400">
                <a:moveTo>
                  <a:pt x="0" y="914400"/>
                </a:moveTo>
                <a:lnTo>
                  <a:pt x="812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15" name="Freeform 1015"/>
          <p:cNvSpPr/>
          <p:nvPr/>
        </p:nvSpPr>
        <p:spPr>
          <a:xfrm rot="-8322796">
            <a:off x="5675471" y="5112068"/>
            <a:ext cx="7144" cy="7144"/>
          </a:xfrm>
          <a:custGeom>
            <a:avLst/>
            <a:gdLst/>
            <a:ahLst/>
            <a:cxnLst/>
            <a:rect l="0" t="0" r="0" b="0"/>
            <a:pathLst>
              <a:path w="190500" h="190500">
                <a:moveTo>
                  <a:pt x="190500" y="95250"/>
                </a:moveTo>
                <a:cubicBezTo>
                  <a:pt x="190500" y="42645"/>
                  <a:pt x="147855" y="0"/>
                  <a:pt x="95250" y="0"/>
                </a:cubicBezTo>
                <a:cubicBezTo>
                  <a:pt x="42645" y="0"/>
                  <a:pt x="0" y="42645"/>
                  <a:pt x="0" y="95250"/>
                </a:cubicBezTo>
                <a:cubicBezTo>
                  <a:pt x="0" y="147855"/>
                  <a:pt x="42645" y="190500"/>
                  <a:pt x="95250" y="190500"/>
                </a:cubicBezTo>
                <a:cubicBezTo>
                  <a:pt x="147855" y="190500"/>
                  <a:pt x="190500" y="147855"/>
                  <a:pt x="190500" y="95250"/>
                </a:cubicBezTo>
              </a:path>
            </a:pathLst>
          </a:custGeom>
          <a:noFill/>
          <a:ln w="9144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16" name="Freeform 1016"/>
          <p:cNvSpPr/>
          <p:nvPr/>
        </p:nvSpPr>
        <p:spPr>
          <a:xfrm rot="-8322796">
            <a:off x="5671661" y="5108258"/>
            <a:ext cx="14764" cy="14764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393700" y="196850"/>
                </a:moveTo>
                <a:cubicBezTo>
                  <a:pt x="393700" y="88133"/>
                  <a:pt x="305567" y="0"/>
                  <a:pt x="196850" y="0"/>
                </a:cubicBezTo>
                <a:cubicBezTo>
                  <a:pt x="88133" y="0"/>
                  <a:pt x="0" y="88133"/>
                  <a:pt x="0" y="196850"/>
                </a:cubicBezTo>
                <a:cubicBezTo>
                  <a:pt x="0" y="305567"/>
                  <a:pt x="88133" y="393700"/>
                  <a:pt x="196850" y="393700"/>
                </a:cubicBezTo>
                <a:cubicBezTo>
                  <a:pt x="305567" y="393700"/>
                  <a:pt x="393700" y="305567"/>
                  <a:pt x="393700" y="196850"/>
                </a:cubicBezTo>
              </a:path>
            </a:pathLst>
          </a:custGeom>
          <a:noFill/>
          <a:ln w="9144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17" name="Freeform 1017"/>
          <p:cNvSpPr/>
          <p:nvPr/>
        </p:nvSpPr>
        <p:spPr>
          <a:xfrm rot="-5400000">
            <a:off x="5805250" y="5268517"/>
            <a:ext cx="34766" cy="29527"/>
          </a:xfrm>
          <a:custGeom>
            <a:avLst/>
            <a:gdLst/>
            <a:ahLst/>
            <a:cxnLst/>
            <a:rect l="0" t="0" r="0" b="0"/>
            <a:pathLst>
              <a:path w="927100" h="787400">
                <a:moveTo>
                  <a:pt x="0" y="787400"/>
                </a:moveTo>
                <a:lnTo>
                  <a:pt x="927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18" name="Freeform 1018"/>
          <p:cNvSpPr/>
          <p:nvPr/>
        </p:nvSpPr>
        <p:spPr>
          <a:xfrm rot="8362031">
            <a:off x="5824537" y="5274469"/>
            <a:ext cx="7144" cy="7144"/>
          </a:xfrm>
          <a:custGeom>
            <a:avLst/>
            <a:gdLst/>
            <a:ahLst/>
            <a:cxnLst/>
            <a:rect l="0" t="0" r="0" b="0"/>
            <a:pathLst>
              <a:path w="190500" h="190500">
                <a:moveTo>
                  <a:pt x="95250" y="190500"/>
                </a:moveTo>
                <a:cubicBezTo>
                  <a:pt x="147855" y="190500"/>
                  <a:pt x="190500" y="147855"/>
                  <a:pt x="190500" y="95250"/>
                </a:cubicBezTo>
                <a:cubicBezTo>
                  <a:pt x="190500" y="42645"/>
                  <a:pt x="147855" y="0"/>
                  <a:pt x="95250" y="0"/>
                </a:cubicBezTo>
                <a:cubicBezTo>
                  <a:pt x="42645" y="0"/>
                  <a:pt x="0" y="42645"/>
                  <a:pt x="0" y="95250"/>
                </a:cubicBezTo>
                <a:cubicBezTo>
                  <a:pt x="0" y="147855"/>
                  <a:pt x="42645" y="190500"/>
                  <a:pt x="95250" y="190500"/>
                </a:cubicBezTo>
              </a:path>
            </a:pathLst>
          </a:custGeom>
          <a:noFill/>
          <a:ln w="9144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19" name="Freeform 1019"/>
          <p:cNvSpPr/>
          <p:nvPr/>
        </p:nvSpPr>
        <p:spPr>
          <a:xfrm rot="-7837968">
            <a:off x="5820727" y="5270659"/>
            <a:ext cx="14764" cy="14764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393700" y="196850"/>
                </a:moveTo>
                <a:cubicBezTo>
                  <a:pt x="393700" y="88133"/>
                  <a:pt x="305567" y="0"/>
                  <a:pt x="196850" y="0"/>
                </a:cubicBezTo>
                <a:cubicBezTo>
                  <a:pt x="88133" y="0"/>
                  <a:pt x="0" y="88133"/>
                  <a:pt x="0" y="196850"/>
                </a:cubicBezTo>
                <a:cubicBezTo>
                  <a:pt x="0" y="305567"/>
                  <a:pt x="88133" y="393700"/>
                  <a:pt x="196850" y="393700"/>
                </a:cubicBezTo>
                <a:cubicBezTo>
                  <a:pt x="305567" y="393700"/>
                  <a:pt x="393700" y="305567"/>
                  <a:pt x="393700" y="196850"/>
                </a:cubicBezTo>
              </a:path>
            </a:pathLst>
          </a:custGeom>
          <a:noFill/>
          <a:ln w="9144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0" name="Freeform 1020"/>
          <p:cNvSpPr/>
          <p:nvPr/>
        </p:nvSpPr>
        <p:spPr>
          <a:xfrm rot="-5400000">
            <a:off x="3942159" y="4946571"/>
            <a:ext cx="10477" cy="44291"/>
          </a:xfrm>
          <a:custGeom>
            <a:avLst/>
            <a:gdLst/>
            <a:ahLst/>
            <a:cxnLst/>
            <a:rect l="0" t="0" r="0" b="0"/>
            <a:pathLst>
              <a:path w="279400" h="1181100">
                <a:moveTo>
                  <a:pt x="279400" y="1181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1" name="Freeform 1021"/>
          <p:cNvSpPr/>
          <p:nvPr/>
        </p:nvSpPr>
        <p:spPr>
          <a:xfrm rot="4613932">
            <a:off x="3941922" y="4957763"/>
            <a:ext cx="7143" cy="7143"/>
          </a:xfrm>
          <a:custGeom>
            <a:avLst/>
            <a:gdLst/>
            <a:ahLst/>
            <a:cxnLst/>
            <a:rect l="0" t="0" r="0" b="0"/>
            <a:pathLst>
              <a:path w="190500" h="190500">
                <a:moveTo>
                  <a:pt x="95250" y="190500"/>
                </a:moveTo>
                <a:cubicBezTo>
                  <a:pt x="147855" y="190500"/>
                  <a:pt x="190500" y="147855"/>
                  <a:pt x="190500" y="95250"/>
                </a:cubicBezTo>
                <a:cubicBezTo>
                  <a:pt x="190500" y="42645"/>
                  <a:pt x="147855" y="0"/>
                  <a:pt x="95250" y="0"/>
                </a:cubicBezTo>
                <a:cubicBezTo>
                  <a:pt x="42645" y="0"/>
                  <a:pt x="0" y="42645"/>
                  <a:pt x="0" y="95250"/>
                </a:cubicBezTo>
                <a:cubicBezTo>
                  <a:pt x="0" y="147855"/>
                  <a:pt x="42645" y="190500"/>
                  <a:pt x="95250" y="19050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2" name="Freeform 1022"/>
          <p:cNvSpPr/>
          <p:nvPr/>
        </p:nvSpPr>
        <p:spPr>
          <a:xfrm rot="10013932">
            <a:off x="3938112" y="4953953"/>
            <a:ext cx="14763" cy="14763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393700" y="196850"/>
                </a:moveTo>
                <a:cubicBezTo>
                  <a:pt x="393700" y="88133"/>
                  <a:pt x="305567" y="0"/>
                  <a:pt x="196850" y="0"/>
                </a:cubicBezTo>
                <a:cubicBezTo>
                  <a:pt x="88133" y="0"/>
                  <a:pt x="0" y="88133"/>
                  <a:pt x="0" y="196850"/>
                </a:cubicBezTo>
                <a:cubicBezTo>
                  <a:pt x="0" y="305567"/>
                  <a:pt x="88133" y="393700"/>
                  <a:pt x="196850" y="393700"/>
                </a:cubicBezTo>
                <a:cubicBezTo>
                  <a:pt x="305567" y="393700"/>
                  <a:pt x="393700" y="305567"/>
                  <a:pt x="393700" y="19685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3" name="Freeform 1023"/>
          <p:cNvSpPr/>
          <p:nvPr/>
        </p:nvSpPr>
        <p:spPr>
          <a:xfrm rot="-5400000">
            <a:off x="7656910" y="1447087"/>
            <a:ext cx="119538" cy="44767"/>
          </a:xfrm>
          <a:custGeom>
            <a:avLst/>
            <a:gdLst/>
            <a:ahLst/>
            <a:cxnLst/>
            <a:rect l="0" t="0" r="0" b="0"/>
            <a:pathLst>
              <a:path w="3187700" h="1193800">
                <a:moveTo>
                  <a:pt x="3187700" y="673100"/>
                </a:moveTo>
                <a:lnTo>
                  <a:pt x="0" y="1193800"/>
                </a:lnTo>
                <a:lnTo>
                  <a:pt x="30226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4" name="Freeform 1024"/>
          <p:cNvSpPr/>
          <p:nvPr/>
        </p:nvSpPr>
        <p:spPr>
          <a:xfrm rot="-5400000">
            <a:off x="7687866" y="1453754"/>
            <a:ext cx="126682" cy="24288"/>
          </a:xfrm>
          <a:custGeom>
            <a:avLst/>
            <a:gdLst/>
            <a:ahLst/>
            <a:cxnLst/>
            <a:rect l="0" t="0" r="0" b="0"/>
            <a:pathLst>
              <a:path w="3378200" h="647700">
                <a:moveTo>
                  <a:pt x="2844800" y="647700"/>
                </a:moveTo>
                <a:lnTo>
                  <a:pt x="0" y="0"/>
                </a:lnTo>
                <a:lnTo>
                  <a:pt x="3378200" y="12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5" name="Freeform 1025"/>
          <p:cNvSpPr/>
          <p:nvPr/>
        </p:nvSpPr>
        <p:spPr>
          <a:xfrm rot="-5400000">
            <a:off x="7732872" y="1422083"/>
            <a:ext cx="113347" cy="100965"/>
          </a:xfrm>
          <a:custGeom>
            <a:avLst/>
            <a:gdLst/>
            <a:ahLst/>
            <a:cxnLst/>
            <a:rect l="0" t="0" r="0" b="0"/>
            <a:pathLst>
              <a:path w="3022600" h="2692400">
                <a:moveTo>
                  <a:pt x="1333500" y="2692400"/>
                </a:moveTo>
                <a:lnTo>
                  <a:pt x="0" y="0"/>
                </a:lnTo>
                <a:lnTo>
                  <a:pt x="3022600" y="1422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6" name="Freeform 1026"/>
          <p:cNvSpPr/>
          <p:nvPr/>
        </p:nvSpPr>
        <p:spPr>
          <a:xfrm rot="-5400000">
            <a:off x="7785497" y="1457564"/>
            <a:ext cx="25241" cy="118110"/>
          </a:xfrm>
          <a:custGeom>
            <a:avLst/>
            <a:gdLst/>
            <a:ahLst/>
            <a:cxnLst/>
            <a:rect l="0" t="0" r="0" b="0"/>
            <a:pathLst>
              <a:path w="673100" h="3149600">
                <a:moveTo>
                  <a:pt x="673100" y="3149600"/>
                </a:moveTo>
                <a:lnTo>
                  <a:pt x="0" y="0"/>
                </a:lnTo>
                <a:lnTo>
                  <a:pt x="635000" y="1993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7" name="Freeform 1027"/>
          <p:cNvSpPr/>
          <p:nvPr/>
        </p:nvSpPr>
        <p:spPr>
          <a:xfrm rot="-5400000">
            <a:off x="7723346" y="1386841"/>
            <a:ext cx="113347" cy="171450"/>
          </a:xfrm>
          <a:custGeom>
            <a:avLst/>
            <a:gdLst/>
            <a:ahLst/>
            <a:cxnLst/>
            <a:rect l="0" t="0" r="0" b="0"/>
            <a:pathLst>
              <a:path w="3022600" h="4572000">
                <a:moveTo>
                  <a:pt x="3022600" y="0"/>
                </a:moveTo>
                <a:lnTo>
                  <a:pt x="0" y="1193800"/>
                </a:lnTo>
                <a:lnTo>
                  <a:pt x="0" y="4572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8" name="Freeform 1028"/>
          <p:cNvSpPr/>
          <p:nvPr/>
        </p:nvSpPr>
        <p:spPr>
          <a:xfrm rot="-5400000">
            <a:off x="7792640" y="1475662"/>
            <a:ext cx="19526" cy="126682"/>
          </a:xfrm>
          <a:custGeom>
            <a:avLst/>
            <a:gdLst/>
            <a:ahLst/>
            <a:cxnLst/>
            <a:rect l="0" t="0" r="0" b="0"/>
            <a:pathLst>
              <a:path w="520700" h="3378200">
                <a:moveTo>
                  <a:pt x="0" y="3378200"/>
                </a:moveTo>
                <a:lnTo>
                  <a:pt x="520700" y="0"/>
                </a:lnTo>
                <a:lnTo>
                  <a:pt x="355600" y="3225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9" name="Freeform 1029"/>
          <p:cNvSpPr/>
          <p:nvPr/>
        </p:nvSpPr>
        <p:spPr>
          <a:xfrm rot="-5400000">
            <a:off x="7764542" y="1503760"/>
            <a:ext cx="63817" cy="114776"/>
          </a:xfrm>
          <a:custGeom>
            <a:avLst/>
            <a:gdLst/>
            <a:ahLst/>
            <a:cxnLst/>
            <a:rect l="0" t="0" r="0" b="0"/>
            <a:pathLst>
              <a:path w="1701800" h="3060700">
                <a:moveTo>
                  <a:pt x="0" y="2870200"/>
                </a:moveTo>
                <a:lnTo>
                  <a:pt x="1701800" y="0"/>
                </a:lnTo>
                <a:lnTo>
                  <a:pt x="546100" y="3060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0" name="Freeform 1030"/>
          <p:cNvSpPr/>
          <p:nvPr/>
        </p:nvSpPr>
        <p:spPr>
          <a:xfrm rot="-5400000">
            <a:off x="7736682" y="1531621"/>
            <a:ext cx="93821" cy="89058"/>
          </a:xfrm>
          <a:custGeom>
            <a:avLst/>
            <a:gdLst/>
            <a:ahLst/>
            <a:cxnLst/>
            <a:rect l="0" t="0" r="0" b="0"/>
            <a:pathLst>
              <a:path w="2501900" h="2374900">
                <a:moveTo>
                  <a:pt x="0" y="1816100"/>
                </a:moveTo>
                <a:lnTo>
                  <a:pt x="2501900" y="0"/>
                </a:lnTo>
                <a:lnTo>
                  <a:pt x="292100" y="2374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1" name="Freeform 1031"/>
          <p:cNvSpPr/>
          <p:nvPr/>
        </p:nvSpPr>
        <p:spPr>
          <a:xfrm rot="-5400000">
            <a:off x="7698820" y="1569483"/>
            <a:ext cx="121443" cy="40957"/>
          </a:xfrm>
          <a:custGeom>
            <a:avLst/>
            <a:gdLst/>
            <a:ahLst/>
            <a:cxnLst/>
            <a:rect l="0" t="0" r="0" b="0"/>
            <a:pathLst>
              <a:path w="3238500" h="1092200">
                <a:moveTo>
                  <a:pt x="0" y="520700"/>
                </a:moveTo>
                <a:lnTo>
                  <a:pt x="3238500" y="0"/>
                </a:lnTo>
                <a:lnTo>
                  <a:pt x="190500" y="1092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2" name="Freeform 1032"/>
          <p:cNvSpPr/>
          <p:nvPr/>
        </p:nvSpPr>
        <p:spPr>
          <a:xfrm rot="-5400000">
            <a:off x="7662149" y="1579484"/>
            <a:ext cx="127158" cy="26670"/>
          </a:xfrm>
          <a:custGeom>
            <a:avLst/>
            <a:gdLst/>
            <a:ahLst/>
            <a:cxnLst/>
            <a:rect l="0" t="0" r="0" b="0"/>
            <a:pathLst>
              <a:path w="3390900" h="711200">
                <a:moveTo>
                  <a:pt x="520700" y="0"/>
                </a:moveTo>
                <a:lnTo>
                  <a:pt x="3390900" y="711200"/>
                </a:lnTo>
                <a:lnTo>
                  <a:pt x="0" y="711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3" name="Freeform 1033"/>
          <p:cNvSpPr/>
          <p:nvPr/>
        </p:nvSpPr>
        <p:spPr>
          <a:xfrm rot="-5400000">
            <a:off x="7649528" y="1554957"/>
            <a:ext cx="115252" cy="63817"/>
          </a:xfrm>
          <a:custGeom>
            <a:avLst/>
            <a:gdLst/>
            <a:ahLst/>
            <a:cxnLst/>
            <a:rect l="0" t="0" r="0" b="0"/>
            <a:pathLst>
              <a:path w="3073400" h="1701800">
                <a:moveTo>
                  <a:pt x="342900" y="0"/>
                </a:moveTo>
                <a:lnTo>
                  <a:pt x="3073400" y="1701800"/>
                </a:lnTo>
                <a:lnTo>
                  <a:pt x="0" y="508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4" name="Freeform 1034"/>
          <p:cNvSpPr/>
          <p:nvPr/>
        </p:nvSpPr>
        <p:spPr>
          <a:xfrm rot="-5400000">
            <a:off x="7722394" y="1462565"/>
            <a:ext cx="76676" cy="210026"/>
          </a:xfrm>
          <a:custGeom>
            <a:avLst/>
            <a:gdLst/>
            <a:ahLst/>
            <a:cxnLst/>
            <a:rect l="0" t="0" r="0" b="0"/>
            <a:pathLst>
              <a:path w="2044700" h="5600700">
                <a:moveTo>
                  <a:pt x="2044700" y="5600700"/>
                </a:moveTo>
                <a:lnTo>
                  <a:pt x="2044700" y="22225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5" name="Freeform 1035"/>
          <p:cNvSpPr/>
          <p:nvPr/>
        </p:nvSpPr>
        <p:spPr>
          <a:xfrm rot="-5400000">
            <a:off x="7663338" y="1504951"/>
            <a:ext cx="51435" cy="100012"/>
          </a:xfrm>
          <a:custGeom>
            <a:avLst/>
            <a:gdLst/>
            <a:ahLst/>
            <a:cxnLst/>
            <a:rect l="0" t="0" r="0" b="0"/>
            <a:pathLst>
              <a:path w="1371600" h="2667000">
                <a:moveTo>
                  <a:pt x="698500" y="685800"/>
                </a:moveTo>
                <a:lnTo>
                  <a:pt x="1371600" y="26670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6" name="Freeform 1036"/>
          <p:cNvSpPr/>
          <p:nvPr/>
        </p:nvSpPr>
        <p:spPr>
          <a:xfrm rot="-5400000">
            <a:off x="7663338" y="1480186"/>
            <a:ext cx="26670" cy="124777"/>
          </a:xfrm>
          <a:custGeom>
            <a:avLst/>
            <a:gdLst/>
            <a:ahLst/>
            <a:cxnLst/>
            <a:rect l="0" t="0" r="0" b="0"/>
            <a:pathLst>
              <a:path w="711200" h="3327400">
                <a:moveTo>
                  <a:pt x="711200" y="0"/>
                </a:moveTo>
                <a:lnTo>
                  <a:pt x="711200" y="3327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7" name="Freeform 1037"/>
          <p:cNvSpPr/>
          <p:nvPr/>
        </p:nvSpPr>
        <p:spPr>
          <a:xfrm rot="-5400000">
            <a:off x="7653814" y="1443991"/>
            <a:ext cx="42862" cy="127635"/>
          </a:xfrm>
          <a:custGeom>
            <a:avLst/>
            <a:gdLst/>
            <a:ahLst/>
            <a:cxnLst/>
            <a:rect l="0" t="0" r="0" b="0"/>
            <a:pathLst>
              <a:path w="1143000" h="3403600">
                <a:moveTo>
                  <a:pt x="1143000" y="368300"/>
                </a:moveTo>
                <a:lnTo>
                  <a:pt x="0" y="3403600"/>
                </a:ln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8" name="Freeform 1038"/>
          <p:cNvSpPr/>
          <p:nvPr/>
        </p:nvSpPr>
        <p:spPr>
          <a:xfrm rot="-5400000">
            <a:off x="7653099" y="1443276"/>
            <a:ext cx="81915" cy="90011"/>
          </a:xfrm>
          <a:custGeom>
            <a:avLst/>
            <a:gdLst/>
            <a:ahLst/>
            <a:cxnLst/>
            <a:rect l="0" t="0" r="0" b="0"/>
            <a:pathLst>
              <a:path w="2184400" h="2400300">
                <a:moveTo>
                  <a:pt x="2184400" y="12700"/>
                </a:moveTo>
                <a:lnTo>
                  <a:pt x="0" y="2400300"/>
                </a:lnTo>
                <a:lnTo>
                  <a:pt x="1727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9" name="Freeform 1039"/>
          <p:cNvSpPr/>
          <p:nvPr/>
        </p:nvSpPr>
        <p:spPr>
          <a:xfrm rot="-5400000">
            <a:off x="7656672" y="1446849"/>
            <a:ext cx="94773" cy="70008"/>
          </a:xfrm>
          <a:custGeom>
            <a:avLst/>
            <a:gdLst/>
            <a:ahLst/>
            <a:cxnLst/>
            <a:rect l="0" t="0" r="0" b="0"/>
            <a:pathLst>
              <a:path w="2527300" h="1866900">
                <a:moveTo>
                  <a:pt x="0" y="1866900"/>
                </a:moveTo>
                <a:lnTo>
                  <a:pt x="25273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0" name="Freeform 1040"/>
          <p:cNvSpPr/>
          <p:nvPr/>
        </p:nvSpPr>
        <p:spPr>
          <a:xfrm rot="-5400000">
            <a:off x="4352210" y="5106592"/>
            <a:ext cx="502920" cy="1483518"/>
          </a:xfrm>
          <a:custGeom>
            <a:avLst/>
            <a:gdLst/>
            <a:ahLst/>
            <a:cxnLst/>
            <a:rect l="0" t="0" r="0" b="0"/>
            <a:pathLst>
              <a:path w="13411200" h="39560500">
                <a:moveTo>
                  <a:pt x="0" y="39560500"/>
                </a:moveTo>
                <a:lnTo>
                  <a:pt x="10210800" y="31330900"/>
                </a:lnTo>
                <a:lnTo>
                  <a:pt x="6819900" y="27114500"/>
                </a:lnTo>
                <a:lnTo>
                  <a:pt x="9321800" y="25095200"/>
                </a:lnTo>
                <a:lnTo>
                  <a:pt x="8191500" y="23698200"/>
                </a:lnTo>
                <a:lnTo>
                  <a:pt x="13411200" y="19494500"/>
                </a:lnTo>
                <a:lnTo>
                  <a:pt x="4495800" y="8420100"/>
                </a:lnTo>
                <a:lnTo>
                  <a:pt x="12369800" y="2082800"/>
                </a:lnTo>
                <a:lnTo>
                  <a:pt x="10693400" y="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1" name="Freeform 1041"/>
          <p:cNvSpPr/>
          <p:nvPr/>
        </p:nvSpPr>
        <p:spPr>
          <a:xfrm>
            <a:off x="6557962" y="5420678"/>
            <a:ext cx="4286" cy="4286"/>
          </a:xfrm>
          <a:custGeom>
            <a:avLst/>
            <a:gdLst/>
            <a:ahLst/>
            <a:cxnLst/>
            <a:rect l="0" t="0" r="0" b="0"/>
            <a:pathLst>
              <a:path w="114300" h="114300">
                <a:moveTo>
                  <a:pt x="114300" y="57150"/>
                </a:moveTo>
                <a:cubicBezTo>
                  <a:pt x="114300" y="25587"/>
                  <a:pt x="88713" y="0"/>
                  <a:pt x="57150" y="0"/>
                </a:cubicBezTo>
                <a:cubicBezTo>
                  <a:pt x="25587" y="0"/>
                  <a:pt x="0" y="25587"/>
                  <a:pt x="0" y="57150"/>
                </a:cubicBezTo>
                <a:cubicBezTo>
                  <a:pt x="0" y="88713"/>
                  <a:pt x="25587" y="114300"/>
                  <a:pt x="57150" y="114300"/>
                </a:cubicBezTo>
                <a:cubicBezTo>
                  <a:pt x="88713" y="114300"/>
                  <a:pt x="114300" y="88713"/>
                  <a:pt x="114300" y="5715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2" name="Freeform 1042"/>
          <p:cNvSpPr/>
          <p:nvPr/>
        </p:nvSpPr>
        <p:spPr>
          <a:xfrm rot="-5400000">
            <a:off x="6546294" y="5401866"/>
            <a:ext cx="28575" cy="32861"/>
          </a:xfrm>
          <a:custGeom>
            <a:avLst/>
            <a:gdLst/>
            <a:ahLst/>
            <a:cxnLst/>
            <a:rect l="0" t="0" r="0" b="0"/>
            <a:pathLst>
              <a:path w="762000" h="876300">
                <a:moveTo>
                  <a:pt x="762000" y="431800"/>
                </a:moveTo>
                <a:lnTo>
                  <a:pt x="0" y="0"/>
                </a:lnTo>
                <a:lnTo>
                  <a:pt x="0" y="876300"/>
                </a:lnTo>
                <a:lnTo>
                  <a:pt x="7620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3" name="Freeform 1043"/>
          <p:cNvSpPr/>
          <p:nvPr/>
        </p:nvSpPr>
        <p:spPr>
          <a:xfrm>
            <a:off x="8082439" y="3928110"/>
            <a:ext cx="4286" cy="4286"/>
          </a:xfrm>
          <a:custGeom>
            <a:avLst/>
            <a:gdLst/>
            <a:ahLst/>
            <a:cxnLst/>
            <a:rect l="0" t="0" r="0" b="0"/>
            <a:pathLst>
              <a:path w="114300" h="114300">
                <a:moveTo>
                  <a:pt x="114300" y="57150"/>
                </a:moveTo>
                <a:cubicBezTo>
                  <a:pt x="114300" y="25587"/>
                  <a:pt x="88713" y="0"/>
                  <a:pt x="57150" y="0"/>
                </a:cubicBezTo>
                <a:cubicBezTo>
                  <a:pt x="25587" y="0"/>
                  <a:pt x="0" y="25587"/>
                  <a:pt x="0" y="57150"/>
                </a:cubicBezTo>
                <a:cubicBezTo>
                  <a:pt x="0" y="88713"/>
                  <a:pt x="25587" y="114300"/>
                  <a:pt x="57150" y="114300"/>
                </a:cubicBezTo>
                <a:cubicBezTo>
                  <a:pt x="88713" y="114300"/>
                  <a:pt x="114300" y="88713"/>
                  <a:pt x="114300" y="5715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4" name="Freeform 1044"/>
          <p:cNvSpPr/>
          <p:nvPr/>
        </p:nvSpPr>
        <p:spPr>
          <a:xfrm rot="-5400000">
            <a:off x="8070294" y="3909299"/>
            <a:ext cx="28575" cy="32861"/>
          </a:xfrm>
          <a:custGeom>
            <a:avLst/>
            <a:gdLst/>
            <a:ahLst/>
            <a:cxnLst/>
            <a:rect l="0" t="0" r="0" b="0"/>
            <a:pathLst>
              <a:path w="762000" h="876300">
                <a:moveTo>
                  <a:pt x="762000" y="444500"/>
                </a:moveTo>
                <a:lnTo>
                  <a:pt x="0" y="0"/>
                </a:lnTo>
                <a:lnTo>
                  <a:pt x="0" y="876300"/>
                </a:lnTo>
                <a:lnTo>
                  <a:pt x="762000" y="444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5" name="Freeform 1045"/>
          <p:cNvSpPr/>
          <p:nvPr/>
        </p:nvSpPr>
        <p:spPr>
          <a:xfrm>
            <a:off x="6529864" y="1074420"/>
            <a:ext cx="4286" cy="4286"/>
          </a:xfrm>
          <a:custGeom>
            <a:avLst/>
            <a:gdLst/>
            <a:ahLst/>
            <a:cxnLst/>
            <a:rect l="0" t="0" r="0" b="0"/>
            <a:pathLst>
              <a:path w="114300" h="114300">
                <a:moveTo>
                  <a:pt x="114300" y="57150"/>
                </a:moveTo>
                <a:cubicBezTo>
                  <a:pt x="114300" y="25587"/>
                  <a:pt x="88713" y="0"/>
                  <a:pt x="57150" y="0"/>
                </a:cubicBezTo>
                <a:cubicBezTo>
                  <a:pt x="25587" y="0"/>
                  <a:pt x="0" y="25587"/>
                  <a:pt x="0" y="57150"/>
                </a:cubicBezTo>
                <a:cubicBezTo>
                  <a:pt x="0" y="88713"/>
                  <a:pt x="25587" y="114300"/>
                  <a:pt x="57150" y="114300"/>
                </a:cubicBezTo>
                <a:cubicBezTo>
                  <a:pt x="88713" y="114300"/>
                  <a:pt x="114300" y="88713"/>
                  <a:pt x="114300" y="5715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6" name="Freeform 1046"/>
          <p:cNvSpPr/>
          <p:nvPr/>
        </p:nvSpPr>
        <p:spPr>
          <a:xfrm rot="-5400000">
            <a:off x="6517957" y="1055371"/>
            <a:ext cx="28575" cy="33337"/>
          </a:xfrm>
          <a:custGeom>
            <a:avLst/>
            <a:gdLst/>
            <a:ahLst/>
            <a:cxnLst/>
            <a:rect l="0" t="0" r="0" b="0"/>
            <a:pathLst>
              <a:path w="762000" h="889000">
                <a:moveTo>
                  <a:pt x="762000" y="444500"/>
                </a:moveTo>
                <a:lnTo>
                  <a:pt x="0" y="0"/>
                </a:lnTo>
                <a:lnTo>
                  <a:pt x="0" y="889000"/>
                </a:lnTo>
                <a:lnTo>
                  <a:pt x="762000" y="444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7" name="Freeform 1047"/>
          <p:cNvSpPr/>
          <p:nvPr/>
        </p:nvSpPr>
        <p:spPr>
          <a:xfrm>
            <a:off x="6897053" y="2509361"/>
            <a:ext cx="4286" cy="4286"/>
          </a:xfrm>
          <a:custGeom>
            <a:avLst/>
            <a:gdLst/>
            <a:ahLst/>
            <a:cxnLst/>
            <a:rect l="0" t="0" r="0" b="0"/>
            <a:pathLst>
              <a:path w="114300" h="114300">
                <a:moveTo>
                  <a:pt x="114300" y="57150"/>
                </a:moveTo>
                <a:cubicBezTo>
                  <a:pt x="114300" y="25587"/>
                  <a:pt x="88713" y="0"/>
                  <a:pt x="57150" y="0"/>
                </a:cubicBezTo>
                <a:cubicBezTo>
                  <a:pt x="25587" y="0"/>
                  <a:pt x="0" y="25587"/>
                  <a:pt x="0" y="57150"/>
                </a:cubicBezTo>
                <a:cubicBezTo>
                  <a:pt x="0" y="88713"/>
                  <a:pt x="25587" y="114300"/>
                  <a:pt x="57150" y="114300"/>
                </a:cubicBezTo>
                <a:cubicBezTo>
                  <a:pt x="88713" y="114300"/>
                  <a:pt x="114300" y="88713"/>
                  <a:pt x="114300" y="5715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" name="Freeform 1048"/>
          <p:cNvSpPr/>
          <p:nvPr/>
        </p:nvSpPr>
        <p:spPr>
          <a:xfrm rot="-5400000">
            <a:off x="6885146" y="2490312"/>
            <a:ext cx="28575" cy="33337"/>
          </a:xfrm>
          <a:custGeom>
            <a:avLst/>
            <a:gdLst/>
            <a:ahLst/>
            <a:cxnLst/>
            <a:rect l="0" t="0" r="0" b="0"/>
            <a:pathLst>
              <a:path w="762000" h="889000">
                <a:moveTo>
                  <a:pt x="762000" y="444500"/>
                </a:moveTo>
                <a:lnTo>
                  <a:pt x="0" y="0"/>
                </a:lnTo>
                <a:lnTo>
                  <a:pt x="0" y="889000"/>
                </a:lnTo>
                <a:lnTo>
                  <a:pt x="762000" y="444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9" name="Freeform 1049"/>
          <p:cNvSpPr/>
          <p:nvPr/>
        </p:nvSpPr>
        <p:spPr>
          <a:xfrm rot="-5400000">
            <a:off x="6865144" y="284226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0" name="Freeform 1050"/>
          <p:cNvSpPr/>
          <p:nvPr/>
        </p:nvSpPr>
        <p:spPr>
          <a:xfrm rot="-5400000">
            <a:off x="6865144" y="284226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1" name="Freeform 1051"/>
          <p:cNvSpPr/>
          <p:nvPr/>
        </p:nvSpPr>
        <p:spPr>
          <a:xfrm rot="-5400000">
            <a:off x="6382227" y="268367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2" name="Freeform 1052"/>
          <p:cNvSpPr/>
          <p:nvPr/>
        </p:nvSpPr>
        <p:spPr>
          <a:xfrm rot="-5400000">
            <a:off x="6382227" y="268367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3" name="Freeform 1053"/>
          <p:cNvSpPr/>
          <p:nvPr/>
        </p:nvSpPr>
        <p:spPr>
          <a:xfrm rot="-5400000">
            <a:off x="6268879" y="269176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4" name="Freeform 1054"/>
          <p:cNvSpPr/>
          <p:nvPr/>
        </p:nvSpPr>
        <p:spPr>
          <a:xfrm rot="-5400000">
            <a:off x="6268879" y="269176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5" name="Freeform 1055"/>
          <p:cNvSpPr/>
          <p:nvPr/>
        </p:nvSpPr>
        <p:spPr>
          <a:xfrm rot="-5400000">
            <a:off x="6126957" y="265795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6" name="Freeform 1056"/>
          <p:cNvSpPr/>
          <p:nvPr/>
        </p:nvSpPr>
        <p:spPr>
          <a:xfrm rot="-5400000">
            <a:off x="6126957" y="265795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7" name="Freeform 1057"/>
          <p:cNvSpPr/>
          <p:nvPr/>
        </p:nvSpPr>
        <p:spPr>
          <a:xfrm rot="-5400000">
            <a:off x="5803583" y="252031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8" name="Freeform 1058"/>
          <p:cNvSpPr/>
          <p:nvPr/>
        </p:nvSpPr>
        <p:spPr>
          <a:xfrm rot="-5400000">
            <a:off x="5803583" y="252031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9" name="Freeform 1059"/>
          <p:cNvSpPr/>
          <p:nvPr/>
        </p:nvSpPr>
        <p:spPr>
          <a:xfrm rot="-5400000">
            <a:off x="5660470" y="2495789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0" y="0"/>
                </a:moveTo>
                <a:lnTo>
                  <a:pt x="4318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60" name="Freeform 1060"/>
          <p:cNvSpPr/>
          <p:nvPr/>
        </p:nvSpPr>
        <p:spPr>
          <a:xfrm rot="-5400000">
            <a:off x="5660470" y="2495789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431800" y="0"/>
                </a:moveTo>
                <a:lnTo>
                  <a:pt x="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61" name="Freeform 1061"/>
          <p:cNvSpPr/>
          <p:nvPr/>
        </p:nvSpPr>
        <p:spPr>
          <a:xfrm rot="-5400000">
            <a:off x="5799297" y="257889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62" name="Freeform 1062"/>
          <p:cNvSpPr/>
          <p:nvPr/>
        </p:nvSpPr>
        <p:spPr>
          <a:xfrm rot="-5400000">
            <a:off x="5799297" y="257889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63" name="Freeform 1063"/>
          <p:cNvSpPr/>
          <p:nvPr/>
        </p:nvSpPr>
        <p:spPr>
          <a:xfrm rot="-5400000">
            <a:off x="6052185" y="261699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64" name="Freeform 1064"/>
          <p:cNvSpPr/>
          <p:nvPr/>
        </p:nvSpPr>
        <p:spPr>
          <a:xfrm rot="-5400000">
            <a:off x="6052185" y="261699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65" name="Freeform 1065"/>
          <p:cNvSpPr/>
          <p:nvPr/>
        </p:nvSpPr>
        <p:spPr>
          <a:xfrm rot="-5400000">
            <a:off x="5670233" y="246792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66" name="Freeform 1066"/>
          <p:cNvSpPr/>
          <p:nvPr/>
        </p:nvSpPr>
        <p:spPr>
          <a:xfrm rot="-5400000">
            <a:off x="5670233" y="246792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67" name="Freeform 1067"/>
          <p:cNvSpPr/>
          <p:nvPr/>
        </p:nvSpPr>
        <p:spPr>
          <a:xfrm rot="-5400000">
            <a:off x="5276850" y="238982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68" name="Freeform 1068"/>
          <p:cNvSpPr/>
          <p:nvPr/>
        </p:nvSpPr>
        <p:spPr>
          <a:xfrm rot="-5400000">
            <a:off x="5276850" y="238982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69" name="Freeform 1069"/>
          <p:cNvSpPr/>
          <p:nvPr/>
        </p:nvSpPr>
        <p:spPr>
          <a:xfrm rot="-5400000">
            <a:off x="5212080" y="246602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0" name="Freeform 1070"/>
          <p:cNvSpPr/>
          <p:nvPr/>
        </p:nvSpPr>
        <p:spPr>
          <a:xfrm rot="-5400000">
            <a:off x="5212080" y="246602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1" name="Freeform 1071"/>
          <p:cNvSpPr/>
          <p:nvPr/>
        </p:nvSpPr>
        <p:spPr>
          <a:xfrm rot="-5400000">
            <a:off x="4871085" y="237410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2" name="Freeform 1072"/>
          <p:cNvSpPr/>
          <p:nvPr/>
        </p:nvSpPr>
        <p:spPr>
          <a:xfrm rot="-5400000">
            <a:off x="4871085" y="237410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3" name="Freeform 1073"/>
          <p:cNvSpPr/>
          <p:nvPr/>
        </p:nvSpPr>
        <p:spPr>
          <a:xfrm rot="-5400000">
            <a:off x="4755833" y="222647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4" name="Freeform 1074"/>
          <p:cNvSpPr/>
          <p:nvPr/>
        </p:nvSpPr>
        <p:spPr>
          <a:xfrm rot="-5400000">
            <a:off x="4755833" y="222647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5" name="Freeform 1075"/>
          <p:cNvSpPr/>
          <p:nvPr/>
        </p:nvSpPr>
        <p:spPr>
          <a:xfrm rot="-5400000">
            <a:off x="4653915" y="229219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6" name="Freeform 1076"/>
          <p:cNvSpPr/>
          <p:nvPr/>
        </p:nvSpPr>
        <p:spPr>
          <a:xfrm rot="-5400000">
            <a:off x="4653915" y="229219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7" name="Freeform 1077"/>
          <p:cNvSpPr/>
          <p:nvPr/>
        </p:nvSpPr>
        <p:spPr>
          <a:xfrm rot="-5400000">
            <a:off x="4578668" y="235315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8" name="Freeform 1078"/>
          <p:cNvSpPr/>
          <p:nvPr/>
        </p:nvSpPr>
        <p:spPr>
          <a:xfrm rot="-5400000">
            <a:off x="4578668" y="235315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9" name="Freeform 1079"/>
          <p:cNvSpPr/>
          <p:nvPr/>
        </p:nvSpPr>
        <p:spPr>
          <a:xfrm rot="-5400000">
            <a:off x="4457224" y="249840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0" name="Freeform 1080"/>
          <p:cNvSpPr/>
          <p:nvPr/>
        </p:nvSpPr>
        <p:spPr>
          <a:xfrm rot="-5400000">
            <a:off x="4457224" y="249840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1" name="Freeform 1081"/>
          <p:cNvSpPr/>
          <p:nvPr/>
        </p:nvSpPr>
        <p:spPr>
          <a:xfrm rot="-5400000">
            <a:off x="4413885" y="257889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2" name="Freeform 1082"/>
          <p:cNvSpPr/>
          <p:nvPr/>
        </p:nvSpPr>
        <p:spPr>
          <a:xfrm rot="-5400000">
            <a:off x="4413885" y="257889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3" name="Freeform 1083"/>
          <p:cNvSpPr/>
          <p:nvPr/>
        </p:nvSpPr>
        <p:spPr>
          <a:xfrm rot="-5400000">
            <a:off x="4269582" y="290131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4" name="Freeform 1084"/>
          <p:cNvSpPr/>
          <p:nvPr/>
        </p:nvSpPr>
        <p:spPr>
          <a:xfrm rot="-5400000">
            <a:off x="4269582" y="290131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5" name="Freeform 1085"/>
          <p:cNvSpPr/>
          <p:nvPr/>
        </p:nvSpPr>
        <p:spPr>
          <a:xfrm rot="-5400000">
            <a:off x="4186714" y="309943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6" name="Freeform 1086"/>
          <p:cNvSpPr/>
          <p:nvPr/>
        </p:nvSpPr>
        <p:spPr>
          <a:xfrm rot="-5400000">
            <a:off x="4186714" y="309943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7" name="Freeform 1087"/>
          <p:cNvSpPr/>
          <p:nvPr/>
        </p:nvSpPr>
        <p:spPr>
          <a:xfrm rot="-5400000">
            <a:off x="4120515" y="328088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8" name="Freeform 1088"/>
          <p:cNvSpPr/>
          <p:nvPr/>
        </p:nvSpPr>
        <p:spPr>
          <a:xfrm rot="-5400000">
            <a:off x="4120515" y="328088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9" name="Freeform 1089"/>
          <p:cNvSpPr/>
          <p:nvPr/>
        </p:nvSpPr>
        <p:spPr>
          <a:xfrm rot="-5400000">
            <a:off x="4107657" y="331946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0" name="Freeform 1090"/>
          <p:cNvSpPr/>
          <p:nvPr/>
        </p:nvSpPr>
        <p:spPr>
          <a:xfrm rot="-5400000">
            <a:off x="4107657" y="331946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1" name="Freeform 1091"/>
          <p:cNvSpPr/>
          <p:nvPr/>
        </p:nvSpPr>
        <p:spPr>
          <a:xfrm rot="-5400000">
            <a:off x="4104799" y="329946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2" name="Freeform 1092"/>
          <p:cNvSpPr/>
          <p:nvPr/>
        </p:nvSpPr>
        <p:spPr>
          <a:xfrm rot="-5400000">
            <a:off x="4104799" y="329946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3" name="Freeform 1093"/>
          <p:cNvSpPr/>
          <p:nvPr/>
        </p:nvSpPr>
        <p:spPr>
          <a:xfrm rot="-5400000">
            <a:off x="3973830" y="380047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4" name="Freeform 1094"/>
          <p:cNvSpPr/>
          <p:nvPr/>
        </p:nvSpPr>
        <p:spPr>
          <a:xfrm rot="-5400000">
            <a:off x="3973830" y="380047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5" name="Freeform 1095"/>
          <p:cNvSpPr/>
          <p:nvPr/>
        </p:nvSpPr>
        <p:spPr>
          <a:xfrm rot="-5400000">
            <a:off x="3986213" y="377952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6" name="Freeform 1096"/>
          <p:cNvSpPr/>
          <p:nvPr/>
        </p:nvSpPr>
        <p:spPr>
          <a:xfrm rot="-5400000">
            <a:off x="3986213" y="377952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7" name="Freeform 1097"/>
          <p:cNvSpPr/>
          <p:nvPr/>
        </p:nvSpPr>
        <p:spPr>
          <a:xfrm rot="-5400000">
            <a:off x="3975259" y="382619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8" name="Freeform 1098"/>
          <p:cNvSpPr/>
          <p:nvPr/>
        </p:nvSpPr>
        <p:spPr>
          <a:xfrm rot="-5400000">
            <a:off x="3975259" y="382619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9" name="Freeform 1099"/>
          <p:cNvSpPr/>
          <p:nvPr/>
        </p:nvSpPr>
        <p:spPr>
          <a:xfrm rot="-5400000">
            <a:off x="3926919" y="4015979"/>
            <a:ext cx="15716" cy="16192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0" y="0"/>
                </a:moveTo>
                <a:lnTo>
                  <a:pt x="4191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0" name="Freeform 1100"/>
          <p:cNvSpPr/>
          <p:nvPr/>
        </p:nvSpPr>
        <p:spPr>
          <a:xfrm rot="-5400000">
            <a:off x="3926919" y="4015979"/>
            <a:ext cx="15716" cy="16192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4191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1" name="Freeform 1101"/>
          <p:cNvSpPr/>
          <p:nvPr/>
        </p:nvSpPr>
        <p:spPr>
          <a:xfrm rot="-5400000">
            <a:off x="3898107" y="421624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2" name="Freeform 1102"/>
          <p:cNvSpPr/>
          <p:nvPr/>
        </p:nvSpPr>
        <p:spPr>
          <a:xfrm rot="-5400000">
            <a:off x="3898107" y="421624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3" name="Freeform 1103"/>
          <p:cNvSpPr/>
          <p:nvPr/>
        </p:nvSpPr>
        <p:spPr>
          <a:xfrm rot="-5400000">
            <a:off x="3892392" y="458390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4" name="Freeform 1104"/>
          <p:cNvSpPr/>
          <p:nvPr/>
        </p:nvSpPr>
        <p:spPr>
          <a:xfrm rot="-5400000">
            <a:off x="3892392" y="458390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5" name="Freeform 1105"/>
          <p:cNvSpPr/>
          <p:nvPr/>
        </p:nvSpPr>
        <p:spPr>
          <a:xfrm rot="-5400000">
            <a:off x="3888582" y="496300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6" name="Freeform 1106"/>
          <p:cNvSpPr/>
          <p:nvPr/>
        </p:nvSpPr>
        <p:spPr>
          <a:xfrm rot="-5400000">
            <a:off x="3888582" y="496300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7" name="Freeform 1107"/>
          <p:cNvSpPr/>
          <p:nvPr/>
        </p:nvSpPr>
        <p:spPr>
          <a:xfrm rot="-5400000">
            <a:off x="4028837" y="4933237"/>
            <a:ext cx="15716" cy="16192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0" y="0"/>
                </a:moveTo>
                <a:lnTo>
                  <a:pt x="4191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8" name="Freeform 1108"/>
          <p:cNvSpPr/>
          <p:nvPr/>
        </p:nvSpPr>
        <p:spPr>
          <a:xfrm rot="-5400000">
            <a:off x="4028837" y="4933237"/>
            <a:ext cx="15716" cy="16192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4191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9" name="Freeform 1109"/>
          <p:cNvSpPr/>
          <p:nvPr/>
        </p:nvSpPr>
        <p:spPr>
          <a:xfrm rot="-5400000">
            <a:off x="4125278" y="489061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0" name="Freeform 1110"/>
          <p:cNvSpPr/>
          <p:nvPr/>
        </p:nvSpPr>
        <p:spPr>
          <a:xfrm rot="-5400000">
            <a:off x="4125278" y="489061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1" name="Freeform 1111"/>
          <p:cNvSpPr/>
          <p:nvPr/>
        </p:nvSpPr>
        <p:spPr>
          <a:xfrm rot="-5400000">
            <a:off x="4167902" y="4876087"/>
            <a:ext cx="15716" cy="16192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0" y="0"/>
                </a:moveTo>
                <a:lnTo>
                  <a:pt x="4191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2" name="Freeform 1112"/>
          <p:cNvSpPr/>
          <p:nvPr/>
        </p:nvSpPr>
        <p:spPr>
          <a:xfrm rot="-5400000">
            <a:off x="4167902" y="4876087"/>
            <a:ext cx="15716" cy="16192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4191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3" name="Freeform 1113"/>
          <p:cNvSpPr/>
          <p:nvPr/>
        </p:nvSpPr>
        <p:spPr>
          <a:xfrm rot="-5400000">
            <a:off x="4232434" y="485870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4" name="Freeform 1114"/>
          <p:cNvSpPr/>
          <p:nvPr/>
        </p:nvSpPr>
        <p:spPr>
          <a:xfrm rot="-5400000">
            <a:off x="4232434" y="485870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5" name="Freeform 1115"/>
          <p:cNvSpPr/>
          <p:nvPr/>
        </p:nvSpPr>
        <p:spPr>
          <a:xfrm rot="-5400000">
            <a:off x="4317207" y="483917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6" name="Freeform 1116"/>
          <p:cNvSpPr/>
          <p:nvPr/>
        </p:nvSpPr>
        <p:spPr>
          <a:xfrm rot="-5400000">
            <a:off x="4317207" y="483917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7" name="Freeform 1117"/>
          <p:cNvSpPr/>
          <p:nvPr/>
        </p:nvSpPr>
        <p:spPr>
          <a:xfrm rot="-5400000">
            <a:off x="4484370" y="481631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8" name="Freeform 1118"/>
          <p:cNvSpPr/>
          <p:nvPr/>
        </p:nvSpPr>
        <p:spPr>
          <a:xfrm rot="-5400000">
            <a:off x="4484370" y="481631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9" name="Freeform 1119"/>
          <p:cNvSpPr/>
          <p:nvPr/>
        </p:nvSpPr>
        <p:spPr>
          <a:xfrm rot="-5400000">
            <a:off x="4654868" y="481298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0" name="Freeform 1120"/>
          <p:cNvSpPr/>
          <p:nvPr/>
        </p:nvSpPr>
        <p:spPr>
          <a:xfrm rot="-5400000">
            <a:off x="4654868" y="481298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1" name="Freeform 1121"/>
          <p:cNvSpPr/>
          <p:nvPr/>
        </p:nvSpPr>
        <p:spPr>
          <a:xfrm rot="-5400000">
            <a:off x="4684872" y="481584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2" name="Freeform 1122"/>
          <p:cNvSpPr/>
          <p:nvPr/>
        </p:nvSpPr>
        <p:spPr>
          <a:xfrm rot="-5400000">
            <a:off x="4684872" y="481584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3" name="Freeform 1123"/>
          <p:cNvSpPr/>
          <p:nvPr/>
        </p:nvSpPr>
        <p:spPr>
          <a:xfrm rot="-5400000">
            <a:off x="4850369" y="4843225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0" y="0"/>
                </a:moveTo>
                <a:lnTo>
                  <a:pt x="4318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4" name="Freeform 1124"/>
          <p:cNvSpPr/>
          <p:nvPr/>
        </p:nvSpPr>
        <p:spPr>
          <a:xfrm rot="-5400000">
            <a:off x="4850369" y="4843225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431800" y="0"/>
                </a:moveTo>
                <a:lnTo>
                  <a:pt x="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5" name="Freeform 1125"/>
          <p:cNvSpPr/>
          <p:nvPr/>
        </p:nvSpPr>
        <p:spPr>
          <a:xfrm rot="-5400000">
            <a:off x="5038249" y="487442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6" name="Freeform 1126"/>
          <p:cNvSpPr/>
          <p:nvPr/>
        </p:nvSpPr>
        <p:spPr>
          <a:xfrm rot="-5400000">
            <a:off x="5038249" y="487442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7" name="Freeform 1127"/>
          <p:cNvSpPr/>
          <p:nvPr/>
        </p:nvSpPr>
        <p:spPr>
          <a:xfrm rot="-5400000">
            <a:off x="5196840" y="489870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8" name="Freeform 1128"/>
          <p:cNvSpPr/>
          <p:nvPr/>
        </p:nvSpPr>
        <p:spPr>
          <a:xfrm rot="-5400000">
            <a:off x="5196840" y="489870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9" name="Freeform 1129"/>
          <p:cNvSpPr/>
          <p:nvPr/>
        </p:nvSpPr>
        <p:spPr>
          <a:xfrm rot="-5400000">
            <a:off x="5235417" y="490537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0" name="Freeform 1130"/>
          <p:cNvSpPr/>
          <p:nvPr/>
        </p:nvSpPr>
        <p:spPr>
          <a:xfrm rot="-5400000">
            <a:off x="5235417" y="490537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1" name="Freeform 1131"/>
          <p:cNvSpPr/>
          <p:nvPr/>
        </p:nvSpPr>
        <p:spPr>
          <a:xfrm rot="-5400000">
            <a:off x="5385912" y="493252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2" name="Freeform 1132"/>
          <p:cNvSpPr/>
          <p:nvPr/>
        </p:nvSpPr>
        <p:spPr>
          <a:xfrm rot="-5400000">
            <a:off x="5385912" y="493252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3" name="Freeform 1133"/>
          <p:cNvSpPr/>
          <p:nvPr/>
        </p:nvSpPr>
        <p:spPr>
          <a:xfrm rot="-5400000">
            <a:off x="5520690" y="500110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4" name="Freeform 1134"/>
          <p:cNvSpPr/>
          <p:nvPr/>
        </p:nvSpPr>
        <p:spPr>
          <a:xfrm rot="-5400000">
            <a:off x="5520690" y="500110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5" name="Freeform 1135"/>
          <p:cNvSpPr/>
          <p:nvPr/>
        </p:nvSpPr>
        <p:spPr>
          <a:xfrm rot="-5400000">
            <a:off x="5559267" y="503872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6" name="Freeform 1136"/>
          <p:cNvSpPr/>
          <p:nvPr/>
        </p:nvSpPr>
        <p:spPr>
          <a:xfrm rot="-5400000">
            <a:off x="5559267" y="503872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7" name="Freeform 1137"/>
          <p:cNvSpPr/>
          <p:nvPr/>
        </p:nvSpPr>
        <p:spPr>
          <a:xfrm rot="-5400000">
            <a:off x="5671185" y="510778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8" name="Freeform 1138"/>
          <p:cNvSpPr/>
          <p:nvPr/>
        </p:nvSpPr>
        <p:spPr>
          <a:xfrm rot="-5400000">
            <a:off x="5671185" y="510778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9" name="Freeform 1139"/>
          <p:cNvSpPr/>
          <p:nvPr/>
        </p:nvSpPr>
        <p:spPr>
          <a:xfrm rot="-5400000">
            <a:off x="5820252" y="527018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0" name="Freeform 1140"/>
          <p:cNvSpPr/>
          <p:nvPr/>
        </p:nvSpPr>
        <p:spPr>
          <a:xfrm rot="-5400000">
            <a:off x="5820252" y="527018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1" name="Freeform 1141"/>
          <p:cNvSpPr/>
          <p:nvPr/>
        </p:nvSpPr>
        <p:spPr>
          <a:xfrm rot="-5400000">
            <a:off x="5837397" y="525875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2" name="Freeform 1142"/>
          <p:cNvSpPr/>
          <p:nvPr/>
        </p:nvSpPr>
        <p:spPr>
          <a:xfrm rot="-5400000">
            <a:off x="5837397" y="525875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3" name="Freeform 1143"/>
          <p:cNvSpPr/>
          <p:nvPr/>
        </p:nvSpPr>
        <p:spPr>
          <a:xfrm rot="-5400000">
            <a:off x="5936933" y="528875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4" name="Freeform 1144"/>
          <p:cNvSpPr/>
          <p:nvPr/>
        </p:nvSpPr>
        <p:spPr>
          <a:xfrm rot="-5400000">
            <a:off x="5936933" y="528875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5" name="Freeform 1145"/>
          <p:cNvSpPr/>
          <p:nvPr/>
        </p:nvSpPr>
        <p:spPr>
          <a:xfrm rot="-5400000">
            <a:off x="6162437" y="5357575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0" y="0"/>
                </a:moveTo>
                <a:lnTo>
                  <a:pt x="4318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6" name="Freeform 1146"/>
          <p:cNvSpPr/>
          <p:nvPr/>
        </p:nvSpPr>
        <p:spPr>
          <a:xfrm rot="-5400000">
            <a:off x="6162437" y="5357575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431800" y="0"/>
                </a:moveTo>
                <a:lnTo>
                  <a:pt x="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7" name="Freeform 1147"/>
          <p:cNvSpPr/>
          <p:nvPr/>
        </p:nvSpPr>
        <p:spPr>
          <a:xfrm rot="-5400000">
            <a:off x="6537008" y="546592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8" name="Freeform 1148"/>
          <p:cNvSpPr/>
          <p:nvPr/>
        </p:nvSpPr>
        <p:spPr>
          <a:xfrm rot="-5400000">
            <a:off x="6537008" y="546592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9" name="Freeform 1149"/>
          <p:cNvSpPr/>
          <p:nvPr/>
        </p:nvSpPr>
        <p:spPr>
          <a:xfrm rot="-5400000">
            <a:off x="6997542" y="560260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0" name="Freeform 1150"/>
          <p:cNvSpPr/>
          <p:nvPr/>
        </p:nvSpPr>
        <p:spPr>
          <a:xfrm rot="-5400000">
            <a:off x="6997542" y="560260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1" name="Freeform 1151"/>
          <p:cNvSpPr/>
          <p:nvPr/>
        </p:nvSpPr>
        <p:spPr>
          <a:xfrm rot="-5400000">
            <a:off x="7301389" y="569357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2" name="Freeform 1152"/>
          <p:cNvSpPr/>
          <p:nvPr/>
        </p:nvSpPr>
        <p:spPr>
          <a:xfrm rot="-5400000">
            <a:off x="7301389" y="569357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3" name="Freeform 1153"/>
          <p:cNvSpPr/>
          <p:nvPr/>
        </p:nvSpPr>
        <p:spPr>
          <a:xfrm rot="-5400000">
            <a:off x="7404735" y="572309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4" name="Freeform 1154"/>
          <p:cNvSpPr/>
          <p:nvPr/>
        </p:nvSpPr>
        <p:spPr>
          <a:xfrm rot="-5400000">
            <a:off x="7404735" y="572309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5" name="Freeform 1155"/>
          <p:cNvSpPr/>
          <p:nvPr/>
        </p:nvSpPr>
        <p:spPr>
          <a:xfrm rot="-5400000">
            <a:off x="7653338" y="579501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6" name="Freeform 1156"/>
          <p:cNvSpPr/>
          <p:nvPr/>
        </p:nvSpPr>
        <p:spPr>
          <a:xfrm rot="-5400000">
            <a:off x="7653338" y="579501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7" name="Freeform 1157"/>
          <p:cNvSpPr/>
          <p:nvPr/>
        </p:nvSpPr>
        <p:spPr>
          <a:xfrm rot="-5400000">
            <a:off x="7523322" y="616458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8" name="Freeform 1158"/>
          <p:cNvSpPr/>
          <p:nvPr/>
        </p:nvSpPr>
        <p:spPr>
          <a:xfrm rot="-5400000">
            <a:off x="7523322" y="616458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9" name="Freeform 1159"/>
          <p:cNvSpPr/>
          <p:nvPr/>
        </p:nvSpPr>
        <p:spPr>
          <a:xfrm rot="-5400000">
            <a:off x="7519988" y="622935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0" name="Freeform 1160"/>
          <p:cNvSpPr/>
          <p:nvPr/>
        </p:nvSpPr>
        <p:spPr>
          <a:xfrm rot="-5400000">
            <a:off x="7519988" y="622935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1" name="Freeform 1161"/>
          <p:cNvSpPr/>
          <p:nvPr/>
        </p:nvSpPr>
        <p:spPr>
          <a:xfrm rot="-5400000">
            <a:off x="7679532" y="583930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2" name="Freeform 1162"/>
          <p:cNvSpPr/>
          <p:nvPr/>
        </p:nvSpPr>
        <p:spPr>
          <a:xfrm rot="-5400000">
            <a:off x="7679532" y="583930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3" name="Freeform 1163"/>
          <p:cNvSpPr/>
          <p:nvPr/>
        </p:nvSpPr>
        <p:spPr>
          <a:xfrm rot="-5400000">
            <a:off x="7601427" y="534876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4" name="Freeform 1164"/>
          <p:cNvSpPr/>
          <p:nvPr/>
        </p:nvSpPr>
        <p:spPr>
          <a:xfrm rot="-5400000">
            <a:off x="7601427" y="534876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5" name="Freeform 1165"/>
          <p:cNvSpPr/>
          <p:nvPr/>
        </p:nvSpPr>
        <p:spPr>
          <a:xfrm rot="-5400000">
            <a:off x="7529513" y="481631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6" name="Freeform 1166"/>
          <p:cNvSpPr/>
          <p:nvPr/>
        </p:nvSpPr>
        <p:spPr>
          <a:xfrm rot="-5400000">
            <a:off x="7529513" y="481631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7" name="Freeform 1167"/>
          <p:cNvSpPr/>
          <p:nvPr/>
        </p:nvSpPr>
        <p:spPr>
          <a:xfrm rot="-5400000">
            <a:off x="7432358" y="435673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8" name="Freeform 1168"/>
          <p:cNvSpPr/>
          <p:nvPr/>
        </p:nvSpPr>
        <p:spPr>
          <a:xfrm rot="-5400000">
            <a:off x="7432358" y="435673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9" name="Freeform 1169"/>
          <p:cNvSpPr/>
          <p:nvPr/>
        </p:nvSpPr>
        <p:spPr>
          <a:xfrm rot="-5400000">
            <a:off x="7330917" y="383286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0" name="Freeform 1170"/>
          <p:cNvSpPr/>
          <p:nvPr/>
        </p:nvSpPr>
        <p:spPr>
          <a:xfrm rot="-5400000">
            <a:off x="7330917" y="383286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1" name="Freeform 1171"/>
          <p:cNvSpPr/>
          <p:nvPr/>
        </p:nvSpPr>
        <p:spPr>
          <a:xfrm rot="-5400000">
            <a:off x="7344252" y="382143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2" name="Freeform 1172"/>
          <p:cNvSpPr/>
          <p:nvPr/>
        </p:nvSpPr>
        <p:spPr>
          <a:xfrm rot="-5400000">
            <a:off x="7344252" y="382143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3" name="Freeform 1173"/>
          <p:cNvSpPr/>
          <p:nvPr/>
        </p:nvSpPr>
        <p:spPr>
          <a:xfrm rot="-5400000">
            <a:off x="7329964" y="368474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4" name="Freeform 1174"/>
          <p:cNvSpPr/>
          <p:nvPr/>
        </p:nvSpPr>
        <p:spPr>
          <a:xfrm rot="-5400000">
            <a:off x="7329964" y="368474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5" name="Freeform 1175"/>
          <p:cNvSpPr/>
          <p:nvPr/>
        </p:nvSpPr>
        <p:spPr>
          <a:xfrm rot="-5400000">
            <a:off x="7268528" y="322611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6" name="Freeform 1176"/>
          <p:cNvSpPr/>
          <p:nvPr/>
        </p:nvSpPr>
        <p:spPr>
          <a:xfrm rot="-5400000">
            <a:off x="7268528" y="322611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7" name="Freeform 1177"/>
          <p:cNvSpPr/>
          <p:nvPr/>
        </p:nvSpPr>
        <p:spPr>
          <a:xfrm rot="-5400000">
            <a:off x="7118033" y="302895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8" name="Freeform 1178"/>
          <p:cNvSpPr/>
          <p:nvPr/>
        </p:nvSpPr>
        <p:spPr>
          <a:xfrm rot="-5400000">
            <a:off x="7118033" y="302895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9" name="Freeform 1179"/>
          <p:cNvSpPr/>
          <p:nvPr/>
        </p:nvSpPr>
        <p:spPr>
          <a:xfrm rot="-5400000">
            <a:off x="7207568" y="324564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0" name="Freeform 1180"/>
          <p:cNvSpPr/>
          <p:nvPr/>
        </p:nvSpPr>
        <p:spPr>
          <a:xfrm rot="-5400000">
            <a:off x="7207568" y="324564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1" name="Freeform 1181"/>
          <p:cNvSpPr/>
          <p:nvPr/>
        </p:nvSpPr>
        <p:spPr>
          <a:xfrm rot="-5400000">
            <a:off x="7232333" y="340995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2" name="Freeform 1182"/>
          <p:cNvSpPr/>
          <p:nvPr/>
        </p:nvSpPr>
        <p:spPr>
          <a:xfrm rot="-5400000">
            <a:off x="7232333" y="340995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3" name="Freeform 1183"/>
          <p:cNvSpPr/>
          <p:nvPr/>
        </p:nvSpPr>
        <p:spPr>
          <a:xfrm rot="-5400000">
            <a:off x="7270433" y="339614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4" name="Freeform 1184"/>
          <p:cNvSpPr/>
          <p:nvPr/>
        </p:nvSpPr>
        <p:spPr>
          <a:xfrm rot="-5400000">
            <a:off x="7270433" y="339614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5" name="Freeform 1185"/>
          <p:cNvSpPr/>
          <p:nvPr/>
        </p:nvSpPr>
        <p:spPr>
          <a:xfrm rot="-5400000">
            <a:off x="7194233" y="365569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6" name="Freeform 1186"/>
          <p:cNvSpPr/>
          <p:nvPr/>
        </p:nvSpPr>
        <p:spPr>
          <a:xfrm rot="-5400000">
            <a:off x="7194233" y="365569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7" name="Freeform 1187"/>
          <p:cNvSpPr/>
          <p:nvPr/>
        </p:nvSpPr>
        <p:spPr>
          <a:xfrm rot="-5400000">
            <a:off x="7063740" y="406336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8" name="Freeform 1188"/>
          <p:cNvSpPr/>
          <p:nvPr/>
        </p:nvSpPr>
        <p:spPr>
          <a:xfrm rot="-5400000">
            <a:off x="7063740" y="406336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9" name="Freeform 1189"/>
          <p:cNvSpPr/>
          <p:nvPr/>
        </p:nvSpPr>
        <p:spPr>
          <a:xfrm rot="-5400000">
            <a:off x="7137559" y="425577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0" name="Freeform 1190"/>
          <p:cNvSpPr/>
          <p:nvPr/>
        </p:nvSpPr>
        <p:spPr>
          <a:xfrm rot="-5400000">
            <a:off x="7137559" y="425577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1" name="Freeform 1191"/>
          <p:cNvSpPr/>
          <p:nvPr/>
        </p:nvSpPr>
        <p:spPr>
          <a:xfrm rot="-5400000">
            <a:off x="7380923" y="421243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2" name="Freeform 1192"/>
          <p:cNvSpPr/>
          <p:nvPr/>
        </p:nvSpPr>
        <p:spPr>
          <a:xfrm rot="-5400000">
            <a:off x="7380923" y="421243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3" name="Freeform 1193"/>
          <p:cNvSpPr/>
          <p:nvPr/>
        </p:nvSpPr>
        <p:spPr>
          <a:xfrm rot="-5400000">
            <a:off x="7260908" y="464201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4" name="Freeform 1194"/>
          <p:cNvSpPr/>
          <p:nvPr/>
        </p:nvSpPr>
        <p:spPr>
          <a:xfrm rot="-5400000">
            <a:off x="7260908" y="464201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5" name="Freeform 1195"/>
          <p:cNvSpPr/>
          <p:nvPr/>
        </p:nvSpPr>
        <p:spPr>
          <a:xfrm rot="-5400000">
            <a:off x="7226618" y="514540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6" name="Freeform 1196"/>
          <p:cNvSpPr/>
          <p:nvPr/>
        </p:nvSpPr>
        <p:spPr>
          <a:xfrm rot="-5400000">
            <a:off x="7226618" y="514540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7" name="Freeform 1197"/>
          <p:cNvSpPr/>
          <p:nvPr/>
        </p:nvSpPr>
        <p:spPr>
          <a:xfrm rot="-5400000">
            <a:off x="7169944" y="535352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8" name="Freeform 1198"/>
          <p:cNvSpPr/>
          <p:nvPr/>
        </p:nvSpPr>
        <p:spPr>
          <a:xfrm rot="-5400000">
            <a:off x="7169944" y="535352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9" name="Freeform 1199"/>
          <p:cNvSpPr/>
          <p:nvPr/>
        </p:nvSpPr>
        <p:spPr>
          <a:xfrm rot="-5400000">
            <a:off x="6931819" y="518922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00" name="Freeform 1200"/>
          <p:cNvSpPr/>
          <p:nvPr/>
        </p:nvSpPr>
        <p:spPr>
          <a:xfrm rot="-5400000">
            <a:off x="6931819" y="518922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01" name="Freeform 1201"/>
          <p:cNvSpPr/>
          <p:nvPr/>
        </p:nvSpPr>
        <p:spPr>
          <a:xfrm rot="-5400000">
            <a:off x="6819900" y="507206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02" name="Freeform 1202"/>
          <p:cNvSpPr/>
          <p:nvPr/>
        </p:nvSpPr>
        <p:spPr>
          <a:xfrm rot="-5400000">
            <a:off x="6819900" y="507206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03" name="Freeform 1203"/>
          <p:cNvSpPr/>
          <p:nvPr/>
        </p:nvSpPr>
        <p:spPr>
          <a:xfrm rot="-5400000">
            <a:off x="6740129" y="5331381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0" y="0"/>
                </a:moveTo>
                <a:lnTo>
                  <a:pt x="4318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04" name="Freeform 1204"/>
          <p:cNvSpPr/>
          <p:nvPr/>
        </p:nvSpPr>
        <p:spPr>
          <a:xfrm rot="-5400000">
            <a:off x="6740129" y="5331381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431800" y="0"/>
                </a:moveTo>
                <a:lnTo>
                  <a:pt x="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05" name="Freeform 1205"/>
          <p:cNvSpPr/>
          <p:nvPr/>
        </p:nvSpPr>
        <p:spPr>
          <a:xfrm rot="-5400000">
            <a:off x="6370797" y="531495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06" name="Freeform 1206"/>
          <p:cNvSpPr/>
          <p:nvPr/>
        </p:nvSpPr>
        <p:spPr>
          <a:xfrm rot="-5400000">
            <a:off x="6370797" y="531495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07" name="Freeform 1207"/>
          <p:cNvSpPr/>
          <p:nvPr/>
        </p:nvSpPr>
        <p:spPr>
          <a:xfrm rot="-5400000">
            <a:off x="6131719" y="525351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08" name="Freeform 1208"/>
          <p:cNvSpPr/>
          <p:nvPr/>
        </p:nvSpPr>
        <p:spPr>
          <a:xfrm rot="-5400000">
            <a:off x="6131719" y="525351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09" name="Freeform 1209"/>
          <p:cNvSpPr/>
          <p:nvPr/>
        </p:nvSpPr>
        <p:spPr>
          <a:xfrm rot="-5400000">
            <a:off x="5927884" y="538115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10" name="Freeform 1210"/>
          <p:cNvSpPr/>
          <p:nvPr/>
        </p:nvSpPr>
        <p:spPr>
          <a:xfrm rot="-5400000">
            <a:off x="5927884" y="538115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11" name="Freeform 1211"/>
          <p:cNvSpPr/>
          <p:nvPr/>
        </p:nvSpPr>
        <p:spPr>
          <a:xfrm rot="-5400000">
            <a:off x="6096000" y="569928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12" name="Freeform 1212"/>
          <p:cNvSpPr/>
          <p:nvPr/>
        </p:nvSpPr>
        <p:spPr>
          <a:xfrm rot="-5400000">
            <a:off x="6096000" y="569928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13" name="Freeform 1213"/>
          <p:cNvSpPr/>
          <p:nvPr/>
        </p:nvSpPr>
        <p:spPr>
          <a:xfrm rot="-5400000">
            <a:off x="6292215" y="597074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14" name="Freeform 1214"/>
          <p:cNvSpPr/>
          <p:nvPr/>
        </p:nvSpPr>
        <p:spPr>
          <a:xfrm rot="-5400000">
            <a:off x="6292215" y="597074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15" name="Freeform 1215"/>
          <p:cNvSpPr/>
          <p:nvPr/>
        </p:nvSpPr>
        <p:spPr>
          <a:xfrm rot="-5400000">
            <a:off x="6834664" y="606552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16" name="Freeform 1216"/>
          <p:cNvSpPr/>
          <p:nvPr/>
        </p:nvSpPr>
        <p:spPr>
          <a:xfrm rot="-5400000">
            <a:off x="6834664" y="606552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17" name="Freeform 1217"/>
          <p:cNvSpPr/>
          <p:nvPr/>
        </p:nvSpPr>
        <p:spPr>
          <a:xfrm rot="-5400000">
            <a:off x="6610827" y="574119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18" name="Freeform 1218"/>
          <p:cNvSpPr/>
          <p:nvPr/>
        </p:nvSpPr>
        <p:spPr>
          <a:xfrm rot="-5400000">
            <a:off x="6610827" y="574119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19" name="Freeform 1219"/>
          <p:cNvSpPr/>
          <p:nvPr/>
        </p:nvSpPr>
        <p:spPr>
          <a:xfrm rot="-5400000">
            <a:off x="5785009" y="512159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20" name="Freeform 1220"/>
          <p:cNvSpPr/>
          <p:nvPr/>
        </p:nvSpPr>
        <p:spPr>
          <a:xfrm rot="-5400000">
            <a:off x="5785009" y="512159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21" name="Freeform 1221"/>
          <p:cNvSpPr/>
          <p:nvPr/>
        </p:nvSpPr>
        <p:spPr>
          <a:xfrm rot="-5400000">
            <a:off x="5955507" y="505253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22" name="Freeform 1222"/>
          <p:cNvSpPr/>
          <p:nvPr/>
        </p:nvSpPr>
        <p:spPr>
          <a:xfrm rot="-5400000">
            <a:off x="5955507" y="505253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23" name="Freeform 1223"/>
          <p:cNvSpPr/>
          <p:nvPr/>
        </p:nvSpPr>
        <p:spPr>
          <a:xfrm rot="-5400000">
            <a:off x="6209348" y="496300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24" name="Freeform 1224"/>
          <p:cNvSpPr/>
          <p:nvPr/>
        </p:nvSpPr>
        <p:spPr>
          <a:xfrm rot="-5400000">
            <a:off x="6209348" y="496300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25" name="Freeform 1225"/>
          <p:cNvSpPr/>
          <p:nvPr/>
        </p:nvSpPr>
        <p:spPr>
          <a:xfrm rot="-5400000">
            <a:off x="6529626" y="4777503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0" y="0"/>
                </a:moveTo>
                <a:lnTo>
                  <a:pt x="4318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26" name="Freeform 1226"/>
          <p:cNvSpPr/>
          <p:nvPr/>
        </p:nvSpPr>
        <p:spPr>
          <a:xfrm rot="-5400000">
            <a:off x="6529626" y="4777503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431800" y="0"/>
                </a:moveTo>
                <a:lnTo>
                  <a:pt x="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27" name="Freeform 1227"/>
          <p:cNvSpPr/>
          <p:nvPr/>
        </p:nvSpPr>
        <p:spPr>
          <a:xfrm rot="-5400000">
            <a:off x="6749892" y="450294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28" name="Freeform 1228"/>
          <p:cNvSpPr/>
          <p:nvPr/>
        </p:nvSpPr>
        <p:spPr>
          <a:xfrm rot="-5400000">
            <a:off x="6749892" y="450294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29" name="Freeform 1229"/>
          <p:cNvSpPr/>
          <p:nvPr/>
        </p:nvSpPr>
        <p:spPr>
          <a:xfrm rot="-5400000">
            <a:off x="6908959" y="422005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30" name="Freeform 1230"/>
          <p:cNvSpPr/>
          <p:nvPr/>
        </p:nvSpPr>
        <p:spPr>
          <a:xfrm rot="-5400000">
            <a:off x="6908959" y="422005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31" name="Freeform 1231"/>
          <p:cNvSpPr/>
          <p:nvPr/>
        </p:nvSpPr>
        <p:spPr>
          <a:xfrm rot="-5400000">
            <a:off x="7029450" y="386572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32" name="Freeform 1232"/>
          <p:cNvSpPr/>
          <p:nvPr/>
        </p:nvSpPr>
        <p:spPr>
          <a:xfrm rot="-5400000">
            <a:off x="7029450" y="386572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33" name="Freeform 1233"/>
          <p:cNvSpPr/>
          <p:nvPr/>
        </p:nvSpPr>
        <p:spPr>
          <a:xfrm rot="-5400000">
            <a:off x="7109460" y="346424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34" name="Freeform 1234"/>
          <p:cNvSpPr/>
          <p:nvPr/>
        </p:nvSpPr>
        <p:spPr>
          <a:xfrm rot="-5400000">
            <a:off x="7109460" y="346424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35" name="Freeform 1235"/>
          <p:cNvSpPr/>
          <p:nvPr/>
        </p:nvSpPr>
        <p:spPr>
          <a:xfrm rot="-5400000">
            <a:off x="7063740" y="311086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36" name="Freeform 1236"/>
          <p:cNvSpPr/>
          <p:nvPr/>
        </p:nvSpPr>
        <p:spPr>
          <a:xfrm rot="-5400000">
            <a:off x="7063740" y="311086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37" name="Freeform 1237"/>
          <p:cNvSpPr/>
          <p:nvPr/>
        </p:nvSpPr>
        <p:spPr>
          <a:xfrm rot="-5400000">
            <a:off x="6988969" y="274415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38" name="Freeform 1238"/>
          <p:cNvSpPr/>
          <p:nvPr/>
        </p:nvSpPr>
        <p:spPr>
          <a:xfrm rot="-5400000">
            <a:off x="6988969" y="274415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39" name="Freeform 1239"/>
          <p:cNvSpPr/>
          <p:nvPr/>
        </p:nvSpPr>
        <p:spPr>
          <a:xfrm rot="-5400000">
            <a:off x="7034927" y="2557702"/>
            <a:ext cx="15716" cy="16192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0" y="0"/>
                </a:moveTo>
                <a:lnTo>
                  <a:pt x="4191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40" name="Freeform 1240"/>
          <p:cNvSpPr/>
          <p:nvPr/>
        </p:nvSpPr>
        <p:spPr>
          <a:xfrm rot="-5400000">
            <a:off x="7034927" y="2557702"/>
            <a:ext cx="15716" cy="16192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4191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41" name="Freeform 1241"/>
          <p:cNvSpPr/>
          <p:nvPr/>
        </p:nvSpPr>
        <p:spPr>
          <a:xfrm rot="-5400000">
            <a:off x="6933724" y="325707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42" name="Freeform 1242"/>
          <p:cNvSpPr/>
          <p:nvPr/>
        </p:nvSpPr>
        <p:spPr>
          <a:xfrm rot="-5400000">
            <a:off x="6933724" y="325707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43" name="Freeform 1243"/>
          <p:cNvSpPr/>
          <p:nvPr/>
        </p:nvSpPr>
        <p:spPr>
          <a:xfrm rot="-5400000">
            <a:off x="6893719" y="377190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44" name="Freeform 1244"/>
          <p:cNvSpPr/>
          <p:nvPr/>
        </p:nvSpPr>
        <p:spPr>
          <a:xfrm rot="-5400000">
            <a:off x="6893719" y="377190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45" name="Freeform 1245"/>
          <p:cNvSpPr/>
          <p:nvPr/>
        </p:nvSpPr>
        <p:spPr>
          <a:xfrm rot="-5400000">
            <a:off x="6760369" y="413861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46" name="Freeform 1246"/>
          <p:cNvSpPr/>
          <p:nvPr/>
        </p:nvSpPr>
        <p:spPr>
          <a:xfrm rot="-5400000">
            <a:off x="6760369" y="413861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47" name="Freeform 1247"/>
          <p:cNvSpPr/>
          <p:nvPr/>
        </p:nvSpPr>
        <p:spPr>
          <a:xfrm rot="-5400000">
            <a:off x="6944202" y="427815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48" name="Freeform 1248"/>
          <p:cNvSpPr/>
          <p:nvPr/>
        </p:nvSpPr>
        <p:spPr>
          <a:xfrm rot="-5400000">
            <a:off x="6944202" y="427815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49" name="Freeform 1249"/>
          <p:cNvSpPr/>
          <p:nvPr/>
        </p:nvSpPr>
        <p:spPr>
          <a:xfrm rot="-5400000">
            <a:off x="6827044" y="458105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50" name="Freeform 1250"/>
          <p:cNvSpPr/>
          <p:nvPr/>
        </p:nvSpPr>
        <p:spPr>
          <a:xfrm rot="-5400000">
            <a:off x="6827044" y="458105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51" name="Freeform 1251"/>
          <p:cNvSpPr/>
          <p:nvPr/>
        </p:nvSpPr>
        <p:spPr>
          <a:xfrm rot="-5400000">
            <a:off x="6719888" y="481965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52" name="Freeform 1252"/>
          <p:cNvSpPr/>
          <p:nvPr/>
        </p:nvSpPr>
        <p:spPr>
          <a:xfrm rot="-5400000">
            <a:off x="6719888" y="481965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53" name="Freeform 1253"/>
          <p:cNvSpPr/>
          <p:nvPr/>
        </p:nvSpPr>
        <p:spPr>
          <a:xfrm rot="-5400000">
            <a:off x="6637973" y="506063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54" name="Freeform 1254"/>
          <p:cNvSpPr/>
          <p:nvPr/>
        </p:nvSpPr>
        <p:spPr>
          <a:xfrm rot="-5400000">
            <a:off x="6637973" y="506063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55" name="Freeform 1255"/>
          <p:cNvSpPr/>
          <p:nvPr/>
        </p:nvSpPr>
        <p:spPr>
          <a:xfrm rot="-5400000">
            <a:off x="6387942" y="499014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56" name="Freeform 1256"/>
          <p:cNvSpPr/>
          <p:nvPr/>
        </p:nvSpPr>
        <p:spPr>
          <a:xfrm rot="-5400000">
            <a:off x="6387942" y="499014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57" name="Freeform 1257"/>
          <p:cNvSpPr/>
          <p:nvPr/>
        </p:nvSpPr>
        <p:spPr>
          <a:xfrm rot="-5400000">
            <a:off x="5973128" y="491442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58" name="Freeform 1258"/>
          <p:cNvSpPr/>
          <p:nvPr/>
        </p:nvSpPr>
        <p:spPr>
          <a:xfrm rot="-5400000">
            <a:off x="5973128" y="491442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59" name="Freeform 1259"/>
          <p:cNvSpPr/>
          <p:nvPr/>
        </p:nvSpPr>
        <p:spPr>
          <a:xfrm rot="-5400000">
            <a:off x="5610225" y="481727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60" name="Freeform 1260"/>
          <p:cNvSpPr/>
          <p:nvPr/>
        </p:nvSpPr>
        <p:spPr>
          <a:xfrm rot="-5400000">
            <a:off x="5610225" y="481727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61" name="Freeform 1261"/>
          <p:cNvSpPr/>
          <p:nvPr/>
        </p:nvSpPr>
        <p:spPr>
          <a:xfrm rot="-5400000">
            <a:off x="5609987" y="5004198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0" y="0"/>
                </a:moveTo>
                <a:lnTo>
                  <a:pt x="4318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62" name="Freeform 1262"/>
          <p:cNvSpPr/>
          <p:nvPr/>
        </p:nvSpPr>
        <p:spPr>
          <a:xfrm rot="-5400000">
            <a:off x="5609987" y="5004198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431800" y="0"/>
                </a:moveTo>
                <a:lnTo>
                  <a:pt x="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63" name="Freeform 1263"/>
          <p:cNvSpPr/>
          <p:nvPr/>
        </p:nvSpPr>
        <p:spPr>
          <a:xfrm rot="-5400000">
            <a:off x="5271612" y="485775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64" name="Freeform 1264"/>
          <p:cNvSpPr/>
          <p:nvPr/>
        </p:nvSpPr>
        <p:spPr>
          <a:xfrm rot="-5400000">
            <a:off x="5271612" y="485775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65" name="Freeform 1265"/>
          <p:cNvSpPr/>
          <p:nvPr/>
        </p:nvSpPr>
        <p:spPr>
          <a:xfrm rot="-5400000">
            <a:off x="5330667" y="485251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66" name="Freeform 1266"/>
          <p:cNvSpPr/>
          <p:nvPr/>
        </p:nvSpPr>
        <p:spPr>
          <a:xfrm rot="-5400000">
            <a:off x="5330667" y="485251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67" name="Freeform 1267"/>
          <p:cNvSpPr/>
          <p:nvPr/>
        </p:nvSpPr>
        <p:spPr>
          <a:xfrm rot="-5400000">
            <a:off x="5417820" y="473106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68" name="Freeform 1268"/>
          <p:cNvSpPr/>
          <p:nvPr/>
        </p:nvSpPr>
        <p:spPr>
          <a:xfrm rot="-5400000">
            <a:off x="5417820" y="473106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69" name="Freeform 1269"/>
          <p:cNvSpPr/>
          <p:nvPr/>
        </p:nvSpPr>
        <p:spPr>
          <a:xfrm rot="-5400000">
            <a:off x="5231130" y="465344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70" name="Freeform 1270"/>
          <p:cNvSpPr/>
          <p:nvPr/>
        </p:nvSpPr>
        <p:spPr>
          <a:xfrm rot="-5400000">
            <a:off x="5231130" y="465344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71" name="Freeform 1271"/>
          <p:cNvSpPr/>
          <p:nvPr/>
        </p:nvSpPr>
        <p:spPr>
          <a:xfrm rot="-5400000">
            <a:off x="5284470" y="473392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72" name="Freeform 1272"/>
          <p:cNvSpPr/>
          <p:nvPr/>
        </p:nvSpPr>
        <p:spPr>
          <a:xfrm rot="-5400000">
            <a:off x="5284470" y="473392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73" name="Freeform 1273"/>
          <p:cNvSpPr/>
          <p:nvPr/>
        </p:nvSpPr>
        <p:spPr>
          <a:xfrm rot="-5400000">
            <a:off x="4902518" y="465105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74" name="Freeform 1274"/>
          <p:cNvSpPr/>
          <p:nvPr/>
        </p:nvSpPr>
        <p:spPr>
          <a:xfrm rot="-5400000">
            <a:off x="4902518" y="465105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75" name="Freeform 1275"/>
          <p:cNvSpPr/>
          <p:nvPr/>
        </p:nvSpPr>
        <p:spPr>
          <a:xfrm rot="-5400000">
            <a:off x="4865847" y="477774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76" name="Freeform 1276"/>
          <p:cNvSpPr/>
          <p:nvPr/>
        </p:nvSpPr>
        <p:spPr>
          <a:xfrm rot="-5400000">
            <a:off x="4865847" y="477774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77" name="Freeform 1277"/>
          <p:cNvSpPr/>
          <p:nvPr/>
        </p:nvSpPr>
        <p:spPr>
          <a:xfrm rot="-5400000">
            <a:off x="4582954" y="472964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78" name="Freeform 1278"/>
          <p:cNvSpPr/>
          <p:nvPr/>
        </p:nvSpPr>
        <p:spPr>
          <a:xfrm rot="-5400000">
            <a:off x="4582954" y="472964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79" name="Freeform 1279"/>
          <p:cNvSpPr/>
          <p:nvPr/>
        </p:nvSpPr>
        <p:spPr>
          <a:xfrm rot="-5400000">
            <a:off x="4591050" y="459105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80" name="Freeform 1280"/>
          <p:cNvSpPr/>
          <p:nvPr/>
        </p:nvSpPr>
        <p:spPr>
          <a:xfrm rot="-5400000">
            <a:off x="4591050" y="459105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81" name="Freeform 1281"/>
          <p:cNvSpPr/>
          <p:nvPr/>
        </p:nvSpPr>
        <p:spPr>
          <a:xfrm rot="-5400000">
            <a:off x="4306253" y="455295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82" name="Freeform 1282"/>
          <p:cNvSpPr/>
          <p:nvPr/>
        </p:nvSpPr>
        <p:spPr>
          <a:xfrm rot="-5400000">
            <a:off x="4306253" y="455295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83" name="Freeform 1283"/>
          <p:cNvSpPr/>
          <p:nvPr/>
        </p:nvSpPr>
        <p:spPr>
          <a:xfrm rot="-5400000">
            <a:off x="4074319" y="451580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84" name="Freeform 1284"/>
          <p:cNvSpPr/>
          <p:nvPr/>
        </p:nvSpPr>
        <p:spPr>
          <a:xfrm rot="-5400000">
            <a:off x="4074319" y="451580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85" name="Freeform 1285"/>
          <p:cNvSpPr/>
          <p:nvPr/>
        </p:nvSpPr>
        <p:spPr>
          <a:xfrm rot="-5400000">
            <a:off x="4240054" y="468344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86" name="Freeform 1286"/>
          <p:cNvSpPr/>
          <p:nvPr/>
        </p:nvSpPr>
        <p:spPr>
          <a:xfrm rot="-5400000">
            <a:off x="4240054" y="468344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87" name="Freeform 1287"/>
          <p:cNvSpPr/>
          <p:nvPr/>
        </p:nvSpPr>
        <p:spPr>
          <a:xfrm rot="-5400000">
            <a:off x="4265772" y="472249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88" name="Freeform 1288"/>
          <p:cNvSpPr/>
          <p:nvPr/>
        </p:nvSpPr>
        <p:spPr>
          <a:xfrm rot="-5400000">
            <a:off x="4265772" y="472249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89" name="Freeform 1289"/>
          <p:cNvSpPr/>
          <p:nvPr/>
        </p:nvSpPr>
        <p:spPr>
          <a:xfrm rot="-5400000">
            <a:off x="4050030" y="464820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90" name="Freeform 1290"/>
          <p:cNvSpPr/>
          <p:nvPr/>
        </p:nvSpPr>
        <p:spPr>
          <a:xfrm rot="-5400000">
            <a:off x="4050030" y="464820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91" name="Freeform 1291"/>
          <p:cNvSpPr/>
          <p:nvPr/>
        </p:nvSpPr>
        <p:spPr>
          <a:xfrm rot="-5400000">
            <a:off x="3890487" y="473487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92" name="Freeform 1292"/>
          <p:cNvSpPr/>
          <p:nvPr/>
        </p:nvSpPr>
        <p:spPr>
          <a:xfrm rot="-5400000">
            <a:off x="3890487" y="473487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93" name="Freeform 1293"/>
          <p:cNvSpPr/>
          <p:nvPr/>
        </p:nvSpPr>
        <p:spPr>
          <a:xfrm rot="-5400000">
            <a:off x="3937635" y="495347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94" name="Freeform 1294"/>
          <p:cNvSpPr/>
          <p:nvPr/>
        </p:nvSpPr>
        <p:spPr>
          <a:xfrm rot="-5400000">
            <a:off x="3937635" y="495347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95" name="Freeform 1295"/>
          <p:cNvSpPr/>
          <p:nvPr/>
        </p:nvSpPr>
        <p:spPr>
          <a:xfrm rot="-5400000">
            <a:off x="3859054" y="498633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96" name="Freeform 1296"/>
          <p:cNvSpPr/>
          <p:nvPr/>
        </p:nvSpPr>
        <p:spPr>
          <a:xfrm rot="-5400000">
            <a:off x="3859054" y="498633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97" name="Freeform 1297"/>
          <p:cNvSpPr/>
          <p:nvPr/>
        </p:nvSpPr>
        <p:spPr>
          <a:xfrm rot="-5400000">
            <a:off x="3858340" y="4735116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0" y="0"/>
                </a:moveTo>
                <a:lnTo>
                  <a:pt x="4318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98" name="Freeform 1298"/>
          <p:cNvSpPr/>
          <p:nvPr/>
        </p:nvSpPr>
        <p:spPr>
          <a:xfrm rot="-5400000">
            <a:off x="3858340" y="4735116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431800" y="0"/>
                </a:moveTo>
                <a:lnTo>
                  <a:pt x="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99" name="Freeform 1299"/>
          <p:cNvSpPr/>
          <p:nvPr/>
        </p:nvSpPr>
        <p:spPr>
          <a:xfrm rot="-5400000">
            <a:off x="3837623" y="445579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00" name="Freeform 1300"/>
          <p:cNvSpPr/>
          <p:nvPr/>
        </p:nvSpPr>
        <p:spPr>
          <a:xfrm rot="-5400000">
            <a:off x="3837623" y="445579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01" name="Freeform 1301"/>
          <p:cNvSpPr/>
          <p:nvPr/>
        </p:nvSpPr>
        <p:spPr>
          <a:xfrm rot="-5400000">
            <a:off x="3872389" y="411765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02" name="Freeform 1302"/>
          <p:cNvSpPr/>
          <p:nvPr/>
        </p:nvSpPr>
        <p:spPr>
          <a:xfrm rot="-5400000">
            <a:off x="3872389" y="411765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03" name="Freeform 1303"/>
          <p:cNvSpPr/>
          <p:nvPr/>
        </p:nvSpPr>
        <p:spPr>
          <a:xfrm rot="-5400000">
            <a:off x="3937159" y="372475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04" name="Freeform 1304"/>
          <p:cNvSpPr/>
          <p:nvPr/>
        </p:nvSpPr>
        <p:spPr>
          <a:xfrm rot="-5400000">
            <a:off x="3937159" y="372475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05" name="Freeform 1305"/>
          <p:cNvSpPr/>
          <p:nvPr/>
        </p:nvSpPr>
        <p:spPr>
          <a:xfrm rot="-5400000">
            <a:off x="4030980" y="354044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06" name="Freeform 1306"/>
          <p:cNvSpPr/>
          <p:nvPr/>
        </p:nvSpPr>
        <p:spPr>
          <a:xfrm rot="-5400000">
            <a:off x="4030980" y="354044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07" name="Freeform 1307"/>
          <p:cNvSpPr/>
          <p:nvPr/>
        </p:nvSpPr>
        <p:spPr>
          <a:xfrm rot="-5400000">
            <a:off x="3953828" y="348472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08" name="Freeform 1308"/>
          <p:cNvSpPr/>
          <p:nvPr/>
        </p:nvSpPr>
        <p:spPr>
          <a:xfrm rot="-5400000">
            <a:off x="3953828" y="348472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09" name="Freeform 1309"/>
          <p:cNvSpPr/>
          <p:nvPr/>
        </p:nvSpPr>
        <p:spPr>
          <a:xfrm rot="-5400000">
            <a:off x="4105752" y="317135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10" name="Freeform 1310"/>
          <p:cNvSpPr/>
          <p:nvPr/>
        </p:nvSpPr>
        <p:spPr>
          <a:xfrm rot="-5400000">
            <a:off x="4105752" y="317135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11" name="Freeform 1311"/>
          <p:cNvSpPr/>
          <p:nvPr/>
        </p:nvSpPr>
        <p:spPr>
          <a:xfrm rot="-5400000">
            <a:off x="4210050" y="290465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12" name="Freeform 1312"/>
          <p:cNvSpPr/>
          <p:nvPr/>
        </p:nvSpPr>
        <p:spPr>
          <a:xfrm rot="-5400000">
            <a:off x="4210050" y="290465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13" name="Freeform 1313"/>
          <p:cNvSpPr/>
          <p:nvPr/>
        </p:nvSpPr>
        <p:spPr>
          <a:xfrm rot="-5400000">
            <a:off x="4321969" y="264318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14" name="Freeform 1314"/>
          <p:cNvSpPr/>
          <p:nvPr/>
        </p:nvSpPr>
        <p:spPr>
          <a:xfrm rot="-5400000">
            <a:off x="4321969" y="264318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15" name="Freeform 1315"/>
          <p:cNvSpPr/>
          <p:nvPr/>
        </p:nvSpPr>
        <p:spPr>
          <a:xfrm rot="-5400000">
            <a:off x="4491038" y="237506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16" name="Freeform 1316"/>
          <p:cNvSpPr/>
          <p:nvPr/>
        </p:nvSpPr>
        <p:spPr>
          <a:xfrm rot="-5400000">
            <a:off x="4491038" y="237506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17" name="Freeform 1317"/>
          <p:cNvSpPr/>
          <p:nvPr/>
        </p:nvSpPr>
        <p:spPr>
          <a:xfrm rot="-5400000">
            <a:off x="4696778" y="219789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18" name="Freeform 1318"/>
          <p:cNvSpPr/>
          <p:nvPr/>
        </p:nvSpPr>
        <p:spPr>
          <a:xfrm rot="-5400000">
            <a:off x="4696778" y="219789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19" name="Freeform 1319"/>
          <p:cNvSpPr/>
          <p:nvPr/>
        </p:nvSpPr>
        <p:spPr>
          <a:xfrm rot="-5400000">
            <a:off x="4720114" y="256413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20" name="Freeform 1320"/>
          <p:cNvSpPr/>
          <p:nvPr/>
        </p:nvSpPr>
        <p:spPr>
          <a:xfrm rot="-5400000">
            <a:off x="4720114" y="256413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21" name="Freeform 1321"/>
          <p:cNvSpPr/>
          <p:nvPr/>
        </p:nvSpPr>
        <p:spPr>
          <a:xfrm rot="-5400000">
            <a:off x="5109210" y="273558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22" name="Freeform 1322"/>
          <p:cNvSpPr/>
          <p:nvPr/>
        </p:nvSpPr>
        <p:spPr>
          <a:xfrm rot="-5400000">
            <a:off x="5109210" y="273558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23" name="Freeform 1323"/>
          <p:cNvSpPr/>
          <p:nvPr/>
        </p:nvSpPr>
        <p:spPr>
          <a:xfrm rot="-5400000">
            <a:off x="5540217" y="289655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24" name="Freeform 1324"/>
          <p:cNvSpPr/>
          <p:nvPr/>
        </p:nvSpPr>
        <p:spPr>
          <a:xfrm rot="-5400000">
            <a:off x="5540217" y="289655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25" name="Freeform 1325"/>
          <p:cNvSpPr/>
          <p:nvPr/>
        </p:nvSpPr>
        <p:spPr>
          <a:xfrm rot="-5400000">
            <a:off x="5970270" y="306038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26" name="Freeform 1326"/>
          <p:cNvSpPr/>
          <p:nvPr/>
        </p:nvSpPr>
        <p:spPr>
          <a:xfrm rot="-5400000">
            <a:off x="5970270" y="306038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27" name="Freeform 1327"/>
          <p:cNvSpPr/>
          <p:nvPr/>
        </p:nvSpPr>
        <p:spPr>
          <a:xfrm rot="-5400000">
            <a:off x="6388418" y="321992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28" name="Freeform 1328"/>
          <p:cNvSpPr/>
          <p:nvPr/>
        </p:nvSpPr>
        <p:spPr>
          <a:xfrm rot="-5400000">
            <a:off x="6388418" y="321992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29" name="Freeform 1329"/>
          <p:cNvSpPr/>
          <p:nvPr/>
        </p:nvSpPr>
        <p:spPr>
          <a:xfrm rot="-5400000">
            <a:off x="6698933" y="331327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30" name="Freeform 1330"/>
          <p:cNvSpPr/>
          <p:nvPr/>
        </p:nvSpPr>
        <p:spPr>
          <a:xfrm rot="-5400000">
            <a:off x="6698933" y="331327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31" name="Freeform 1331"/>
          <p:cNvSpPr/>
          <p:nvPr/>
        </p:nvSpPr>
        <p:spPr>
          <a:xfrm rot="-5400000">
            <a:off x="6583680" y="373570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32" name="Freeform 1332"/>
          <p:cNvSpPr/>
          <p:nvPr/>
        </p:nvSpPr>
        <p:spPr>
          <a:xfrm rot="-5400000">
            <a:off x="6583680" y="373570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33" name="Freeform 1333"/>
          <p:cNvSpPr/>
          <p:nvPr/>
        </p:nvSpPr>
        <p:spPr>
          <a:xfrm rot="-5400000">
            <a:off x="6552248" y="383619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34" name="Freeform 1334"/>
          <p:cNvSpPr/>
          <p:nvPr/>
        </p:nvSpPr>
        <p:spPr>
          <a:xfrm rot="-5400000">
            <a:off x="6552248" y="383619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35" name="Freeform 1335"/>
          <p:cNvSpPr/>
          <p:nvPr/>
        </p:nvSpPr>
        <p:spPr>
          <a:xfrm rot="-5400000">
            <a:off x="6136005" y="364521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36" name="Freeform 1336"/>
          <p:cNvSpPr/>
          <p:nvPr/>
        </p:nvSpPr>
        <p:spPr>
          <a:xfrm rot="-5400000">
            <a:off x="6136005" y="364521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37" name="Freeform 1337"/>
          <p:cNvSpPr/>
          <p:nvPr/>
        </p:nvSpPr>
        <p:spPr>
          <a:xfrm rot="-5400000">
            <a:off x="5731193" y="345948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38" name="Freeform 1338"/>
          <p:cNvSpPr/>
          <p:nvPr/>
        </p:nvSpPr>
        <p:spPr>
          <a:xfrm rot="-5400000">
            <a:off x="5731193" y="345948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39" name="Freeform 1339"/>
          <p:cNvSpPr/>
          <p:nvPr/>
        </p:nvSpPr>
        <p:spPr>
          <a:xfrm rot="-5400000">
            <a:off x="5336858" y="324897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40" name="Freeform 1340"/>
          <p:cNvSpPr/>
          <p:nvPr/>
        </p:nvSpPr>
        <p:spPr>
          <a:xfrm rot="-5400000">
            <a:off x="5336858" y="324897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41" name="Freeform 1341"/>
          <p:cNvSpPr/>
          <p:nvPr/>
        </p:nvSpPr>
        <p:spPr>
          <a:xfrm rot="-5400000">
            <a:off x="4904899" y="308419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42" name="Freeform 1342"/>
          <p:cNvSpPr/>
          <p:nvPr/>
        </p:nvSpPr>
        <p:spPr>
          <a:xfrm rot="-5400000">
            <a:off x="4904899" y="308419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43" name="Freeform 1343"/>
          <p:cNvSpPr/>
          <p:nvPr/>
        </p:nvSpPr>
        <p:spPr>
          <a:xfrm rot="-5400000">
            <a:off x="4548188" y="297370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44" name="Freeform 1344"/>
          <p:cNvSpPr/>
          <p:nvPr/>
        </p:nvSpPr>
        <p:spPr>
          <a:xfrm rot="-5400000">
            <a:off x="4548188" y="297370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45" name="Freeform 1345"/>
          <p:cNvSpPr/>
          <p:nvPr/>
        </p:nvSpPr>
        <p:spPr>
          <a:xfrm rot="-5400000">
            <a:off x="4391502" y="342328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46" name="Freeform 1346"/>
          <p:cNvSpPr/>
          <p:nvPr/>
        </p:nvSpPr>
        <p:spPr>
          <a:xfrm rot="-5400000">
            <a:off x="4391502" y="342328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47" name="Freeform 1347"/>
          <p:cNvSpPr/>
          <p:nvPr/>
        </p:nvSpPr>
        <p:spPr>
          <a:xfrm rot="-5400000">
            <a:off x="4818698" y="360569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48" name="Freeform 1348"/>
          <p:cNvSpPr/>
          <p:nvPr/>
        </p:nvSpPr>
        <p:spPr>
          <a:xfrm rot="-5400000">
            <a:off x="4818698" y="360569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49" name="Freeform 1349"/>
          <p:cNvSpPr/>
          <p:nvPr/>
        </p:nvSpPr>
        <p:spPr>
          <a:xfrm rot="-5400000">
            <a:off x="5239227" y="374427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0" name="Freeform 1350"/>
          <p:cNvSpPr/>
          <p:nvPr/>
        </p:nvSpPr>
        <p:spPr>
          <a:xfrm rot="-5400000">
            <a:off x="5239227" y="374427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1" name="Freeform 1351"/>
          <p:cNvSpPr/>
          <p:nvPr/>
        </p:nvSpPr>
        <p:spPr>
          <a:xfrm rot="-5400000">
            <a:off x="5664518" y="390477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2" name="Freeform 1352"/>
          <p:cNvSpPr/>
          <p:nvPr/>
        </p:nvSpPr>
        <p:spPr>
          <a:xfrm rot="-5400000">
            <a:off x="5664518" y="390477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3" name="Freeform 1353"/>
          <p:cNvSpPr/>
          <p:nvPr/>
        </p:nvSpPr>
        <p:spPr>
          <a:xfrm rot="-5400000">
            <a:off x="6087428" y="407146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4" name="Freeform 1354"/>
          <p:cNvSpPr/>
          <p:nvPr/>
        </p:nvSpPr>
        <p:spPr>
          <a:xfrm rot="-5400000">
            <a:off x="6087428" y="407146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5" name="Freeform 1355"/>
          <p:cNvSpPr/>
          <p:nvPr/>
        </p:nvSpPr>
        <p:spPr>
          <a:xfrm rot="-5400000">
            <a:off x="6505575" y="425720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6" name="Freeform 1356"/>
          <p:cNvSpPr/>
          <p:nvPr/>
        </p:nvSpPr>
        <p:spPr>
          <a:xfrm rot="-5400000">
            <a:off x="6505575" y="425720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7" name="Freeform 1357"/>
          <p:cNvSpPr/>
          <p:nvPr/>
        </p:nvSpPr>
        <p:spPr>
          <a:xfrm rot="-5400000">
            <a:off x="6396038" y="469058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8" name="Freeform 1358"/>
          <p:cNvSpPr/>
          <p:nvPr/>
        </p:nvSpPr>
        <p:spPr>
          <a:xfrm rot="-5400000">
            <a:off x="6396038" y="469058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9" name="Freeform 1359"/>
          <p:cNvSpPr/>
          <p:nvPr/>
        </p:nvSpPr>
        <p:spPr>
          <a:xfrm rot="-5400000">
            <a:off x="5973604" y="451818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0" name="Freeform 1360"/>
          <p:cNvSpPr/>
          <p:nvPr/>
        </p:nvSpPr>
        <p:spPr>
          <a:xfrm rot="-5400000">
            <a:off x="5973604" y="451818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1" name="Freeform 1361"/>
          <p:cNvSpPr/>
          <p:nvPr/>
        </p:nvSpPr>
        <p:spPr>
          <a:xfrm rot="-5400000">
            <a:off x="5550694" y="434387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2" name="Freeform 1362"/>
          <p:cNvSpPr/>
          <p:nvPr/>
        </p:nvSpPr>
        <p:spPr>
          <a:xfrm rot="-5400000">
            <a:off x="5550694" y="434387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3" name="Freeform 1363"/>
          <p:cNvSpPr/>
          <p:nvPr/>
        </p:nvSpPr>
        <p:spPr>
          <a:xfrm rot="-5400000">
            <a:off x="5147787" y="419052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4" name="Freeform 1364"/>
          <p:cNvSpPr/>
          <p:nvPr/>
        </p:nvSpPr>
        <p:spPr>
          <a:xfrm rot="-5400000">
            <a:off x="5147787" y="419052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5" name="Freeform 1365"/>
          <p:cNvSpPr/>
          <p:nvPr/>
        </p:nvSpPr>
        <p:spPr>
          <a:xfrm rot="-5400000">
            <a:off x="4754404" y="402145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6" name="Freeform 1366"/>
          <p:cNvSpPr/>
          <p:nvPr/>
        </p:nvSpPr>
        <p:spPr>
          <a:xfrm rot="-5400000">
            <a:off x="4754404" y="402145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7" name="Freeform 1367"/>
          <p:cNvSpPr/>
          <p:nvPr/>
        </p:nvSpPr>
        <p:spPr>
          <a:xfrm rot="-5400000">
            <a:off x="4298157" y="385000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8" name="Freeform 1368"/>
          <p:cNvSpPr/>
          <p:nvPr/>
        </p:nvSpPr>
        <p:spPr>
          <a:xfrm rot="-5400000">
            <a:off x="4298157" y="385000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9" name="Freeform 1369"/>
          <p:cNvSpPr/>
          <p:nvPr/>
        </p:nvSpPr>
        <p:spPr>
          <a:xfrm rot="-5400000">
            <a:off x="3995262" y="414956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0" name="Freeform 1370"/>
          <p:cNvSpPr/>
          <p:nvPr/>
        </p:nvSpPr>
        <p:spPr>
          <a:xfrm rot="-5400000">
            <a:off x="3995262" y="414956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1" name="Freeform 1371"/>
          <p:cNvSpPr/>
          <p:nvPr/>
        </p:nvSpPr>
        <p:spPr>
          <a:xfrm rot="-5400000">
            <a:off x="3985737" y="421148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2" name="Freeform 1372"/>
          <p:cNvSpPr/>
          <p:nvPr/>
        </p:nvSpPr>
        <p:spPr>
          <a:xfrm rot="-5400000">
            <a:off x="3985737" y="421148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3" name="Freeform 1373"/>
          <p:cNvSpPr/>
          <p:nvPr/>
        </p:nvSpPr>
        <p:spPr>
          <a:xfrm rot="-5400000">
            <a:off x="4133850" y="425196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4" name="Freeform 1374"/>
          <p:cNvSpPr/>
          <p:nvPr/>
        </p:nvSpPr>
        <p:spPr>
          <a:xfrm rot="-5400000">
            <a:off x="4133850" y="425196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5" name="Freeform 1375"/>
          <p:cNvSpPr/>
          <p:nvPr/>
        </p:nvSpPr>
        <p:spPr>
          <a:xfrm rot="-5400000">
            <a:off x="4565809" y="434625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6" name="Freeform 1376"/>
          <p:cNvSpPr/>
          <p:nvPr/>
        </p:nvSpPr>
        <p:spPr>
          <a:xfrm rot="-5400000">
            <a:off x="4565809" y="434625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7" name="Freeform 1377"/>
          <p:cNvSpPr/>
          <p:nvPr/>
        </p:nvSpPr>
        <p:spPr>
          <a:xfrm rot="-5400000">
            <a:off x="4975860" y="443388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8" name="Freeform 1378"/>
          <p:cNvSpPr/>
          <p:nvPr/>
        </p:nvSpPr>
        <p:spPr>
          <a:xfrm rot="-5400000">
            <a:off x="4975860" y="443388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9" name="Freeform 1379"/>
          <p:cNvSpPr/>
          <p:nvPr/>
        </p:nvSpPr>
        <p:spPr>
          <a:xfrm rot="-5400000">
            <a:off x="5246370" y="461391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0" name="Freeform 1380"/>
          <p:cNvSpPr/>
          <p:nvPr/>
        </p:nvSpPr>
        <p:spPr>
          <a:xfrm rot="-5400000">
            <a:off x="5246370" y="461391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1" name="Freeform 1381"/>
          <p:cNvSpPr/>
          <p:nvPr/>
        </p:nvSpPr>
        <p:spPr>
          <a:xfrm rot="-5400000">
            <a:off x="5431632" y="469296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2" name="Freeform 1382"/>
          <p:cNvSpPr/>
          <p:nvPr/>
        </p:nvSpPr>
        <p:spPr>
          <a:xfrm rot="-5400000">
            <a:off x="5431632" y="469296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3" name="Freeform 1383"/>
          <p:cNvSpPr/>
          <p:nvPr/>
        </p:nvSpPr>
        <p:spPr>
          <a:xfrm rot="-5400000">
            <a:off x="6197442" y="597741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4" name="Freeform 1384"/>
          <p:cNvSpPr/>
          <p:nvPr/>
        </p:nvSpPr>
        <p:spPr>
          <a:xfrm rot="-5400000">
            <a:off x="6197442" y="597741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5" name="Freeform 1385"/>
          <p:cNvSpPr/>
          <p:nvPr/>
        </p:nvSpPr>
        <p:spPr>
          <a:xfrm rot="-5400000">
            <a:off x="6113145" y="586025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6" name="Freeform 1386"/>
          <p:cNvSpPr/>
          <p:nvPr/>
        </p:nvSpPr>
        <p:spPr>
          <a:xfrm rot="-5400000">
            <a:off x="6113145" y="586025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7" name="Freeform 1387"/>
          <p:cNvSpPr/>
          <p:nvPr/>
        </p:nvSpPr>
        <p:spPr>
          <a:xfrm rot="-5400000">
            <a:off x="5957412" y="566690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8" name="Freeform 1388"/>
          <p:cNvSpPr/>
          <p:nvPr/>
        </p:nvSpPr>
        <p:spPr>
          <a:xfrm rot="-5400000">
            <a:off x="5957412" y="566690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9" name="Freeform 1389"/>
          <p:cNvSpPr/>
          <p:nvPr/>
        </p:nvSpPr>
        <p:spPr>
          <a:xfrm rot="-5400000">
            <a:off x="5842635" y="554402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0" name="Freeform 1390"/>
          <p:cNvSpPr/>
          <p:nvPr/>
        </p:nvSpPr>
        <p:spPr>
          <a:xfrm rot="-5400000">
            <a:off x="5842635" y="554402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1" name="Freeform 1391"/>
          <p:cNvSpPr/>
          <p:nvPr/>
        </p:nvSpPr>
        <p:spPr>
          <a:xfrm rot="-5400000">
            <a:off x="5786438" y="548592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2" name="Freeform 1392"/>
          <p:cNvSpPr/>
          <p:nvPr/>
        </p:nvSpPr>
        <p:spPr>
          <a:xfrm rot="-5400000">
            <a:off x="5786438" y="548592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3" name="Freeform 1393"/>
          <p:cNvSpPr/>
          <p:nvPr/>
        </p:nvSpPr>
        <p:spPr>
          <a:xfrm rot="-5400000">
            <a:off x="5746433" y="540210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4" name="Freeform 1394"/>
          <p:cNvSpPr/>
          <p:nvPr/>
        </p:nvSpPr>
        <p:spPr>
          <a:xfrm rot="-5400000">
            <a:off x="5746433" y="540210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5" name="Freeform 1395"/>
          <p:cNvSpPr/>
          <p:nvPr/>
        </p:nvSpPr>
        <p:spPr>
          <a:xfrm rot="-5400000">
            <a:off x="5759292" y="533304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6" name="Freeform 1396"/>
          <p:cNvSpPr/>
          <p:nvPr/>
        </p:nvSpPr>
        <p:spPr>
          <a:xfrm rot="-5400000">
            <a:off x="5759292" y="533304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7" name="Freeform 1397"/>
          <p:cNvSpPr/>
          <p:nvPr/>
        </p:nvSpPr>
        <p:spPr>
          <a:xfrm rot="-5400000">
            <a:off x="5775960" y="527732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8" name="Freeform 1398"/>
          <p:cNvSpPr/>
          <p:nvPr/>
        </p:nvSpPr>
        <p:spPr>
          <a:xfrm rot="-5400000">
            <a:off x="5775960" y="527732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9" name="Freeform 1399"/>
          <p:cNvSpPr/>
          <p:nvPr/>
        </p:nvSpPr>
        <p:spPr>
          <a:xfrm rot="-5400000">
            <a:off x="5681663" y="517826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0" name="Freeform 1400"/>
          <p:cNvSpPr/>
          <p:nvPr/>
        </p:nvSpPr>
        <p:spPr>
          <a:xfrm rot="-5400000">
            <a:off x="5681663" y="517826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1" name="Freeform 1401"/>
          <p:cNvSpPr/>
          <p:nvPr/>
        </p:nvSpPr>
        <p:spPr>
          <a:xfrm rot="-5400000">
            <a:off x="5531168" y="505825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2" name="Freeform 1402"/>
          <p:cNvSpPr/>
          <p:nvPr/>
        </p:nvSpPr>
        <p:spPr>
          <a:xfrm rot="-5400000">
            <a:off x="5531168" y="505825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3" name="Freeform 1403"/>
          <p:cNvSpPr/>
          <p:nvPr/>
        </p:nvSpPr>
        <p:spPr>
          <a:xfrm rot="-5400000">
            <a:off x="5261134" y="493919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4" name="Freeform 1404"/>
          <p:cNvSpPr/>
          <p:nvPr/>
        </p:nvSpPr>
        <p:spPr>
          <a:xfrm rot="-5400000">
            <a:off x="5261134" y="493919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5" name="Freeform 1405"/>
          <p:cNvSpPr/>
          <p:nvPr/>
        </p:nvSpPr>
        <p:spPr>
          <a:xfrm rot="-5400000">
            <a:off x="5167789" y="491537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6" name="Freeform 1406"/>
          <p:cNvSpPr/>
          <p:nvPr/>
        </p:nvSpPr>
        <p:spPr>
          <a:xfrm rot="-5400000">
            <a:off x="5167789" y="491537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7" name="Freeform 1407"/>
          <p:cNvSpPr/>
          <p:nvPr/>
        </p:nvSpPr>
        <p:spPr>
          <a:xfrm rot="-5400000">
            <a:off x="4908233" y="487156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8" name="Freeform 1408"/>
          <p:cNvSpPr/>
          <p:nvPr/>
        </p:nvSpPr>
        <p:spPr>
          <a:xfrm rot="-5400000">
            <a:off x="4908233" y="487156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9" name="Freeform 1409"/>
          <p:cNvSpPr/>
          <p:nvPr/>
        </p:nvSpPr>
        <p:spPr>
          <a:xfrm rot="-5400000">
            <a:off x="4822508" y="486013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0" name="Freeform 1410"/>
          <p:cNvSpPr/>
          <p:nvPr/>
        </p:nvSpPr>
        <p:spPr>
          <a:xfrm rot="-5400000">
            <a:off x="4822508" y="486013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1" name="Freeform 1411"/>
          <p:cNvSpPr/>
          <p:nvPr/>
        </p:nvSpPr>
        <p:spPr>
          <a:xfrm rot="-5400000">
            <a:off x="4550569" y="483632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2" name="Freeform 1412"/>
          <p:cNvSpPr/>
          <p:nvPr/>
        </p:nvSpPr>
        <p:spPr>
          <a:xfrm rot="-5400000">
            <a:off x="4550569" y="483632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3" name="Freeform 1413"/>
          <p:cNvSpPr/>
          <p:nvPr/>
        </p:nvSpPr>
        <p:spPr>
          <a:xfrm rot="-5400000">
            <a:off x="4360069" y="485679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4" name="Freeform 1414"/>
          <p:cNvSpPr/>
          <p:nvPr/>
        </p:nvSpPr>
        <p:spPr>
          <a:xfrm rot="-5400000">
            <a:off x="4360069" y="485679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5" name="Freeform 1415"/>
          <p:cNvSpPr/>
          <p:nvPr/>
        </p:nvSpPr>
        <p:spPr>
          <a:xfrm rot="-5400000">
            <a:off x="4175760" y="490775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6" name="Freeform 1416"/>
          <p:cNvSpPr/>
          <p:nvPr/>
        </p:nvSpPr>
        <p:spPr>
          <a:xfrm rot="-5400000">
            <a:off x="4175760" y="490775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7" name="Freeform 1417"/>
          <p:cNvSpPr/>
          <p:nvPr/>
        </p:nvSpPr>
        <p:spPr>
          <a:xfrm rot="-5400000">
            <a:off x="4089559" y="494252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8" name="Freeform 1418"/>
          <p:cNvSpPr/>
          <p:nvPr/>
        </p:nvSpPr>
        <p:spPr>
          <a:xfrm rot="-5400000">
            <a:off x="4089559" y="494252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9" name="Freeform 1419"/>
          <p:cNvSpPr/>
          <p:nvPr/>
        </p:nvSpPr>
        <p:spPr>
          <a:xfrm rot="-5400000">
            <a:off x="3938112" y="516826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0" name="Freeform 1420"/>
          <p:cNvSpPr/>
          <p:nvPr/>
        </p:nvSpPr>
        <p:spPr>
          <a:xfrm rot="-5400000">
            <a:off x="3938112" y="516826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1" name="Freeform 1421"/>
          <p:cNvSpPr/>
          <p:nvPr/>
        </p:nvSpPr>
        <p:spPr>
          <a:xfrm rot="-5400000">
            <a:off x="3714750" y="532352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2" name="Freeform 1422"/>
          <p:cNvSpPr/>
          <p:nvPr/>
        </p:nvSpPr>
        <p:spPr>
          <a:xfrm rot="-5400000">
            <a:off x="3714750" y="532352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3" name="Freeform 1423"/>
          <p:cNvSpPr/>
          <p:nvPr/>
        </p:nvSpPr>
        <p:spPr>
          <a:xfrm rot="-5400000">
            <a:off x="3750230" y="5306617"/>
            <a:ext cx="15716" cy="16192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0" y="0"/>
                </a:moveTo>
                <a:lnTo>
                  <a:pt x="4191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4" name="Freeform 1424"/>
          <p:cNvSpPr/>
          <p:nvPr/>
        </p:nvSpPr>
        <p:spPr>
          <a:xfrm rot="-5400000">
            <a:off x="3750230" y="5306617"/>
            <a:ext cx="15716" cy="16192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4191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5" name="Freeform 1425"/>
          <p:cNvSpPr/>
          <p:nvPr/>
        </p:nvSpPr>
        <p:spPr>
          <a:xfrm rot="-5400000">
            <a:off x="3931920" y="562784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6" name="Freeform 1426"/>
          <p:cNvSpPr/>
          <p:nvPr/>
        </p:nvSpPr>
        <p:spPr>
          <a:xfrm rot="-5400000">
            <a:off x="3931920" y="562784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7" name="Freeform 1427"/>
          <p:cNvSpPr/>
          <p:nvPr/>
        </p:nvSpPr>
        <p:spPr>
          <a:xfrm rot="-5400000">
            <a:off x="4584859" y="558879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8" name="Freeform 1428"/>
          <p:cNvSpPr/>
          <p:nvPr/>
        </p:nvSpPr>
        <p:spPr>
          <a:xfrm rot="-5400000">
            <a:off x="4584859" y="558879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9" name="Freeform 1429"/>
          <p:cNvSpPr/>
          <p:nvPr/>
        </p:nvSpPr>
        <p:spPr>
          <a:xfrm rot="-5400000">
            <a:off x="5028486" y="5709048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0" y="0"/>
                </a:moveTo>
                <a:lnTo>
                  <a:pt x="4318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0" name="Freeform 1430"/>
          <p:cNvSpPr/>
          <p:nvPr/>
        </p:nvSpPr>
        <p:spPr>
          <a:xfrm rot="-5400000">
            <a:off x="5028486" y="5709048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431800" y="0"/>
                </a:moveTo>
                <a:lnTo>
                  <a:pt x="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1" name="Freeform 1431"/>
          <p:cNvSpPr/>
          <p:nvPr/>
        </p:nvSpPr>
        <p:spPr>
          <a:xfrm rot="-5400000">
            <a:off x="3918585" y="534638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2" name="Freeform 1432"/>
          <p:cNvSpPr/>
          <p:nvPr/>
        </p:nvSpPr>
        <p:spPr>
          <a:xfrm rot="-5400000">
            <a:off x="3918585" y="534638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3" name="Freeform 1433"/>
          <p:cNvSpPr/>
          <p:nvPr/>
        </p:nvSpPr>
        <p:spPr>
          <a:xfrm rot="-5400000">
            <a:off x="4137660" y="5075397"/>
            <a:ext cx="15716" cy="15716"/>
          </a:xfrm>
          <a:custGeom>
            <a:avLst/>
            <a:gdLst/>
            <a:ahLst/>
            <a:cxnLst/>
            <a:rect l="0" t="0" r="0" b="0"/>
            <a:pathLst>
              <a:path w="419100" h="419100">
                <a:moveTo>
                  <a:pt x="0" y="0"/>
                </a:moveTo>
                <a:lnTo>
                  <a:pt x="4191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4" name="Freeform 1434"/>
          <p:cNvSpPr/>
          <p:nvPr/>
        </p:nvSpPr>
        <p:spPr>
          <a:xfrm rot="-5400000">
            <a:off x="4137660" y="5075397"/>
            <a:ext cx="15716" cy="15716"/>
          </a:xfrm>
          <a:custGeom>
            <a:avLst/>
            <a:gdLst/>
            <a:ahLst/>
            <a:cxnLst/>
            <a:rect l="0" t="0" r="0" b="0"/>
            <a:pathLst>
              <a:path w="419100" h="419100">
                <a:moveTo>
                  <a:pt x="419100" y="0"/>
                </a:moveTo>
                <a:lnTo>
                  <a:pt x="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5" name="Freeform 1435"/>
          <p:cNvSpPr/>
          <p:nvPr/>
        </p:nvSpPr>
        <p:spPr>
          <a:xfrm rot="-5400000">
            <a:off x="4379595" y="499776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6" name="Freeform 1436"/>
          <p:cNvSpPr/>
          <p:nvPr/>
        </p:nvSpPr>
        <p:spPr>
          <a:xfrm rot="-5400000">
            <a:off x="4379595" y="499776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7" name="Freeform 1437"/>
          <p:cNvSpPr/>
          <p:nvPr/>
        </p:nvSpPr>
        <p:spPr>
          <a:xfrm rot="-5400000">
            <a:off x="4547949" y="4974194"/>
            <a:ext cx="15716" cy="16192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0" y="0"/>
                </a:moveTo>
                <a:lnTo>
                  <a:pt x="4191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8" name="Freeform 1438"/>
          <p:cNvSpPr/>
          <p:nvPr/>
        </p:nvSpPr>
        <p:spPr>
          <a:xfrm rot="-5400000">
            <a:off x="4547949" y="4974194"/>
            <a:ext cx="15716" cy="16192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4191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9" name="Freeform 1439"/>
          <p:cNvSpPr/>
          <p:nvPr/>
        </p:nvSpPr>
        <p:spPr>
          <a:xfrm rot="-5400000">
            <a:off x="4529138" y="514350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0" name="Freeform 1440"/>
          <p:cNvSpPr/>
          <p:nvPr/>
        </p:nvSpPr>
        <p:spPr>
          <a:xfrm rot="-5400000">
            <a:off x="4529138" y="514350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1" name="Freeform 1441"/>
          <p:cNvSpPr/>
          <p:nvPr/>
        </p:nvSpPr>
        <p:spPr>
          <a:xfrm rot="-5400000">
            <a:off x="4931093" y="516159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2" name="Freeform 1442"/>
          <p:cNvSpPr/>
          <p:nvPr/>
        </p:nvSpPr>
        <p:spPr>
          <a:xfrm rot="-5400000">
            <a:off x="4931093" y="516159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3" name="Freeform 1443"/>
          <p:cNvSpPr/>
          <p:nvPr/>
        </p:nvSpPr>
        <p:spPr>
          <a:xfrm rot="-5400000">
            <a:off x="4886802" y="500872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4" name="Freeform 1444"/>
          <p:cNvSpPr/>
          <p:nvPr/>
        </p:nvSpPr>
        <p:spPr>
          <a:xfrm rot="-5400000">
            <a:off x="4886802" y="500872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5" name="Freeform 1445"/>
          <p:cNvSpPr/>
          <p:nvPr/>
        </p:nvSpPr>
        <p:spPr>
          <a:xfrm rot="-5400000">
            <a:off x="5218748" y="507301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6" name="Freeform 1446"/>
          <p:cNvSpPr/>
          <p:nvPr/>
        </p:nvSpPr>
        <p:spPr>
          <a:xfrm rot="-5400000">
            <a:off x="5218748" y="507301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7" name="Freeform 1447"/>
          <p:cNvSpPr/>
          <p:nvPr/>
        </p:nvSpPr>
        <p:spPr>
          <a:xfrm rot="-5400000">
            <a:off x="5284470" y="527447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8" name="Freeform 1448"/>
          <p:cNvSpPr/>
          <p:nvPr/>
        </p:nvSpPr>
        <p:spPr>
          <a:xfrm rot="-5400000">
            <a:off x="5284470" y="527447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9" name="Freeform 1449"/>
          <p:cNvSpPr/>
          <p:nvPr/>
        </p:nvSpPr>
        <p:spPr>
          <a:xfrm rot="-5400000">
            <a:off x="5449729" y="517445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0" name="Freeform 1450"/>
          <p:cNvSpPr/>
          <p:nvPr/>
        </p:nvSpPr>
        <p:spPr>
          <a:xfrm rot="-5400000">
            <a:off x="5449729" y="517445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1" name="Freeform 1451"/>
          <p:cNvSpPr/>
          <p:nvPr/>
        </p:nvSpPr>
        <p:spPr>
          <a:xfrm rot="-5400000">
            <a:off x="5604749" y="5118974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0" y="0"/>
                </a:moveTo>
                <a:lnTo>
                  <a:pt x="4318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2" name="Freeform 1452"/>
          <p:cNvSpPr/>
          <p:nvPr/>
        </p:nvSpPr>
        <p:spPr>
          <a:xfrm rot="-5400000">
            <a:off x="5604749" y="5118974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431800" y="0"/>
                </a:moveTo>
                <a:lnTo>
                  <a:pt x="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3" name="Freeform 1453"/>
          <p:cNvSpPr/>
          <p:nvPr/>
        </p:nvSpPr>
        <p:spPr>
          <a:xfrm rot="-5400000">
            <a:off x="5523548" y="522017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4" name="Freeform 1454"/>
          <p:cNvSpPr/>
          <p:nvPr/>
        </p:nvSpPr>
        <p:spPr>
          <a:xfrm rot="-5400000">
            <a:off x="5523548" y="522017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5" name="Freeform 1455"/>
          <p:cNvSpPr/>
          <p:nvPr/>
        </p:nvSpPr>
        <p:spPr>
          <a:xfrm rot="-5400000">
            <a:off x="5657374" y="515921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6" name="Freeform 1456"/>
          <p:cNvSpPr/>
          <p:nvPr/>
        </p:nvSpPr>
        <p:spPr>
          <a:xfrm rot="-5400000">
            <a:off x="5657374" y="515921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7" name="Freeform 1457"/>
          <p:cNvSpPr/>
          <p:nvPr/>
        </p:nvSpPr>
        <p:spPr>
          <a:xfrm rot="-5400000">
            <a:off x="5547837" y="541925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8" name="Freeform 1458"/>
          <p:cNvSpPr/>
          <p:nvPr/>
        </p:nvSpPr>
        <p:spPr>
          <a:xfrm rot="-5400000">
            <a:off x="5547837" y="541925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9" name="Freeform 1459"/>
          <p:cNvSpPr/>
          <p:nvPr/>
        </p:nvSpPr>
        <p:spPr>
          <a:xfrm rot="-5400000">
            <a:off x="5833110" y="569833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0" name="Freeform 1460"/>
          <p:cNvSpPr/>
          <p:nvPr/>
        </p:nvSpPr>
        <p:spPr>
          <a:xfrm rot="-5400000">
            <a:off x="5833110" y="569833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1" name="Freeform 1461"/>
          <p:cNvSpPr/>
          <p:nvPr/>
        </p:nvSpPr>
        <p:spPr>
          <a:xfrm rot="-5400000">
            <a:off x="6074807" y="6013848"/>
            <a:ext cx="15716" cy="16192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0" y="0"/>
                </a:moveTo>
                <a:lnTo>
                  <a:pt x="4191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2" name="Freeform 1462"/>
          <p:cNvSpPr/>
          <p:nvPr/>
        </p:nvSpPr>
        <p:spPr>
          <a:xfrm rot="-5400000">
            <a:off x="6074807" y="6013848"/>
            <a:ext cx="15716" cy="16192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4191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3" name="Freeform 1463"/>
          <p:cNvSpPr/>
          <p:nvPr/>
        </p:nvSpPr>
        <p:spPr>
          <a:xfrm rot="-5400000">
            <a:off x="5760244" y="554879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4" name="Freeform 1464"/>
          <p:cNvSpPr/>
          <p:nvPr/>
        </p:nvSpPr>
        <p:spPr>
          <a:xfrm rot="-5400000">
            <a:off x="5760244" y="554879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5" name="Freeform 1465"/>
          <p:cNvSpPr/>
          <p:nvPr/>
        </p:nvSpPr>
        <p:spPr>
          <a:xfrm rot="-5400000">
            <a:off x="5689997" y="5601891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0" y="0"/>
                </a:moveTo>
                <a:lnTo>
                  <a:pt x="4318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6" name="Freeform 1466"/>
          <p:cNvSpPr/>
          <p:nvPr/>
        </p:nvSpPr>
        <p:spPr>
          <a:xfrm rot="-5400000">
            <a:off x="5689997" y="5601891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431800" y="0"/>
                </a:moveTo>
                <a:lnTo>
                  <a:pt x="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7" name="Freeform 1467"/>
          <p:cNvSpPr/>
          <p:nvPr/>
        </p:nvSpPr>
        <p:spPr>
          <a:xfrm rot="-5400000">
            <a:off x="8526304" y="264176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8" name="Freeform 1468"/>
          <p:cNvSpPr/>
          <p:nvPr/>
        </p:nvSpPr>
        <p:spPr>
          <a:xfrm rot="-5400000">
            <a:off x="8526304" y="264176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9" name="Freeform 1469"/>
          <p:cNvSpPr/>
          <p:nvPr/>
        </p:nvSpPr>
        <p:spPr>
          <a:xfrm rot="-5400000">
            <a:off x="8180547" y="298608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0" name="Freeform 1470"/>
          <p:cNvSpPr/>
          <p:nvPr/>
        </p:nvSpPr>
        <p:spPr>
          <a:xfrm rot="-5400000">
            <a:off x="8180547" y="298608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1" name="Freeform 1471"/>
          <p:cNvSpPr/>
          <p:nvPr/>
        </p:nvSpPr>
        <p:spPr>
          <a:xfrm rot="-5400000">
            <a:off x="7962424" y="333137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2" name="Freeform 1472"/>
          <p:cNvSpPr/>
          <p:nvPr/>
        </p:nvSpPr>
        <p:spPr>
          <a:xfrm rot="-5400000">
            <a:off x="7962424" y="333137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3" name="Freeform 1473"/>
          <p:cNvSpPr/>
          <p:nvPr/>
        </p:nvSpPr>
        <p:spPr>
          <a:xfrm rot="-5400000">
            <a:off x="7940993" y="365093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4" name="Freeform 1474"/>
          <p:cNvSpPr/>
          <p:nvPr/>
        </p:nvSpPr>
        <p:spPr>
          <a:xfrm rot="-5400000">
            <a:off x="7940993" y="365093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5" name="Freeform 1475"/>
          <p:cNvSpPr/>
          <p:nvPr/>
        </p:nvSpPr>
        <p:spPr>
          <a:xfrm rot="-5400000">
            <a:off x="7839552" y="408908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6" name="Freeform 1476"/>
          <p:cNvSpPr/>
          <p:nvPr/>
        </p:nvSpPr>
        <p:spPr>
          <a:xfrm rot="-5400000">
            <a:off x="7839552" y="408908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7" name="Freeform 1477"/>
          <p:cNvSpPr/>
          <p:nvPr/>
        </p:nvSpPr>
        <p:spPr>
          <a:xfrm rot="-5400000">
            <a:off x="7820502" y="452294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8" name="Freeform 1478"/>
          <p:cNvSpPr/>
          <p:nvPr/>
        </p:nvSpPr>
        <p:spPr>
          <a:xfrm rot="-5400000">
            <a:off x="7820502" y="452294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9" name="Freeform 1479"/>
          <p:cNvSpPr/>
          <p:nvPr/>
        </p:nvSpPr>
        <p:spPr>
          <a:xfrm rot="-5400000">
            <a:off x="7944327" y="419004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0" name="Freeform 1480"/>
          <p:cNvSpPr/>
          <p:nvPr/>
        </p:nvSpPr>
        <p:spPr>
          <a:xfrm rot="-5400000">
            <a:off x="7944327" y="419004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1" name="Freeform 1481"/>
          <p:cNvSpPr/>
          <p:nvPr/>
        </p:nvSpPr>
        <p:spPr>
          <a:xfrm rot="-5400000">
            <a:off x="8064342" y="383762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2" name="Freeform 1482"/>
          <p:cNvSpPr/>
          <p:nvPr/>
        </p:nvSpPr>
        <p:spPr>
          <a:xfrm rot="-5400000">
            <a:off x="8064342" y="383762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3" name="Freeform 1483"/>
          <p:cNvSpPr/>
          <p:nvPr/>
        </p:nvSpPr>
        <p:spPr>
          <a:xfrm rot="-5400000">
            <a:off x="8037672" y="359092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4" name="Freeform 1484"/>
          <p:cNvSpPr/>
          <p:nvPr/>
        </p:nvSpPr>
        <p:spPr>
          <a:xfrm rot="-5400000">
            <a:off x="8037672" y="359092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5" name="Freeform 1485"/>
          <p:cNvSpPr/>
          <p:nvPr/>
        </p:nvSpPr>
        <p:spPr>
          <a:xfrm rot="-5400000">
            <a:off x="8261509" y="337089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6" name="Freeform 1486"/>
          <p:cNvSpPr/>
          <p:nvPr/>
        </p:nvSpPr>
        <p:spPr>
          <a:xfrm rot="-5400000">
            <a:off x="8261509" y="337089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7" name="Freeform 1487"/>
          <p:cNvSpPr/>
          <p:nvPr/>
        </p:nvSpPr>
        <p:spPr>
          <a:xfrm rot="-5400000">
            <a:off x="8202930" y="358187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8" name="Freeform 1488"/>
          <p:cNvSpPr/>
          <p:nvPr/>
        </p:nvSpPr>
        <p:spPr>
          <a:xfrm rot="-5400000">
            <a:off x="8202930" y="358187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9" name="Freeform 1489"/>
          <p:cNvSpPr/>
          <p:nvPr/>
        </p:nvSpPr>
        <p:spPr>
          <a:xfrm rot="-5400000">
            <a:off x="8307705" y="373475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90" name="Freeform 1490"/>
          <p:cNvSpPr/>
          <p:nvPr/>
        </p:nvSpPr>
        <p:spPr>
          <a:xfrm rot="-5400000">
            <a:off x="8307705" y="373475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91" name="Freeform 1491"/>
          <p:cNvSpPr/>
          <p:nvPr/>
        </p:nvSpPr>
        <p:spPr>
          <a:xfrm rot="-5400000">
            <a:off x="8459153" y="345995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92" name="Freeform 1492"/>
          <p:cNvSpPr/>
          <p:nvPr/>
        </p:nvSpPr>
        <p:spPr>
          <a:xfrm rot="-5400000">
            <a:off x="8459153" y="345995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93" name="Freeform 1493"/>
          <p:cNvSpPr/>
          <p:nvPr/>
        </p:nvSpPr>
        <p:spPr>
          <a:xfrm rot="-5400000">
            <a:off x="8594884" y="311420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94" name="Freeform 1494"/>
          <p:cNvSpPr/>
          <p:nvPr/>
        </p:nvSpPr>
        <p:spPr>
          <a:xfrm rot="-5400000">
            <a:off x="8594884" y="311420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95" name="Freeform 1495"/>
          <p:cNvSpPr/>
          <p:nvPr/>
        </p:nvSpPr>
        <p:spPr>
          <a:xfrm rot="-5400000">
            <a:off x="8115300" y="273129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96" name="Freeform 1496"/>
          <p:cNvSpPr/>
          <p:nvPr/>
        </p:nvSpPr>
        <p:spPr>
          <a:xfrm rot="-5400000">
            <a:off x="8115300" y="273129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97" name="Freeform 1497"/>
          <p:cNvSpPr/>
          <p:nvPr/>
        </p:nvSpPr>
        <p:spPr>
          <a:xfrm rot="-5400000">
            <a:off x="7945755" y="278082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98" name="Freeform 1498"/>
          <p:cNvSpPr/>
          <p:nvPr/>
        </p:nvSpPr>
        <p:spPr>
          <a:xfrm rot="-5400000">
            <a:off x="7945755" y="278082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99" name="Freeform 1499"/>
          <p:cNvSpPr/>
          <p:nvPr/>
        </p:nvSpPr>
        <p:spPr>
          <a:xfrm rot="-5400000">
            <a:off x="7853363" y="286226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00" name="Freeform 1500"/>
          <p:cNvSpPr/>
          <p:nvPr/>
        </p:nvSpPr>
        <p:spPr>
          <a:xfrm rot="-5400000">
            <a:off x="7853363" y="286226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01" name="Freeform 1501"/>
          <p:cNvSpPr/>
          <p:nvPr/>
        </p:nvSpPr>
        <p:spPr>
          <a:xfrm rot="-5400000">
            <a:off x="7736444" y="3136345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0" y="0"/>
                </a:moveTo>
                <a:lnTo>
                  <a:pt x="4318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02" name="Freeform 1502"/>
          <p:cNvSpPr/>
          <p:nvPr/>
        </p:nvSpPr>
        <p:spPr>
          <a:xfrm rot="-5400000">
            <a:off x="7736444" y="3136345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431800" y="0"/>
                </a:moveTo>
                <a:lnTo>
                  <a:pt x="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03" name="Freeform 1503"/>
          <p:cNvSpPr/>
          <p:nvPr/>
        </p:nvSpPr>
        <p:spPr>
          <a:xfrm rot="-5400000">
            <a:off x="7633812" y="345281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04" name="Freeform 1504"/>
          <p:cNvSpPr/>
          <p:nvPr/>
        </p:nvSpPr>
        <p:spPr>
          <a:xfrm rot="-5400000">
            <a:off x="7633812" y="345281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05" name="Freeform 1505"/>
          <p:cNvSpPr/>
          <p:nvPr/>
        </p:nvSpPr>
        <p:spPr>
          <a:xfrm rot="-5400000">
            <a:off x="7613809" y="385762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06" name="Freeform 1506"/>
          <p:cNvSpPr/>
          <p:nvPr/>
        </p:nvSpPr>
        <p:spPr>
          <a:xfrm rot="-5400000">
            <a:off x="7613809" y="385762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07" name="Freeform 1507"/>
          <p:cNvSpPr/>
          <p:nvPr/>
        </p:nvSpPr>
        <p:spPr>
          <a:xfrm rot="-5400000">
            <a:off x="7596664" y="421148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08" name="Freeform 1508"/>
          <p:cNvSpPr/>
          <p:nvPr/>
        </p:nvSpPr>
        <p:spPr>
          <a:xfrm rot="-5400000">
            <a:off x="7596664" y="421148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09" name="Freeform 1509"/>
          <p:cNvSpPr/>
          <p:nvPr/>
        </p:nvSpPr>
        <p:spPr>
          <a:xfrm rot="-5400000">
            <a:off x="7555707" y="329184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10" name="Freeform 1510"/>
          <p:cNvSpPr/>
          <p:nvPr/>
        </p:nvSpPr>
        <p:spPr>
          <a:xfrm rot="-5400000">
            <a:off x="7555707" y="329184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11" name="Freeform 1511"/>
          <p:cNvSpPr/>
          <p:nvPr/>
        </p:nvSpPr>
        <p:spPr>
          <a:xfrm rot="-5400000">
            <a:off x="7407117" y="313039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12" name="Freeform 1512"/>
          <p:cNvSpPr/>
          <p:nvPr/>
        </p:nvSpPr>
        <p:spPr>
          <a:xfrm rot="-5400000">
            <a:off x="7407117" y="313039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13" name="Freeform 1513"/>
          <p:cNvSpPr/>
          <p:nvPr/>
        </p:nvSpPr>
        <p:spPr>
          <a:xfrm rot="-5400000">
            <a:off x="7562374" y="296561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14" name="Freeform 1514"/>
          <p:cNvSpPr/>
          <p:nvPr/>
        </p:nvSpPr>
        <p:spPr>
          <a:xfrm rot="-5400000">
            <a:off x="7562374" y="296561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15" name="Freeform 1515"/>
          <p:cNvSpPr/>
          <p:nvPr/>
        </p:nvSpPr>
        <p:spPr>
          <a:xfrm rot="-5400000">
            <a:off x="7707868" y="2700100"/>
            <a:ext cx="15716" cy="16192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0" y="0"/>
                </a:moveTo>
                <a:lnTo>
                  <a:pt x="4191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16" name="Freeform 1516"/>
          <p:cNvSpPr/>
          <p:nvPr/>
        </p:nvSpPr>
        <p:spPr>
          <a:xfrm rot="-5400000">
            <a:off x="7707868" y="2700100"/>
            <a:ext cx="15716" cy="16192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4191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17" name="Freeform 1517"/>
          <p:cNvSpPr/>
          <p:nvPr/>
        </p:nvSpPr>
        <p:spPr>
          <a:xfrm rot="-5400000">
            <a:off x="7734777" y="288274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18" name="Freeform 1518"/>
          <p:cNvSpPr/>
          <p:nvPr/>
        </p:nvSpPr>
        <p:spPr>
          <a:xfrm rot="-5400000">
            <a:off x="7734777" y="288274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19" name="Freeform 1519"/>
          <p:cNvSpPr/>
          <p:nvPr/>
        </p:nvSpPr>
        <p:spPr>
          <a:xfrm rot="-5400000">
            <a:off x="7727157" y="287464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0" name="Freeform 1520"/>
          <p:cNvSpPr/>
          <p:nvPr/>
        </p:nvSpPr>
        <p:spPr>
          <a:xfrm rot="-5400000">
            <a:off x="7727157" y="287464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1" name="Freeform 1521"/>
          <p:cNvSpPr/>
          <p:nvPr/>
        </p:nvSpPr>
        <p:spPr>
          <a:xfrm rot="-5400000">
            <a:off x="7701439" y="285035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2" name="Freeform 1522"/>
          <p:cNvSpPr/>
          <p:nvPr/>
        </p:nvSpPr>
        <p:spPr>
          <a:xfrm rot="-5400000">
            <a:off x="7701439" y="285035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3" name="Freeform 1523"/>
          <p:cNvSpPr/>
          <p:nvPr/>
        </p:nvSpPr>
        <p:spPr>
          <a:xfrm rot="-5400000">
            <a:off x="7686675" y="298989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4" name="Freeform 1524"/>
          <p:cNvSpPr/>
          <p:nvPr/>
        </p:nvSpPr>
        <p:spPr>
          <a:xfrm rot="-5400000">
            <a:off x="7686675" y="298989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5" name="Freeform 1525"/>
          <p:cNvSpPr/>
          <p:nvPr/>
        </p:nvSpPr>
        <p:spPr>
          <a:xfrm rot="-5400000">
            <a:off x="7747635" y="299466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6" name="Freeform 1526"/>
          <p:cNvSpPr/>
          <p:nvPr/>
        </p:nvSpPr>
        <p:spPr>
          <a:xfrm rot="-5400000">
            <a:off x="7747635" y="299466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7" name="Freeform 1527"/>
          <p:cNvSpPr/>
          <p:nvPr/>
        </p:nvSpPr>
        <p:spPr>
          <a:xfrm rot="-5400000">
            <a:off x="9002078" y="260937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8" name="Freeform 1528"/>
          <p:cNvSpPr/>
          <p:nvPr/>
        </p:nvSpPr>
        <p:spPr>
          <a:xfrm rot="-5400000">
            <a:off x="9002078" y="260937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9" name="Freeform 1529"/>
          <p:cNvSpPr/>
          <p:nvPr/>
        </p:nvSpPr>
        <p:spPr>
          <a:xfrm rot="-5400000">
            <a:off x="8661083" y="265700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0" name="Freeform 1530"/>
          <p:cNvSpPr/>
          <p:nvPr/>
        </p:nvSpPr>
        <p:spPr>
          <a:xfrm rot="-5400000">
            <a:off x="8661083" y="265700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1" name="Freeform 1531"/>
          <p:cNvSpPr/>
          <p:nvPr/>
        </p:nvSpPr>
        <p:spPr>
          <a:xfrm rot="-5400000">
            <a:off x="8737283" y="308943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2" name="Freeform 1532"/>
          <p:cNvSpPr/>
          <p:nvPr/>
        </p:nvSpPr>
        <p:spPr>
          <a:xfrm rot="-5400000">
            <a:off x="8737283" y="308943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3" name="Freeform 1533"/>
          <p:cNvSpPr/>
          <p:nvPr/>
        </p:nvSpPr>
        <p:spPr>
          <a:xfrm rot="-5400000">
            <a:off x="8618697" y="331374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4" name="Freeform 1534"/>
          <p:cNvSpPr/>
          <p:nvPr/>
        </p:nvSpPr>
        <p:spPr>
          <a:xfrm rot="-5400000">
            <a:off x="8618697" y="331374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5" name="Freeform 1535"/>
          <p:cNvSpPr/>
          <p:nvPr/>
        </p:nvSpPr>
        <p:spPr>
          <a:xfrm rot="-5400000">
            <a:off x="8805387" y="342662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6" name="Freeform 1536"/>
          <p:cNvSpPr/>
          <p:nvPr/>
        </p:nvSpPr>
        <p:spPr>
          <a:xfrm rot="-5400000">
            <a:off x="8805387" y="342662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7" name="Freeform 1537"/>
          <p:cNvSpPr/>
          <p:nvPr/>
        </p:nvSpPr>
        <p:spPr>
          <a:xfrm rot="-5400000">
            <a:off x="8821579" y="358187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8" name="Freeform 1538"/>
          <p:cNvSpPr/>
          <p:nvPr/>
        </p:nvSpPr>
        <p:spPr>
          <a:xfrm rot="-5400000">
            <a:off x="8821579" y="358187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9" name="Freeform 1539"/>
          <p:cNvSpPr/>
          <p:nvPr/>
        </p:nvSpPr>
        <p:spPr>
          <a:xfrm rot="-5400000">
            <a:off x="8658702" y="363378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40" name="Freeform 1540"/>
          <p:cNvSpPr/>
          <p:nvPr/>
        </p:nvSpPr>
        <p:spPr>
          <a:xfrm rot="-5400000">
            <a:off x="8658702" y="363378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41" name="Freeform 1541"/>
          <p:cNvSpPr/>
          <p:nvPr/>
        </p:nvSpPr>
        <p:spPr>
          <a:xfrm rot="-5400000">
            <a:off x="8436530" y="3900250"/>
            <a:ext cx="15716" cy="16192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0" y="0"/>
                </a:moveTo>
                <a:lnTo>
                  <a:pt x="4191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42" name="Freeform 1542"/>
          <p:cNvSpPr/>
          <p:nvPr/>
        </p:nvSpPr>
        <p:spPr>
          <a:xfrm rot="-5400000">
            <a:off x="8436530" y="3900250"/>
            <a:ext cx="15716" cy="16192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4191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43" name="Freeform 1543"/>
          <p:cNvSpPr/>
          <p:nvPr/>
        </p:nvSpPr>
        <p:spPr>
          <a:xfrm rot="-5400000">
            <a:off x="8676561" y="3932635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0" y="0"/>
                </a:moveTo>
                <a:lnTo>
                  <a:pt x="4318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44" name="Freeform 1544"/>
          <p:cNvSpPr/>
          <p:nvPr/>
        </p:nvSpPr>
        <p:spPr>
          <a:xfrm rot="-5400000">
            <a:off x="8676561" y="3932635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431800" y="0"/>
                </a:moveTo>
                <a:lnTo>
                  <a:pt x="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45" name="Freeform 1545"/>
          <p:cNvSpPr/>
          <p:nvPr/>
        </p:nvSpPr>
        <p:spPr>
          <a:xfrm rot="-5400000">
            <a:off x="8884920" y="393954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46" name="Freeform 1546"/>
          <p:cNvSpPr/>
          <p:nvPr/>
        </p:nvSpPr>
        <p:spPr>
          <a:xfrm rot="-5400000">
            <a:off x="8884920" y="393954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47" name="Freeform 1547"/>
          <p:cNvSpPr/>
          <p:nvPr/>
        </p:nvSpPr>
        <p:spPr>
          <a:xfrm rot="-5400000">
            <a:off x="8909685" y="408432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48" name="Freeform 1548"/>
          <p:cNvSpPr/>
          <p:nvPr/>
        </p:nvSpPr>
        <p:spPr>
          <a:xfrm rot="-5400000">
            <a:off x="8909685" y="408432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49" name="Freeform 1549"/>
          <p:cNvSpPr/>
          <p:nvPr/>
        </p:nvSpPr>
        <p:spPr>
          <a:xfrm rot="-5400000">
            <a:off x="8758238" y="431435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50" name="Freeform 1550"/>
          <p:cNvSpPr/>
          <p:nvPr/>
        </p:nvSpPr>
        <p:spPr>
          <a:xfrm rot="-5400000">
            <a:off x="8758238" y="431435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51" name="Freeform 1551"/>
          <p:cNvSpPr/>
          <p:nvPr/>
        </p:nvSpPr>
        <p:spPr>
          <a:xfrm rot="-5400000">
            <a:off x="8965407" y="442245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52" name="Freeform 1552"/>
          <p:cNvSpPr/>
          <p:nvPr/>
        </p:nvSpPr>
        <p:spPr>
          <a:xfrm rot="-5400000">
            <a:off x="8965407" y="442245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53" name="Freeform 1553"/>
          <p:cNvSpPr/>
          <p:nvPr/>
        </p:nvSpPr>
        <p:spPr>
          <a:xfrm rot="-5400000">
            <a:off x="9012079" y="468439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54" name="Freeform 1554"/>
          <p:cNvSpPr/>
          <p:nvPr/>
        </p:nvSpPr>
        <p:spPr>
          <a:xfrm rot="-5400000">
            <a:off x="9012079" y="468439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55" name="Freeform 1555"/>
          <p:cNvSpPr/>
          <p:nvPr/>
        </p:nvSpPr>
        <p:spPr>
          <a:xfrm rot="-5400000">
            <a:off x="9096375" y="515255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56" name="Freeform 1556"/>
          <p:cNvSpPr/>
          <p:nvPr/>
        </p:nvSpPr>
        <p:spPr>
          <a:xfrm rot="-5400000">
            <a:off x="9096375" y="515255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57" name="Freeform 1557"/>
          <p:cNvSpPr/>
          <p:nvPr/>
        </p:nvSpPr>
        <p:spPr>
          <a:xfrm rot="-5400000">
            <a:off x="9174004" y="552259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58" name="Freeform 1558"/>
          <p:cNvSpPr/>
          <p:nvPr/>
        </p:nvSpPr>
        <p:spPr>
          <a:xfrm rot="-5400000">
            <a:off x="9174004" y="552259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59" name="Freeform 1559"/>
          <p:cNvSpPr/>
          <p:nvPr/>
        </p:nvSpPr>
        <p:spPr>
          <a:xfrm rot="-5400000">
            <a:off x="9012555" y="545925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0" name="Freeform 1560"/>
          <p:cNvSpPr/>
          <p:nvPr/>
        </p:nvSpPr>
        <p:spPr>
          <a:xfrm rot="-5400000">
            <a:off x="9012555" y="545925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1" name="Freeform 1561"/>
          <p:cNvSpPr/>
          <p:nvPr/>
        </p:nvSpPr>
        <p:spPr>
          <a:xfrm rot="-5400000">
            <a:off x="9061133" y="536924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2" name="Freeform 1562"/>
          <p:cNvSpPr/>
          <p:nvPr/>
        </p:nvSpPr>
        <p:spPr>
          <a:xfrm rot="-5400000">
            <a:off x="9061133" y="536924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3" name="Freeform 1563"/>
          <p:cNvSpPr/>
          <p:nvPr/>
        </p:nvSpPr>
        <p:spPr>
          <a:xfrm rot="-5400000">
            <a:off x="8935403" y="548497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4" name="Freeform 1564"/>
          <p:cNvSpPr/>
          <p:nvPr/>
        </p:nvSpPr>
        <p:spPr>
          <a:xfrm rot="-5400000">
            <a:off x="8935403" y="548497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5" name="Freeform 1565"/>
          <p:cNvSpPr/>
          <p:nvPr/>
        </p:nvSpPr>
        <p:spPr>
          <a:xfrm rot="-5400000">
            <a:off x="8762524" y="552688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6" name="Freeform 1566"/>
          <p:cNvSpPr/>
          <p:nvPr/>
        </p:nvSpPr>
        <p:spPr>
          <a:xfrm rot="-5400000">
            <a:off x="8762524" y="552688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7" name="Freeform 1567"/>
          <p:cNvSpPr/>
          <p:nvPr/>
        </p:nvSpPr>
        <p:spPr>
          <a:xfrm rot="-5400000">
            <a:off x="8765858" y="554164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8" name="Freeform 1568"/>
          <p:cNvSpPr/>
          <p:nvPr/>
        </p:nvSpPr>
        <p:spPr>
          <a:xfrm rot="-5400000">
            <a:off x="8765858" y="554164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9" name="Freeform 1569"/>
          <p:cNvSpPr/>
          <p:nvPr/>
        </p:nvSpPr>
        <p:spPr>
          <a:xfrm rot="-5400000">
            <a:off x="8745379" y="545496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0" name="Freeform 1570"/>
          <p:cNvSpPr/>
          <p:nvPr/>
        </p:nvSpPr>
        <p:spPr>
          <a:xfrm rot="-5400000">
            <a:off x="8745379" y="545496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1" name="Freeform 1571"/>
          <p:cNvSpPr/>
          <p:nvPr/>
        </p:nvSpPr>
        <p:spPr>
          <a:xfrm rot="-5400000">
            <a:off x="8666798" y="547497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2" name="Freeform 1572"/>
          <p:cNvSpPr/>
          <p:nvPr/>
        </p:nvSpPr>
        <p:spPr>
          <a:xfrm rot="-5400000">
            <a:off x="8666798" y="547497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3" name="Freeform 1573"/>
          <p:cNvSpPr/>
          <p:nvPr/>
        </p:nvSpPr>
        <p:spPr>
          <a:xfrm rot="-5400000">
            <a:off x="8626317" y="555164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4" name="Freeform 1574"/>
          <p:cNvSpPr/>
          <p:nvPr/>
        </p:nvSpPr>
        <p:spPr>
          <a:xfrm rot="-5400000">
            <a:off x="8626317" y="555164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5" name="Freeform 1575"/>
          <p:cNvSpPr/>
          <p:nvPr/>
        </p:nvSpPr>
        <p:spPr>
          <a:xfrm rot="-5400000">
            <a:off x="8418195" y="562403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6" name="Freeform 1576"/>
          <p:cNvSpPr/>
          <p:nvPr/>
        </p:nvSpPr>
        <p:spPr>
          <a:xfrm rot="-5400000">
            <a:off x="8418195" y="562403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7" name="Freeform 1577"/>
          <p:cNvSpPr/>
          <p:nvPr/>
        </p:nvSpPr>
        <p:spPr>
          <a:xfrm rot="-5400000">
            <a:off x="8339614" y="565118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8" name="Freeform 1578"/>
          <p:cNvSpPr/>
          <p:nvPr/>
        </p:nvSpPr>
        <p:spPr>
          <a:xfrm rot="-5400000">
            <a:off x="8339614" y="565118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9" name="Freeform 1579"/>
          <p:cNvSpPr/>
          <p:nvPr/>
        </p:nvSpPr>
        <p:spPr>
          <a:xfrm rot="-5400000">
            <a:off x="8018384" y="5748100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0" y="0"/>
                </a:moveTo>
                <a:lnTo>
                  <a:pt x="4318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0" name="Freeform 1580"/>
          <p:cNvSpPr/>
          <p:nvPr/>
        </p:nvSpPr>
        <p:spPr>
          <a:xfrm rot="-5400000">
            <a:off x="8018384" y="5748100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431800" y="0"/>
                </a:moveTo>
                <a:lnTo>
                  <a:pt x="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1" name="Freeform 1581"/>
          <p:cNvSpPr/>
          <p:nvPr/>
        </p:nvSpPr>
        <p:spPr>
          <a:xfrm rot="-5400000">
            <a:off x="8297465" y="5350908"/>
            <a:ext cx="15716" cy="16192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0" y="0"/>
                </a:moveTo>
                <a:lnTo>
                  <a:pt x="4191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2" name="Freeform 1582"/>
          <p:cNvSpPr/>
          <p:nvPr/>
        </p:nvSpPr>
        <p:spPr>
          <a:xfrm rot="-5400000">
            <a:off x="8297465" y="5350908"/>
            <a:ext cx="15716" cy="16192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4191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3" name="Freeform 1583"/>
          <p:cNvSpPr/>
          <p:nvPr/>
        </p:nvSpPr>
        <p:spPr>
          <a:xfrm rot="-5400000">
            <a:off x="8129112" y="541591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4" name="Freeform 1584"/>
          <p:cNvSpPr/>
          <p:nvPr/>
        </p:nvSpPr>
        <p:spPr>
          <a:xfrm rot="-5400000">
            <a:off x="8129112" y="541591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5" name="Freeform 1585"/>
          <p:cNvSpPr/>
          <p:nvPr/>
        </p:nvSpPr>
        <p:spPr>
          <a:xfrm rot="-5400000">
            <a:off x="7941945" y="532352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6" name="Freeform 1586"/>
          <p:cNvSpPr/>
          <p:nvPr/>
        </p:nvSpPr>
        <p:spPr>
          <a:xfrm rot="-5400000">
            <a:off x="7941945" y="532352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7" name="Freeform 1587"/>
          <p:cNvSpPr/>
          <p:nvPr/>
        </p:nvSpPr>
        <p:spPr>
          <a:xfrm rot="-5400000">
            <a:off x="8031957" y="509111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8" name="Freeform 1588"/>
          <p:cNvSpPr/>
          <p:nvPr/>
        </p:nvSpPr>
        <p:spPr>
          <a:xfrm rot="-5400000">
            <a:off x="8031957" y="509111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9" name="Freeform 1589"/>
          <p:cNvSpPr/>
          <p:nvPr/>
        </p:nvSpPr>
        <p:spPr>
          <a:xfrm rot="-5400000">
            <a:off x="7792403" y="489013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0" name="Freeform 1590"/>
          <p:cNvSpPr/>
          <p:nvPr/>
        </p:nvSpPr>
        <p:spPr>
          <a:xfrm rot="-5400000">
            <a:off x="7792403" y="489013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1" name="Freeform 1591"/>
          <p:cNvSpPr/>
          <p:nvPr/>
        </p:nvSpPr>
        <p:spPr>
          <a:xfrm rot="-5400000">
            <a:off x="8129588" y="502253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2" name="Freeform 1592"/>
          <p:cNvSpPr/>
          <p:nvPr/>
        </p:nvSpPr>
        <p:spPr>
          <a:xfrm rot="-5400000">
            <a:off x="8129588" y="502253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3" name="Freeform 1593"/>
          <p:cNvSpPr/>
          <p:nvPr/>
        </p:nvSpPr>
        <p:spPr>
          <a:xfrm rot="-5400000">
            <a:off x="8222457" y="483822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4" name="Freeform 1594"/>
          <p:cNvSpPr/>
          <p:nvPr/>
        </p:nvSpPr>
        <p:spPr>
          <a:xfrm rot="-5400000">
            <a:off x="8222457" y="483822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5" name="Freeform 1595"/>
          <p:cNvSpPr/>
          <p:nvPr/>
        </p:nvSpPr>
        <p:spPr>
          <a:xfrm rot="-5400000">
            <a:off x="8383429" y="495157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6" name="Freeform 1596"/>
          <p:cNvSpPr/>
          <p:nvPr/>
        </p:nvSpPr>
        <p:spPr>
          <a:xfrm rot="-5400000">
            <a:off x="8383429" y="495157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7" name="Freeform 1597"/>
          <p:cNvSpPr/>
          <p:nvPr/>
        </p:nvSpPr>
        <p:spPr>
          <a:xfrm rot="-5400000">
            <a:off x="8274844" y="508206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8" name="Freeform 1598"/>
          <p:cNvSpPr/>
          <p:nvPr/>
        </p:nvSpPr>
        <p:spPr>
          <a:xfrm rot="-5400000">
            <a:off x="8274844" y="508206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9" name="Freeform 1599"/>
          <p:cNvSpPr/>
          <p:nvPr/>
        </p:nvSpPr>
        <p:spPr>
          <a:xfrm rot="-5400000">
            <a:off x="8336995" y="5208033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0" y="0"/>
                </a:moveTo>
                <a:lnTo>
                  <a:pt x="4318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0" name="Freeform 1600"/>
          <p:cNvSpPr/>
          <p:nvPr/>
        </p:nvSpPr>
        <p:spPr>
          <a:xfrm rot="-5400000">
            <a:off x="8336995" y="5208033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431800" y="0"/>
                </a:moveTo>
                <a:lnTo>
                  <a:pt x="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1" name="Freeform 1601"/>
          <p:cNvSpPr/>
          <p:nvPr/>
        </p:nvSpPr>
        <p:spPr>
          <a:xfrm rot="-5400000">
            <a:off x="8398193" y="525065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2" name="Freeform 1602"/>
          <p:cNvSpPr/>
          <p:nvPr/>
        </p:nvSpPr>
        <p:spPr>
          <a:xfrm rot="-5400000">
            <a:off x="8398193" y="525065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3" name="Freeform 1603"/>
          <p:cNvSpPr/>
          <p:nvPr/>
        </p:nvSpPr>
        <p:spPr>
          <a:xfrm rot="-5400000">
            <a:off x="8859679" y="511587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4" name="Freeform 1604"/>
          <p:cNvSpPr/>
          <p:nvPr/>
        </p:nvSpPr>
        <p:spPr>
          <a:xfrm rot="-5400000">
            <a:off x="8859679" y="511587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5" name="Freeform 1605"/>
          <p:cNvSpPr/>
          <p:nvPr/>
        </p:nvSpPr>
        <p:spPr>
          <a:xfrm rot="-5400000">
            <a:off x="8903970" y="478393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6" name="Freeform 1606"/>
          <p:cNvSpPr/>
          <p:nvPr/>
        </p:nvSpPr>
        <p:spPr>
          <a:xfrm rot="-5400000">
            <a:off x="8903970" y="478393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7" name="Freeform 1607"/>
          <p:cNvSpPr/>
          <p:nvPr/>
        </p:nvSpPr>
        <p:spPr>
          <a:xfrm rot="-5400000">
            <a:off x="8740617" y="482631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8" name="Freeform 1608"/>
          <p:cNvSpPr/>
          <p:nvPr/>
        </p:nvSpPr>
        <p:spPr>
          <a:xfrm rot="-5400000">
            <a:off x="8740617" y="482631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9" name="Freeform 1609"/>
          <p:cNvSpPr/>
          <p:nvPr/>
        </p:nvSpPr>
        <p:spPr>
          <a:xfrm rot="-5400000">
            <a:off x="8609172" y="487632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0" name="Freeform 1610"/>
          <p:cNvSpPr/>
          <p:nvPr/>
        </p:nvSpPr>
        <p:spPr>
          <a:xfrm rot="-5400000">
            <a:off x="8609172" y="487632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1" name="Freeform 1611"/>
          <p:cNvSpPr/>
          <p:nvPr/>
        </p:nvSpPr>
        <p:spPr>
          <a:xfrm rot="-5400000">
            <a:off x="8718709" y="500205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2" name="Freeform 1612"/>
          <p:cNvSpPr/>
          <p:nvPr/>
        </p:nvSpPr>
        <p:spPr>
          <a:xfrm rot="-5400000">
            <a:off x="8718709" y="500205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3" name="Freeform 1613"/>
          <p:cNvSpPr/>
          <p:nvPr/>
        </p:nvSpPr>
        <p:spPr>
          <a:xfrm rot="-5400000">
            <a:off x="8626793" y="520017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4" name="Freeform 1614"/>
          <p:cNvSpPr/>
          <p:nvPr/>
        </p:nvSpPr>
        <p:spPr>
          <a:xfrm rot="-5400000">
            <a:off x="8626793" y="520017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5" name="Freeform 1615"/>
          <p:cNvSpPr/>
          <p:nvPr/>
        </p:nvSpPr>
        <p:spPr>
          <a:xfrm rot="-5400000">
            <a:off x="8501063" y="534876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6" name="Freeform 1616"/>
          <p:cNvSpPr/>
          <p:nvPr/>
        </p:nvSpPr>
        <p:spPr>
          <a:xfrm rot="-5400000">
            <a:off x="8501063" y="534876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7" name="Freeform 1617"/>
          <p:cNvSpPr/>
          <p:nvPr/>
        </p:nvSpPr>
        <p:spPr>
          <a:xfrm rot="-5400000">
            <a:off x="8288655" y="528161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8" name="Freeform 1618"/>
          <p:cNvSpPr/>
          <p:nvPr/>
        </p:nvSpPr>
        <p:spPr>
          <a:xfrm rot="-5400000">
            <a:off x="8288655" y="528161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9" name="Freeform 1619"/>
          <p:cNvSpPr/>
          <p:nvPr/>
        </p:nvSpPr>
        <p:spPr>
          <a:xfrm rot="-5400000">
            <a:off x="8075295" y="530733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0" name="Freeform 1620"/>
          <p:cNvSpPr/>
          <p:nvPr/>
        </p:nvSpPr>
        <p:spPr>
          <a:xfrm rot="-5400000">
            <a:off x="8075295" y="530733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1" name="Freeform 1621"/>
          <p:cNvSpPr/>
          <p:nvPr/>
        </p:nvSpPr>
        <p:spPr>
          <a:xfrm rot="-5400000">
            <a:off x="8080296" y="5141834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0" y="0"/>
                </a:moveTo>
                <a:lnTo>
                  <a:pt x="4318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2" name="Freeform 1622"/>
          <p:cNvSpPr/>
          <p:nvPr/>
        </p:nvSpPr>
        <p:spPr>
          <a:xfrm rot="-5400000">
            <a:off x="8080296" y="5141834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431800" y="0"/>
                </a:moveTo>
                <a:lnTo>
                  <a:pt x="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3" name="Freeform 1623"/>
          <p:cNvSpPr/>
          <p:nvPr/>
        </p:nvSpPr>
        <p:spPr>
          <a:xfrm rot="-5400000">
            <a:off x="8156734" y="510302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4" name="Freeform 1624"/>
          <p:cNvSpPr/>
          <p:nvPr/>
        </p:nvSpPr>
        <p:spPr>
          <a:xfrm rot="-5400000">
            <a:off x="8156734" y="510302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5" name="Freeform 1625"/>
          <p:cNvSpPr/>
          <p:nvPr/>
        </p:nvSpPr>
        <p:spPr>
          <a:xfrm rot="-5400000">
            <a:off x="8238649" y="497348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6" name="Freeform 1626"/>
          <p:cNvSpPr/>
          <p:nvPr/>
        </p:nvSpPr>
        <p:spPr>
          <a:xfrm rot="-5400000">
            <a:off x="8238649" y="497348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7" name="Freeform 1627"/>
          <p:cNvSpPr/>
          <p:nvPr/>
        </p:nvSpPr>
        <p:spPr>
          <a:xfrm rot="-5400000">
            <a:off x="8305800" y="500777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8" name="Freeform 1628"/>
          <p:cNvSpPr/>
          <p:nvPr/>
        </p:nvSpPr>
        <p:spPr>
          <a:xfrm rot="-5400000">
            <a:off x="8305800" y="500777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9" name="Freeform 1629"/>
          <p:cNvSpPr/>
          <p:nvPr/>
        </p:nvSpPr>
        <p:spPr>
          <a:xfrm rot="-5400000">
            <a:off x="8237220" y="515064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0" name="Freeform 1630"/>
          <p:cNvSpPr/>
          <p:nvPr/>
        </p:nvSpPr>
        <p:spPr>
          <a:xfrm rot="-5400000">
            <a:off x="8237220" y="515064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1" name="Freeform 1631"/>
          <p:cNvSpPr/>
          <p:nvPr/>
        </p:nvSpPr>
        <p:spPr>
          <a:xfrm rot="-5400000">
            <a:off x="8624412" y="495395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2" name="Freeform 1632"/>
          <p:cNvSpPr/>
          <p:nvPr/>
        </p:nvSpPr>
        <p:spPr>
          <a:xfrm rot="-5400000">
            <a:off x="8624412" y="495395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3" name="Freeform 1633"/>
          <p:cNvSpPr/>
          <p:nvPr/>
        </p:nvSpPr>
        <p:spPr>
          <a:xfrm rot="-5400000">
            <a:off x="8500110" y="490632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4" name="Freeform 1634"/>
          <p:cNvSpPr/>
          <p:nvPr/>
        </p:nvSpPr>
        <p:spPr>
          <a:xfrm rot="-5400000">
            <a:off x="8500110" y="490632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5" name="Freeform 1635"/>
          <p:cNvSpPr/>
          <p:nvPr/>
        </p:nvSpPr>
        <p:spPr>
          <a:xfrm rot="-5400000">
            <a:off x="8490109" y="475773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6" name="Freeform 1636"/>
          <p:cNvSpPr/>
          <p:nvPr/>
        </p:nvSpPr>
        <p:spPr>
          <a:xfrm rot="-5400000">
            <a:off x="8490109" y="475773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7" name="Freeform 1637"/>
          <p:cNvSpPr/>
          <p:nvPr/>
        </p:nvSpPr>
        <p:spPr>
          <a:xfrm rot="-5400000">
            <a:off x="8637747" y="476154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8" name="Freeform 1638"/>
          <p:cNvSpPr/>
          <p:nvPr/>
        </p:nvSpPr>
        <p:spPr>
          <a:xfrm rot="-5400000">
            <a:off x="8637747" y="476154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9" name="Freeform 1639"/>
          <p:cNvSpPr/>
          <p:nvPr/>
        </p:nvSpPr>
        <p:spPr>
          <a:xfrm rot="-5400000">
            <a:off x="8469392" y="4432222"/>
            <a:ext cx="15716" cy="16192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0" y="0"/>
                </a:moveTo>
                <a:lnTo>
                  <a:pt x="4191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0" name="Freeform 1640"/>
          <p:cNvSpPr/>
          <p:nvPr/>
        </p:nvSpPr>
        <p:spPr>
          <a:xfrm rot="-5400000">
            <a:off x="8469392" y="4432222"/>
            <a:ext cx="15716" cy="16192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4191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1" name="Freeform 1641"/>
          <p:cNvSpPr/>
          <p:nvPr/>
        </p:nvSpPr>
        <p:spPr>
          <a:xfrm rot="-5400000">
            <a:off x="8535353" y="417242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2" name="Freeform 1642"/>
          <p:cNvSpPr/>
          <p:nvPr/>
        </p:nvSpPr>
        <p:spPr>
          <a:xfrm rot="-5400000">
            <a:off x="8535353" y="417242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3" name="Freeform 1643"/>
          <p:cNvSpPr/>
          <p:nvPr/>
        </p:nvSpPr>
        <p:spPr>
          <a:xfrm rot="-5400000">
            <a:off x="8236744" y="435768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4" name="Freeform 1644"/>
          <p:cNvSpPr/>
          <p:nvPr/>
        </p:nvSpPr>
        <p:spPr>
          <a:xfrm rot="-5400000">
            <a:off x="8236744" y="435768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5" name="Freeform 1645"/>
          <p:cNvSpPr/>
          <p:nvPr/>
        </p:nvSpPr>
        <p:spPr>
          <a:xfrm rot="-5400000">
            <a:off x="7585234" y="439531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6" name="Freeform 1646"/>
          <p:cNvSpPr/>
          <p:nvPr/>
        </p:nvSpPr>
        <p:spPr>
          <a:xfrm rot="-5400000">
            <a:off x="7585234" y="439531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7" name="Freeform 1647"/>
          <p:cNvSpPr/>
          <p:nvPr/>
        </p:nvSpPr>
        <p:spPr>
          <a:xfrm rot="-5400000">
            <a:off x="7634764" y="502253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8" name="Freeform 1648"/>
          <p:cNvSpPr/>
          <p:nvPr/>
        </p:nvSpPr>
        <p:spPr>
          <a:xfrm rot="-5400000">
            <a:off x="7634764" y="502253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9" name="Freeform 1649"/>
          <p:cNvSpPr/>
          <p:nvPr/>
        </p:nvSpPr>
        <p:spPr>
          <a:xfrm rot="-5400000">
            <a:off x="7945279" y="490728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0" name="Freeform 1650"/>
          <p:cNvSpPr/>
          <p:nvPr/>
        </p:nvSpPr>
        <p:spPr>
          <a:xfrm rot="-5400000">
            <a:off x="7945279" y="490728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1" name="Freeform 1651"/>
          <p:cNvSpPr/>
          <p:nvPr/>
        </p:nvSpPr>
        <p:spPr>
          <a:xfrm rot="-5400000">
            <a:off x="8345091" y="1070373"/>
            <a:ext cx="8572" cy="9048"/>
          </a:xfrm>
          <a:custGeom>
            <a:avLst/>
            <a:gdLst/>
            <a:ahLst/>
            <a:cxnLst/>
            <a:rect l="0" t="0" r="0" b="0"/>
            <a:pathLst>
              <a:path w="228600" h="241300">
                <a:moveTo>
                  <a:pt x="0" y="241300"/>
                </a:move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2" name="Freeform 1652"/>
          <p:cNvSpPr/>
          <p:nvPr/>
        </p:nvSpPr>
        <p:spPr>
          <a:xfrm rot="-5400000">
            <a:off x="8364618" y="1090375"/>
            <a:ext cx="9048" cy="8572"/>
          </a:xfrm>
          <a:custGeom>
            <a:avLst/>
            <a:gdLst/>
            <a:ahLst/>
            <a:cxnLst/>
            <a:rect l="0" t="0" r="0" b="0"/>
            <a:pathLst>
              <a:path w="241300" h="228600">
                <a:moveTo>
                  <a:pt x="0" y="228600"/>
                </a:move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3" name="Freeform 1653"/>
          <p:cNvSpPr/>
          <p:nvPr/>
        </p:nvSpPr>
        <p:spPr>
          <a:xfrm rot="-5400000">
            <a:off x="8344853" y="1090137"/>
            <a:ext cx="9048" cy="9048"/>
          </a:xfrm>
          <a:custGeom>
            <a:avLst/>
            <a:gdLst/>
            <a:ahLst/>
            <a:cxnLst/>
            <a:rect l="0" t="0" r="0" b="0"/>
            <a:pathLst>
              <a:path w="241300" h="241300">
                <a:moveTo>
                  <a:pt x="0" y="0"/>
                </a:moveTo>
                <a:lnTo>
                  <a:pt x="241300" y="241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4" name="Freeform 1654"/>
          <p:cNvSpPr/>
          <p:nvPr/>
        </p:nvSpPr>
        <p:spPr>
          <a:xfrm rot="-5400000">
            <a:off x="8364855" y="1070611"/>
            <a:ext cx="8572" cy="8572"/>
          </a:xfrm>
          <a:custGeom>
            <a:avLst/>
            <a:gdLst/>
            <a:ahLst/>
            <a:cxnLst/>
            <a:rect l="0" t="0" r="0" b="0"/>
            <a:pathLst>
              <a:path w="228600" h="228600">
                <a:moveTo>
                  <a:pt x="0" y="0"/>
                </a:moveTo>
                <a:lnTo>
                  <a:pt x="228600" y="228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5" name="Freeform 1655"/>
          <p:cNvSpPr/>
          <p:nvPr/>
        </p:nvSpPr>
        <p:spPr>
          <a:xfrm rot="-5400000">
            <a:off x="8960882" y="1073230"/>
            <a:ext cx="0" cy="261461"/>
          </a:xfrm>
          <a:custGeom>
            <a:avLst/>
            <a:gdLst/>
            <a:ahLst/>
            <a:cxnLst/>
            <a:rect l="0" t="0" r="0" b="0"/>
            <a:pathLst>
              <a:path h="6972300">
                <a:moveTo>
                  <a:pt x="0" y="0"/>
                </a:moveTo>
                <a:lnTo>
                  <a:pt x="0" y="6972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6" name="Freeform 1656"/>
          <p:cNvSpPr/>
          <p:nvPr/>
        </p:nvSpPr>
        <p:spPr>
          <a:xfrm>
            <a:off x="8806815" y="1154431"/>
            <a:ext cx="25955" cy="25955"/>
          </a:xfrm>
          <a:custGeom>
            <a:avLst/>
            <a:gdLst/>
            <a:ahLst/>
            <a:cxnLst/>
            <a:rect l="0" t="0" r="0" b="0"/>
            <a:pathLst>
              <a:path w="692150" h="692150">
                <a:moveTo>
                  <a:pt x="692150" y="0"/>
                </a:moveTo>
                <a:cubicBezTo>
                  <a:pt x="309887" y="0"/>
                  <a:pt x="0" y="309887"/>
                  <a:pt x="0" y="69215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7" name="Freeform 1657"/>
          <p:cNvSpPr/>
          <p:nvPr/>
        </p:nvSpPr>
        <p:spPr>
          <a:xfrm rot="-5400000">
            <a:off x="8706803" y="1281113"/>
            <a:ext cx="200977" cy="0"/>
          </a:xfrm>
          <a:custGeom>
            <a:avLst/>
            <a:gdLst/>
            <a:ahLst/>
            <a:cxnLst/>
            <a:rect l="0" t="0" r="0" b="0"/>
            <a:pathLst>
              <a:path w="5359400">
                <a:moveTo>
                  <a:pt x="53594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8" name="Freeform 1658"/>
          <p:cNvSpPr/>
          <p:nvPr/>
        </p:nvSpPr>
        <p:spPr>
          <a:xfrm>
            <a:off x="8806815" y="1381364"/>
            <a:ext cx="25955" cy="25955"/>
          </a:xfrm>
          <a:custGeom>
            <a:avLst/>
            <a:gdLst/>
            <a:ahLst/>
            <a:cxnLst/>
            <a:rect l="0" t="0" r="0" b="0"/>
            <a:pathLst>
              <a:path w="692150" h="692150">
                <a:moveTo>
                  <a:pt x="0" y="0"/>
                </a:moveTo>
                <a:cubicBezTo>
                  <a:pt x="0" y="382263"/>
                  <a:pt x="309887" y="692150"/>
                  <a:pt x="692150" y="69215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9" name="Freeform 1659"/>
          <p:cNvSpPr/>
          <p:nvPr/>
        </p:nvSpPr>
        <p:spPr>
          <a:xfrm rot="-5400000">
            <a:off x="8970883" y="1269445"/>
            <a:ext cx="0" cy="275748"/>
          </a:xfrm>
          <a:custGeom>
            <a:avLst/>
            <a:gdLst/>
            <a:ahLst/>
            <a:cxnLst/>
            <a:rect l="0" t="0" r="0" b="0"/>
            <a:pathLst>
              <a:path h="7353300">
                <a:moveTo>
                  <a:pt x="0" y="0"/>
                </a:moveTo>
                <a:lnTo>
                  <a:pt x="0" y="7353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0" name="Freeform 1660"/>
          <p:cNvSpPr/>
          <p:nvPr/>
        </p:nvSpPr>
        <p:spPr>
          <a:xfrm>
            <a:off x="9108519" y="1381364"/>
            <a:ext cx="25955" cy="25955"/>
          </a:xfrm>
          <a:custGeom>
            <a:avLst/>
            <a:gdLst/>
            <a:ahLst/>
            <a:cxnLst/>
            <a:rect l="0" t="0" r="0" b="0"/>
            <a:pathLst>
              <a:path w="692150" h="692150">
                <a:moveTo>
                  <a:pt x="0" y="692150"/>
                </a:moveTo>
                <a:cubicBezTo>
                  <a:pt x="382263" y="692150"/>
                  <a:pt x="692150" y="382263"/>
                  <a:pt x="692150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1" name="Freeform 1661"/>
          <p:cNvSpPr/>
          <p:nvPr/>
        </p:nvSpPr>
        <p:spPr>
          <a:xfrm rot="-5400000">
            <a:off x="9033987" y="1281113"/>
            <a:ext cx="200977" cy="0"/>
          </a:xfrm>
          <a:custGeom>
            <a:avLst/>
            <a:gdLst/>
            <a:ahLst/>
            <a:cxnLst/>
            <a:rect l="0" t="0" r="0" b="0"/>
            <a:pathLst>
              <a:path w="5359400">
                <a:moveTo>
                  <a:pt x="0" y="0"/>
                </a:moveTo>
                <a:lnTo>
                  <a:pt x="5359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2" name="Freeform 1662"/>
          <p:cNvSpPr/>
          <p:nvPr/>
        </p:nvSpPr>
        <p:spPr>
          <a:xfrm>
            <a:off x="9108519" y="1154431"/>
            <a:ext cx="25955" cy="25955"/>
          </a:xfrm>
          <a:custGeom>
            <a:avLst/>
            <a:gdLst/>
            <a:ahLst/>
            <a:cxnLst/>
            <a:rect l="0" t="0" r="0" b="0"/>
            <a:pathLst>
              <a:path w="692150" h="692150">
                <a:moveTo>
                  <a:pt x="692150" y="692150"/>
                </a:moveTo>
                <a:cubicBezTo>
                  <a:pt x="692150" y="309887"/>
                  <a:pt x="382263" y="0"/>
                  <a:pt x="0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3" name="Freeform 1663"/>
          <p:cNvSpPr/>
          <p:nvPr/>
        </p:nvSpPr>
        <p:spPr>
          <a:xfrm rot="-5400000">
            <a:off x="8970883" y="1017033"/>
            <a:ext cx="0" cy="275748"/>
          </a:xfrm>
          <a:custGeom>
            <a:avLst/>
            <a:gdLst/>
            <a:ahLst/>
            <a:cxnLst/>
            <a:rect l="0" t="0" r="0" b="0"/>
            <a:pathLst>
              <a:path h="7353300">
                <a:moveTo>
                  <a:pt x="0" y="7353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4" name="Freeform 1664"/>
          <p:cNvSpPr/>
          <p:nvPr/>
        </p:nvSpPr>
        <p:spPr>
          <a:xfrm rot="-5400000">
            <a:off x="8377952" y="1086565"/>
            <a:ext cx="13335" cy="22383"/>
          </a:xfrm>
          <a:custGeom>
            <a:avLst/>
            <a:gdLst/>
            <a:ahLst/>
            <a:cxnLst/>
            <a:rect l="0" t="0" r="0" b="0"/>
            <a:pathLst>
              <a:path w="355600" h="596900">
                <a:moveTo>
                  <a:pt x="0" y="520700"/>
                </a:moveTo>
                <a:lnTo>
                  <a:pt x="355600" y="0"/>
                </a:lnTo>
                <a:lnTo>
                  <a:pt x="190500" y="596900"/>
                </a:lnTo>
                <a:close/>
                <a:moveTo>
                  <a:pt x="-77520800" y="764286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5" name="Freeform 1665"/>
          <p:cNvSpPr/>
          <p:nvPr/>
        </p:nvSpPr>
        <p:spPr>
          <a:xfrm rot="-5400000">
            <a:off x="8510826" y="984648"/>
            <a:ext cx="180022" cy="412908"/>
          </a:xfrm>
          <a:custGeom>
            <a:avLst/>
            <a:gdLst/>
            <a:ahLst/>
            <a:cxnLst/>
            <a:rect l="0" t="0" r="0" b="0"/>
            <a:pathLst>
              <a:path w="4800600" h="11010900">
                <a:moveTo>
                  <a:pt x="4800600" y="0"/>
                </a:moveTo>
                <a:lnTo>
                  <a:pt x="0" y="10401300"/>
                </a:lnTo>
                <a:lnTo>
                  <a:pt x="0" y="11010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6" name="Freeform 1666"/>
          <p:cNvSpPr/>
          <p:nvPr/>
        </p:nvSpPr>
        <p:spPr>
          <a:xfrm rot="-5400000">
            <a:off x="8241030" y="20955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7" name="Freeform 1667"/>
          <p:cNvSpPr/>
          <p:nvPr/>
        </p:nvSpPr>
        <p:spPr>
          <a:xfrm rot="-5400000">
            <a:off x="8241030" y="20955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8" name="Freeform 1668"/>
          <p:cNvSpPr/>
          <p:nvPr/>
        </p:nvSpPr>
        <p:spPr>
          <a:xfrm rot="-5400000">
            <a:off x="8328184" y="66484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9" name="Freeform 1669"/>
          <p:cNvSpPr/>
          <p:nvPr/>
        </p:nvSpPr>
        <p:spPr>
          <a:xfrm rot="-5400000">
            <a:off x="8328184" y="66484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0" name="Freeform 1670"/>
          <p:cNvSpPr/>
          <p:nvPr/>
        </p:nvSpPr>
        <p:spPr>
          <a:xfrm rot="-5400000">
            <a:off x="8400574" y="112442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1" name="Freeform 1671"/>
          <p:cNvSpPr/>
          <p:nvPr/>
        </p:nvSpPr>
        <p:spPr>
          <a:xfrm rot="-5400000">
            <a:off x="8400574" y="112442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2" name="Freeform 1672"/>
          <p:cNvSpPr/>
          <p:nvPr/>
        </p:nvSpPr>
        <p:spPr>
          <a:xfrm rot="-5400000">
            <a:off x="8468202" y="149495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3" name="Freeform 1673"/>
          <p:cNvSpPr/>
          <p:nvPr/>
        </p:nvSpPr>
        <p:spPr>
          <a:xfrm rot="-5400000">
            <a:off x="8468202" y="149495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4" name="Freeform 1674"/>
          <p:cNvSpPr/>
          <p:nvPr/>
        </p:nvSpPr>
        <p:spPr>
          <a:xfrm rot="-5400000">
            <a:off x="8499158" y="166354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5" name="Freeform 1675"/>
          <p:cNvSpPr/>
          <p:nvPr/>
        </p:nvSpPr>
        <p:spPr>
          <a:xfrm rot="-5400000">
            <a:off x="8499158" y="166354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6" name="Freeform 1676"/>
          <p:cNvSpPr/>
          <p:nvPr/>
        </p:nvSpPr>
        <p:spPr>
          <a:xfrm rot="-5400000">
            <a:off x="8571548" y="203216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7" name="Freeform 1677"/>
          <p:cNvSpPr/>
          <p:nvPr/>
        </p:nvSpPr>
        <p:spPr>
          <a:xfrm rot="-5400000">
            <a:off x="8571548" y="203216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8" name="Freeform 1678"/>
          <p:cNvSpPr/>
          <p:nvPr/>
        </p:nvSpPr>
        <p:spPr>
          <a:xfrm rot="-5400000">
            <a:off x="8581073" y="214550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9" name="Freeform 1679"/>
          <p:cNvSpPr/>
          <p:nvPr/>
        </p:nvSpPr>
        <p:spPr>
          <a:xfrm rot="-5400000">
            <a:off x="8581073" y="214550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0" name="Freeform 1680"/>
          <p:cNvSpPr/>
          <p:nvPr/>
        </p:nvSpPr>
        <p:spPr>
          <a:xfrm rot="-5400000">
            <a:off x="8633460" y="242792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1" name="Freeform 1681"/>
          <p:cNvSpPr/>
          <p:nvPr/>
        </p:nvSpPr>
        <p:spPr>
          <a:xfrm rot="-5400000">
            <a:off x="8633460" y="242792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2" name="Freeform 1682"/>
          <p:cNvSpPr/>
          <p:nvPr/>
        </p:nvSpPr>
        <p:spPr>
          <a:xfrm rot="-5400000">
            <a:off x="8420577" y="244316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3" name="Freeform 1683"/>
          <p:cNvSpPr/>
          <p:nvPr/>
        </p:nvSpPr>
        <p:spPr>
          <a:xfrm rot="-5400000">
            <a:off x="8420577" y="244316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4" name="Freeform 1684"/>
          <p:cNvSpPr/>
          <p:nvPr/>
        </p:nvSpPr>
        <p:spPr>
          <a:xfrm rot="-5400000">
            <a:off x="8061960" y="247602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5" name="Freeform 1685"/>
          <p:cNvSpPr/>
          <p:nvPr/>
        </p:nvSpPr>
        <p:spPr>
          <a:xfrm rot="-5400000">
            <a:off x="8061960" y="247602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6" name="Freeform 1686"/>
          <p:cNvSpPr/>
          <p:nvPr/>
        </p:nvSpPr>
        <p:spPr>
          <a:xfrm rot="-5400000">
            <a:off x="7686675" y="252031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7" name="Freeform 1687"/>
          <p:cNvSpPr/>
          <p:nvPr/>
        </p:nvSpPr>
        <p:spPr>
          <a:xfrm rot="-5400000">
            <a:off x="7686675" y="252031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8" name="Freeform 1688"/>
          <p:cNvSpPr/>
          <p:nvPr/>
        </p:nvSpPr>
        <p:spPr>
          <a:xfrm rot="-5400000">
            <a:off x="7377113" y="253031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9" name="Freeform 1689"/>
          <p:cNvSpPr/>
          <p:nvPr/>
        </p:nvSpPr>
        <p:spPr>
          <a:xfrm rot="-5400000">
            <a:off x="7377113" y="253031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0" name="Freeform 1690"/>
          <p:cNvSpPr/>
          <p:nvPr/>
        </p:nvSpPr>
        <p:spPr>
          <a:xfrm rot="-5400000">
            <a:off x="7180422" y="255889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1" name="Freeform 1691"/>
          <p:cNvSpPr/>
          <p:nvPr/>
        </p:nvSpPr>
        <p:spPr>
          <a:xfrm rot="-5400000">
            <a:off x="7180422" y="255889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2" name="Freeform 1692"/>
          <p:cNvSpPr/>
          <p:nvPr/>
        </p:nvSpPr>
        <p:spPr>
          <a:xfrm rot="-5400000">
            <a:off x="7217569" y="278368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3" name="Freeform 1693"/>
          <p:cNvSpPr/>
          <p:nvPr/>
        </p:nvSpPr>
        <p:spPr>
          <a:xfrm rot="-5400000">
            <a:off x="7217569" y="278368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4" name="Freeform 1694"/>
          <p:cNvSpPr/>
          <p:nvPr/>
        </p:nvSpPr>
        <p:spPr>
          <a:xfrm rot="-5400000">
            <a:off x="7245192" y="299561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5" name="Freeform 1695"/>
          <p:cNvSpPr/>
          <p:nvPr/>
        </p:nvSpPr>
        <p:spPr>
          <a:xfrm rot="-5400000">
            <a:off x="7245192" y="299561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6" name="Freeform 1696"/>
          <p:cNvSpPr/>
          <p:nvPr/>
        </p:nvSpPr>
        <p:spPr>
          <a:xfrm rot="-5400000">
            <a:off x="7490937" y="281130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7" name="Freeform 1697"/>
          <p:cNvSpPr/>
          <p:nvPr/>
        </p:nvSpPr>
        <p:spPr>
          <a:xfrm rot="-5400000">
            <a:off x="7490937" y="281130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8" name="Freeform 1698"/>
          <p:cNvSpPr/>
          <p:nvPr/>
        </p:nvSpPr>
        <p:spPr>
          <a:xfrm rot="-5400000">
            <a:off x="7495699" y="270938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9" name="Freeform 1699"/>
          <p:cNvSpPr/>
          <p:nvPr/>
        </p:nvSpPr>
        <p:spPr>
          <a:xfrm rot="-5400000">
            <a:off x="7495699" y="270938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0" name="Freeform 1700"/>
          <p:cNvSpPr/>
          <p:nvPr/>
        </p:nvSpPr>
        <p:spPr>
          <a:xfrm rot="-5400000">
            <a:off x="7408784" y="2641998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0" y="0"/>
                </a:moveTo>
                <a:lnTo>
                  <a:pt x="4318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1" name="Freeform 1701"/>
          <p:cNvSpPr/>
          <p:nvPr/>
        </p:nvSpPr>
        <p:spPr>
          <a:xfrm rot="-5400000">
            <a:off x="7408784" y="2641998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431800" y="0"/>
                </a:moveTo>
                <a:lnTo>
                  <a:pt x="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2" name="Freeform 1702"/>
          <p:cNvSpPr/>
          <p:nvPr/>
        </p:nvSpPr>
        <p:spPr>
          <a:xfrm rot="-5400000">
            <a:off x="7417118" y="259556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3" name="Freeform 1703"/>
          <p:cNvSpPr/>
          <p:nvPr/>
        </p:nvSpPr>
        <p:spPr>
          <a:xfrm rot="-5400000">
            <a:off x="7417118" y="259556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4" name="Freeform 1704"/>
          <p:cNvSpPr/>
          <p:nvPr/>
        </p:nvSpPr>
        <p:spPr>
          <a:xfrm rot="-5400000">
            <a:off x="7562374" y="270986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5" name="Freeform 1705"/>
          <p:cNvSpPr/>
          <p:nvPr/>
        </p:nvSpPr>
        <p:spPr>
          <a:xfrm rot="-5400000">
            <a:off x="7562374" y="270986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6" name="Freeform 1706"/>
          <p:cNvSpPr/>
          <p:nvPr/>
        </p:nvSpPr>
        <p:spPr>
          <a:xfrm rot="-5400000">
            <a:off x="7522369" y="289322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7" name="Freeform 1707"/>
          <p:cNvSpPr/>
          <p:nvPr/>
        </p:nvSpPr>
        <p:spPr>
          <a:xfrm rot="-5400000">
            <a:off x="7522369" y="289322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8" name="Freeform 1708"/>
          <p:cNvSpPr/>
          <p:nvPr/>
        </p:nvSpPr>
        <p:spPr>
          <a:xfrm rot="-5400000">
            <a:off x="7670483" y="260413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9" name="Freeform 1709"/>
          <p:cNvSpPr/>
          <p:nvPr/>
        </p:nvSpPr>
        <p:spPr>
          <a:xfrm rot="-5400000">
            <a:off x="7670483" y="260413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0" name="Freeform 1710"/>
          <p:cNvSpPr/>
          <p:nvPr/>
        </p:nvSpPr>
        <p:spPr>
          <a:xfrm rot="-5400000">
            <a:off x="8122920" y="259508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1" name="Freeform 1711"/>
          <p:cNvSpPr/>
          <p:nvPr/>
        </p:nvSpPr>
        <p:spPr>
          <a:xfrm rot="-5400000">
            <a:off x="8122920" y="259508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2" name="Freeform 1712"/>
          <p:cNvSpPr/>
          <p:nvPr/>
        </p:nvSpPr>
        <p:spPr>
          <a:xfrm rot="-5400000">
            <a:off x="8333423" y="276510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3" name="Freeform 1713"/>
          <p:cNvSpPr/>
          <p:nvPr/>
        </p:nvSpPr>
        <p:spPr>
          <a:xfrm rot="-5400000">
            <a:off x="8333423" y="276510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4" name="Freeform 1714"/>
          <p:cNvSpPr/>
          <p:nvPr/>
        </p:nvSpPr>
        <p:spPr>
          <a:xfrm rot="-5400000">
            <a:off x="9045893" y="225552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5" name="Freeform 1715"/>
          <p:cNvSpPr/>
          <p:nvPr/>
        </p:nvSpPr>
        <p:spPr>
          <a:xfrm rot="-5400000">
            <a:off x="9045893" y="225552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6" name="Freeform 1716"/>
          <p:cNvSpPr/>
          <p:nvPr/>
        </p:nvSpPr>
        <p:spPr>
          <a:xfrm rot="-5400000">
            <a:off x="9113520" y="177212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7" name="Freeform 1717"/>
          <p:cNvSpPr/>
          <p:nvPr/>
        </p:nvSpPr>
        <p:spPr>
          <a:xfrm rot="-5400000">
            <a:off x="9113520" y="177212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8" name="Freeform 1718"/>
          <p:cNvSpPr/>
          <p:nvPr/>
        </p:nvSpPr>
        <p:spPr>
          <a:xfrm rot="-5400000">
            <a:off x="8942547" y="201549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9" name="Freeform 1719"/>
          <p:cNvSpPr/>
          <p:nvPr/>
        </p:nvSpPr>
        <p:spPr>
          <a:xfrm rot="-5400000">
            <a:off x="8942547" y="201549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0" name="Freeform 1720"/>
          <p:cNvSpPr/>
          <p:nvPr/>
        </p:nvSpPr>
        <p:spPr>
          <a:xfrm rot="-5400000">
            <a:off x="8748713" y="237839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1" name="Freeform 1721"/>
          <p:cNvSpPr/>
          <p:nvPr/>
        </p:nvSpPr>
        <p:spPr>
          <a:xfrm rot="-5400000">
            <a:off x="8748713" y="237839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2" name="Freeform 1722"/>
          <p:cNvSpPr/>
          <p:nvPr/>
        </p:nvSpPr>
        <p:spPr>
          <a:xfrm rot="-5400000">
            <a:off x="8579168" y="266223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3" name="Freeform 1723"/>
          <p:cNvSpPr/>
          <p:nvPr/>
        </p:nvSpPr>
        <p:spPr>
          <a:xfrm rot="-5400000">
            <a:off x="8579168" y="266223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4" name="Freeform 1724"/>
          <p:cNvSpPr/>
          <p:nvPr/>
        </p:nvSpPr>
        <p:spPr>
          <a:xfrm rot="-5400000">
            <a:off x="8590598" y="304514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5" name="Freeform 1725"/>
          <p:cNvSpPr/>
          <p:nvPr/>
        </p:nvSpPr>
        <p:spPr>
          <a:xfrm rot="-5400000">
            <a:off x="8590598" y="304514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6" name="Freeform 1726"/>
          <p:cNvSpPr/>
          <p:nvPr/>
        </p:nvSpPr>
        <p:spPr>
          <a:xfrm rot="-5400000">
            <a:off x="8644890" y="350424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7" name="Freeform 1727"/>
          <p:cNvSpPr/>
          <p:nvPr/>
        </p:nvSpPr>
        <p:spPr>
          <a:xfrm rot="-5400000">
            <a:off x="8644890" y="350424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8" name="Freeform 1728"/>
          <p:cNvSpPr/>
          <p:nvPr/>
        </p:nvSpPr>
        <p:spPr>
          <a:xfrm rot="-5400000">
            <a:off x="8644890" y="402145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9" name="Freeform 1729"/>
          <p:cNvSpPr/>
          <p:nvPr/>
        </p:nvSpPr>
        <p:spPr>
          <a:xfrm rot="-5400000">
            <a:off x="8644890" y="402145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0" name="Freeform 1730"/>
          <p:cNvSpPr/>
          <p:nvPr/>
        </p:nvSpPr>
        <p:spPr>
          <a:xfrm rot="-5400000">
            <a:off x="8780145" y="206978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1" name="Freeform 1731"/>
          <p:cNvSpPr/>
          <p:nvPr/>
        </p:nvSpPr>
        <p:spPr>
          <a:xfrm rot="-5400000">
            <a:off x="8780145" y="206978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2" name="Freeform 1732"/>
          <p:cNvSpPr/>
          <p:nvPr/>
        </p:nvSpPr>
        <p:spPr>
          <a:xfrm rot="-5400000">
            <a:off x="8466773" y="208216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3" name="Freeform 1733"/>
          <p:cNvSpPr/>
          <p:nvPr/>
        </p:nvSpPr>
        <p:spPr>
          <a:xfrm rot="-5400000">
            <a:off x="8466773" y="208216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4" name="Freeform 1734"/>
          <p:cNvSpPr/>
          <p:nvPr/>
        </p:nvSpPr>
        <p:spPr>
          <a:xfrm rot="-5400000">
            <a:off x="8196263" y="220694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5" name="Freeform 1735"/>
          <p:cNvSpPr/>
          <p:nvPr/>
        </p:nvSpPr>
        <p:spPr>
          <a:xfrm rot="-5400000">
            <a:off x="8196263" y="220694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6" name="Freeform 1736"/>
          <p:cNvSpPr/>
          <p:nvPr/>
        </p:nvSpPr>
        <p:spPr>
          <a:xfrm rot="-5400000">
            <a:off x="7813834" y="238982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7" name="Freeform 1737"/>
          <p:cNvSpPr/>
          <p:nvPr/>
        </p:nvSpPr>
        <p:spPr>
          <a:xfrm rot="-5400000">
            <a:off x="7813834" y="238982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8" name="Freeform 1738"/>
          <p:cNvSpPr/>
          <p:nvPr/>
        </p:nvSpPr>
        <p:spPr>
          <a:xfrm rot="-5400000">
            <a:off x="7569518" y="240887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9" name="Freeform 1739"/>
          <p:cNvSpPr/>
          <p:nvPr/>
        </p:nvSpPr>
        <p:spPr>
          <a:xfrm rot="-5400000">
            <a:off x="7569518" y="240887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0" name="Freeform 1740"/>
          <p:cNvSpPr/>
          <p:nvPr/>
        </p:nvSpPr>
        <p:spPr>
          <a:xfrm rot="-5400000">
            <a:off x="7163753" y="299466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1" name="Freeform 1741"/>
          <p:cNvSpPr/>
          <p:nvPr/>
        </p:nvSpPr>
        <p:spPr>
          <a:xfrm rot="-5400000">
            <a:off x="7163753" y="299466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2" name="Freeform 1742"/>
          <p:cNvSpPr/>
          <p:nvPr/>
        </p:nvSpPr>
        <p:spPr>
          <a:xfrm rot="-5400000">
            <a:off x="7088982" y="277558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3" name="Freeform 1743"/>
          <p:cNvSpPr/>
          <p:nvPr/>
        </p:nvSpPr>
        <p:spPr>
          <a:xfrm rot="-5400000">
            <a:off x="7088982" y="277558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4" name="Freeform 1744"/>
          <p:cNvSpPr/>
          <p:nvPr/>
        </p:nvSpPr>
        <p:spPr>
          <a:xfrm rot="-5400000">
            <a:off x="7133749" y="253793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5" name="Freeform 1745"/>
          <p:cNvSpPr/>
          <p:nvPr/>
        </p:nvSpPr>
        <p:spPr>
          <a:xfrm rot="-5400000">
            <a:off x="7133749" y="253793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6" name="Freeform 1746"/>
          <p:cNvSpPr/>
          <p:nvPr/>
        </p:nvSpPr>
        <p:spPr>
          <a:xfrm rot="-5400000">
            <a:off x="7278291" y="2484835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0" y="0"/>
                </a:moveTo>
                <a:lnTo>
                  <a:pt x="4318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7" name="Freeform 1747"/>
          <p:cNvSpPr/>
          <p:nvPr/>
        </p:nvSpPr>
        <p:spPr>
          <a:xfrm rot="-5400000">
            <a:off x="7278291" y="2484835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431800" y="0"/>
                </a:moveTo>
                <a:lnTo>
                  <a:pt x="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8" name="Freeform 1748"/>
          <p:cNvSpPr/>
          <p:nvPr/>
        </p:nvSpPr>
        <p:spPr>
          <a:xfrm rot="-5400000">
            <a:off x="7494747" y="245078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9" name="Freeform 1749"/>
          <p:cNvSpPr/>
          <p:nvPr/>
        </p:nvSpPr>
        <p:spPr>
          <a:xfrm rot="-5400000">
            <a:off x="7494747" y="245078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0" name="Freeform 1750"/>
          <p:cNvSpPr/>
          <p:nvPr/>
        </p:nvSpPr>
        <p:spPr>
          <a:xfrm rot="-5400000">
            <a:off x="7710488" y="249031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1" name="Freeform 1751"/>
          <p:cNvSpPr/>
          <p:nvPr/>
        </p:nvSpPr>
        <p:spPr>
          <a:xfrm rot="-5400000">
            <a:off x="7710488" y="249031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2" name="Freeform 1752"/>
          <p:cNvSpPr/>
          <p:nvPr/>
        </p:nvSpPr>
        <p:spPr>
          <a:xfrm rot="-5400000">
            <a:off x="7885986" y="2463880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0" y="0"/>
                </a:moveTo>
                <a:lnTo>
                  <a:pt x="4318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3" name="Freeform 1753"/>
          <p:cNvSpPr/>
          <p:nvPr/>
        </p:nvSpPr>
        <p:spPr>
          <a:xfrm rot="-5400000">
            <a:off x="7885986" y="2463880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431800" y="0"/>
                </a:moveTo>
                <a:lnTo>
                  <a:pt x="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4" name="Freeform 1754"/>
          <p:cNvSpPr/>
          <p:nvPr/>
        </p:nvSpPr>
        <p:spPr>
          <a:xfrm rot="-5400000">
            <a:off x="8132445" y="242078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5" name="Freeform 1755"/>
          <p:cNvSpPr/>
          <p:nvPr/>
        </p:nvSpPr>
        <p:spPr>
          <a:xfrm rot="-5400000">
            <a:off x="8132445" y="242078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6" name="Freeform 1756"/>
          <p:cNvSpPr/>
          <p:nvPr/>
        </p:nvSpPr>
        <p:spPr>
          <a:xfrm rot="-5400000">
            <a:off x="8268177" y="216979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7" name="Freeform 1757"/>
          <p:cNvSpPr/>
          <p:nvPr/>
        </p:nvSpPr>
        <p:spPr>
          <a:xfrm rot="-5400000">
            <a:off x="8268177" y="216979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8" name="Freeform 1758"/>
          <p:cNvSpPr/>
          <p:nvPr/>
        </p:nvSpPr>
        <p:spPr>
          <a:xfrm rot="-5400000">
            <a:off x="8468678" y="212360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9" name="Freeform 1759"/>
          <p:cNvSpPr/>
          <p:nvPr/>
        </p:nvSpPr>
        <p:spPr>
          <a:xfrm rot="-5400000">
            <a:off x="8468678" y="212360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0" name="Freeform 1760"/>
          <p:cNvSpPr/>
          <p:nvPr/>
        </p:nvSpPr>
        <p:spPr>
          <a:xfrm rot="-5400000">
            <a:off x="8397240" y="173593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1" name="Freeform 1761"/>
          <p:cNvSpPr/>
          <p:nvPr/>
        </p:nvSpPr>
        <p:spPr>
          <a:xfrm rot="-5400000">
            <a:off x="8397240" y="173593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2" name="Freeform 1762"/>
          <p:cNvSpPr/>
          <p:nvPr/>
        </p:nvSpPr>
        <p:spPr>
          <a:xfrm rot="-5400000">
            <a:off x="8340090" y="140446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3" name="Freeform 1763"/>
          <p:cNvSpPr/>
          <p:nvPr/>
        </p:nvSpPr>
        <p:spPr>
          <a:xfrm rot="-5400000">
            <a:off x="8340090" y="140446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4" name="Freeform 1764"/>
          <p:cNvSpPr/>
          <p:nvPr/>
        </p:nvSpPr>
        <p:spPr>
          <a:xfrm rot="-5400000">
            <a:off x="7964805" y="116014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5" name="Freeform 1765"/>
          <p:cNvSpPr/>
          <p:nvPr/>
        </p:nvSpPr>
        <p:spPr>
          <a:xfrm rot="-5400000">
            <a:off x="7964805" y="116014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6" name="Freeform 1766"/>
          <p:cNvSpPr/>
          <p:nvPr/>
        </p:nvSpPr>
        <p:spPr>
          <a:xfrm rot="-5400000">
            <a:off x="7990047" y="76200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7" name="Freeform 1767"/>
          <p:cNvSpPr/>
          <p:nvPr/>
        </p:nvSpPr>
        <p:spPr>
          <a:xfrm rot="-5400000">
            <a:off x="7990047" y="76200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8" name="Freeform 1768"/>
          <p:cNvSpPr/>
          <p:nvPr/>
        </p:nvSpPr>
        <p:spPr>
          <a:xfrm rot="-5400000">
            <a:off x="8038148" y="29956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9" name="Freeform 1769"/>
          <p:cNvSpPr/>
          <p:nvPr/>
        </p:nvSpPr>
        <p:spPr>
          <a:xfrm rot="-5400000">
            <a:off x="8038148" y="29956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0" name="Freeform 1770"/>
          <p:cNvSpPr/>
          <p:nvPr/>
        </p:nvSpPr>
        <p:spPr>
          <a:xfrm rot="-5400000">
            <a:off x="8175308" y="41243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1" name="Freeform 1771"/>
          <p:cNvSpPr/>
          <p:nvPr/>
        </p:nvSpPr>
        <p:spPr>
          <a:xfrm rot="-5400000">
            <a:off x="8175308" y="41243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2" name="Freeform 1772"/>
          <p:cNvSpPr/>
          <p:nvPr/>
        </p:nvSpPr>
        <p:spPr>
          <a:xfrm rot="-5400000">
            <a:off x="8305324" y="95440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3" name="Freeform 1773"/>
          <p:cNvSpPr/>
          <p:nvPr/>
        </p:nvSpPr>
        <p:spPr>
          <a:xfrm rot="-5400000">
            <a:off x="8305324" y="95440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4" name="Freeform 1774"/>
          <p:cNvSpPr/>
          <p:nvPr/>
        </p:nvSpPr>
        <p:spPr>
          <a:xfrm rot="-5400000">
            <a:off x="8304372" y="144208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5" name="Freeform 1775"/>
          <p:cNvSpPr/>
          <p:nvPr/>
        </p:nvSpPr>
        <p:spPr>
          <a:xfrm rot="-5400000">
            <a:off x="8304372" y="144208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6" name="Freeform 1776"/>
          <p:cNvSpPr/>
          <p:nvPr/>
        </p:nvSpPr>
        <p:spPr>
          <a:xfrm rot="-5400000">
            <a:off x="8312944" y="182070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7" name="Freeform 1777"/>
          <p:cNvSpPr/>
          <p:nvPr/>
        </p:nvSpPr>
        <p:spPr>
          <a:xfrm rot="-5400000">
            <a:off x="8312944" y="182070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8" name="Freeform 1778"/>
          <p:cNvSpPr/>
          <p:nvPr/>
        </p:nvSpPr>
        <p:spPr>
          <a:xfrm rot="-5400000">
            <a:off x="8150067" y="209597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9" name="Freeform 1779"/>
          <p:cNvSpPr/>
          <p:nvPr/>
        </p:nvSpPr>
        <p:spPr>
          <a:xfrm rot="-5400000">
            <a:off x="8150067" y="209597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0" name="Freeform 1780"/>
          <p:cNvSpPr/>
          <p:nvPr/>
        </p:nvSpPr>
        <p:spPr>
          <a:xfrm rot="-5400000">
            <a:off x="7655243" y="223266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1" name="Freeform 1781"/>
          <p:cNvSpPr/>
          <p:nvPr/>
        </p:nvSpPr>
        <p:spPr>
          <a:xfrm rot="-5400000">
            <a:off x="7655243" y="223266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2" name="Freeform 1782"/>
          <p:cNvSpPr/>
          <p:nvPr/>
        </p:nvSpPr>
        <p:spPr>
          <a:xfrm rot="-5400000">
            <a:off x="7252573" y="2355295"/>
            <a:ext cx="15716" cy="16192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0" y="0"/>
                </a:moveTo>
                <a:lnTo>
                  <a:pt x="4191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3" name="Freeform 1783"/>
          <p:cNvSpPr/>
          <p:nvPr/>
        </p:nvSpPr>
        <p:spPr>
          <a:xfrm rot="-5400000">
            <a:off x="7252573" y="2355295"/>
            <a:ext cx="15716" cy="16192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4191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4" name="Freeform 1784"/>
          <p:cNvSpPr/>
          <p:nvPr/>
        </p:nvSpPr>
        <p:spPr>
          <a:xfrm rot="-5400000">
            <a:off x="7060883" y="251555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5" name="Freeform 1785"/>
          <p:cNvSpPr/>
          <p:nvPr/>
        </p:nvSpPr>
        <p:spPr>
          <a:xfrm rot="-5400000">
            <a:off x="7060883" y="251555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6" name="Freeform 1786"/>
          <p:cNvSpPr/>
          <p:nvPr/>
        </p:nvSpPr>
        <p:spPr>
          <a:xfrm rot="-5400000">
            <a:off x="6996113" y="230362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7" name="Freeform 1787"/>
          <p:cNvSpPr/>
          <p:nvPr/>
        </p:nvSpPr>
        <p:spPr>
          <a:xfrm rot="-5400000">
            <a:off x="6996113" y="230362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8" name="Freeform 1788"/>
          <p:cNvSpPr/>
          <p:nvPr/>
        </p:nvSpPr>
        <p:spPr>
          <a:xfrm rot="-5400000">
            <a:off x="6962775" y="206073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9" name="Freeform 1789"/>
          <p:cNvSpPr/>
          <p:nvPr/>
        </p:nvSpPr>
        <p:spPr>
          <a:xfrm rot="-5400000">
            <a:off x="6962775" y="206073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0" name="Freeform 1790"/>
          <p:cNvSpPr/>
          <p:nvPr/>
        </p:nvSpPr>
        <p:spPr>
          <a:xfrm rot="-5400000">
            <a:off x="7237572" y="198501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1" name="Freeform 1791"/>
          <p:cNvSpPr/>
          <p:nvPr/>
        </p:nvSpPr>
        <p:spPr>
          <a:xfrm rot="-5400000">
            <a:off x="7237572" y="198501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2" name="Freeform 1792"/>
          <p:cNvSpPr/>
          <p:nvPr/>
        </p:nvSpPr>
        <p:spPr>
          <a:xfrm rot="-5400000">
            <a:off x="7442835" y="192214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3" name="Freeform 1793"/>
          <p:cNvSpPr/>
          <p:nvPr/>
        </p:nvSpPr>
        <p:spPr>
          <a:xfrm rot="-5400000">
            <a:off x="7442835" y="192214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4" name="Freeform 1794"/>
          <p:cNvSpPr/>
          <p:nvPr/>
        </p:nvSpPr>
        <p:spPr>
          <a:xfrm rot="-5400000">
            <a:off x="7104222" y="214217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5" name="Freeform 1795"/>
          <p:cNvSpPr/>
          <p:nvPr/>
        </p:nvSpPr>
        <p:spPr>
          <a:xfrm rot="-5400000">
            <a:off x="7104222" y="214217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6" name="Freeform 1796"/>
          <p:cNvSpPr/>
          <p:nvPr/>
        </p:nvSpPr>
        <p:spPr>
          <a:xfrm rot="-5400000">
            <a:off x="7294722" y="222027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7" name="Freeform 1797"/>
          <p:cNvSpPr/>
          <p:nvPr/>
        </p:nvSpPr>
        <p:spPr>
          <a:xfrm rot="-5400000">
            <a:off x="7294722" y="222027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8" name="Freeform 1798"/>
          <p:cNvSpPr/>
          <p:nvPr/>
        </p:nvSpPr>
        <p:spPr>
          <a:xfrm rot="-5400000">
            <a:off x="7709535" y="207692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9" name="Freeform 1799"/>
          <p:cNvSpPr/>
          <p:nvPr/>
        </p:nvSpPr>
        <p:spPr>
          <a:xfrm rot="-5400000">
            <a:off x="7709535" y="207692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0" name="Freeform 1800"/>
          <p:cNvSpPr/>
          <p:nvPr/>
        </p:nvSpPr>
        <p:spPr>
          <a:xfrm rot="-5400000">
            <a:off x="7861459" y="193643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1" name="Freeform 1801"/>
          <p:cNvSpPr/>
          <p:nvPr/>
        </p:nvSpPr>
        <p:spPr>
          <a:xfrm rot="-5400000">
            <a:off x="7861459" y="193643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2" name="Freeform 1802"/>
          <p:cNvSpPr/>
          <p:nvPr/>
        </p:nvSpPr>
        <p:spPr>
          <a:xfrm rot="-5400000">
            <a:off x="8073390" y="172450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3" name="Freeform 1803"/>
          <p:cNvSpPr/>
          <p:nvPr/>
        </p:nvSpPr>
        <p:spPr>
          <a:xfrm rot="-5400000">
            <a:off x="8073390" y="172450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4" name="Freeform 1804"/>
          <p:cNvSpPr/>
          <p:nvPr/>
        </p:nvSpPr>
        <p:spPr>
          <a:xfrm rot="-5400000">
            <a:off x="8143399" y="182880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5" name="Freeform 1805"/>
          <p:cNvSpPr/>
          <p:nvPr/>
        </p:nvSpPr>
        <p:spPr>
          <a:xfrm rot="-5400000">
            <a:off x="8143399" y="182880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6" name="Freeform 1806"/>
          <p:cNvSpPr/>
          <p:nvPr/>
        </p:nvSpPr>
        <p:spPr>
          <a:xfrm rot="-5400000">
            <a:off x="8069104" y="188118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7" name="Freeform 1807"/>
          <p:cNvSpPr/>
          <p:nvPr/>
        </p:nvSpPr>
        <p:spPr>
          <a:xfrm rot="-5400000">
            <a:off x="8069104" y="188118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8" name="Freeform 1808"/>
          <p:cNvSpPr/>
          <p:nvPr/>
        </p:nvSpPr>
        <p:spPr>
          <a:xfrm rot="-5400000">
            <a:off x="8111014" y="184880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9" name="Freeform 1809"/>
          <p:cNvSpPr/>
          <p:nvPr/>
        </p:nvSpPr>
        <p:spPr>
          <a:xfrm rot="-5400000">
            <a:off x="8111014" y="184880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0" name="Freeform 1810"/>
          <p:cNvSpPr/>
          <p:nvPr/>
        </p:nvSpPr>
        <p:spPr>
          <a:xfrm rot="-5400000">
            <a:off x="7716679" y="181022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1" name="Freeform 1811"/>
          <p:cNvSpPr/>
          <p:nvPr/>
        </p:nvSpPr>
        <p:spPr>
          <a:xfrm rot="-5400000">
            <a:off x="7716679" y="181022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2" name="Freeform 1812"/>
          <p:cNvSpPr/>
          <p:nvPr/>
        </p:nvSpPr>
        <p:spPr>
          <a:xfrm rot="-5400000">
            <a:off x="7886700" y="170307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3" name="Freeform 1813"/>
          <p:cNvSpPr/>
          <p:nvPr/>
        </p:nvSpPr>
        <p:spPr>
          <a:xfrm rot="-5400000">
            <a:off x="7886700" y="170307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4" name="Freeform 1814"/>
          <p:cNvSpPr/>
          <p:nvPr/>
        </p:nvSpPr>
        <p:spPr>
          <a:xfrm rot="-5400000">
            <a:off x="8014812" y="150209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5" name="Freeform 1815"/>
          <p:cNvSpPr/>
          <p:nvPr/>
        </p:nvSpPr>
        <p:spPr>
          <a:xfrm rot="-5400000">
            <a:off x="8014812" y="150209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6" name="Freeform 1816"/>
          <p:cNvSpPr/>
          <p:nvPr/>
        </p:nvSpPr>
        <p:spPr>
          <a:xfrm rot="-5400000">
            <a:off x="7900512" y="109775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7" name="Freeform 1817"/>
          <p:cNvSpPr/>
          <p:nvPr/>
        </p:nvSpPr>
        <p:spPr>
          <a:xfrm rot="-5400000">
            <a:off x="7900512" y="109775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8" name="Freeform 1818"/>
          <p:cNvSpPr/>
          <p:nvPr/>
        </p:nvSpPr>
        <p:spPr>
          <a:xfrm rot="-5400000">
            <a:off x="7770257" y="1412796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0" y="0"/>
                </a:moveTo>
                <a:lnTo>
                  <a:pt x="4318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9" name="Freeform 1819"/>
          <p:cNvSpPr/>
          <p:nvPr/>
        </p:nvSpPr>
        <p:spPr>
          <a:xfrm rot="-5400000">
            <a:off x="7770257" y="1412796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431800" y="0"/>
                </a:moveTo>
                <a:lnTo>
                  <a:pt x="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0" name="Freeform 1820"/>
          <p:cNvSpPr/>
          <p:nvPr/>
        </p:nvSpPr>
        <p:spPr>
          <a:xfrm rot="-5400000">
            <a:off x="7572852" y="1363028"/>
            <a:ext cx="242411" cy="90011"/>
          </a:xfrm>
          <a:custGeom>
            <a:avLst/>
            <a:gdLst/>
            <a:ahLst/>
            <a:cxnLst/>
            <a:rect l="0" t="0" r="0" b="0"/>
            <a:pathLst>
              <a:path w="6464300" h="2400300">
                <a:moveTo>
                  <a:pt x="6464300" y="1358900"/>
                </a:moveTo>
                <a:lnTo>
                  <a:pt x="0" y="2400300"/>
                </a:lnTo>
                <a:lnTo>
                  <a:pt x="6134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1" name="Freeform 1821"/>
          <p:cNvSpPr/>
          <p:nvPr/>
        </p:nvSpPr>
        <p:spPr>
          <a:xfrm rot="-5400000">
            <a:off x="7635479" y="1376125"/>
            <a:ext cx="256698" cy="49530"/>
          </a:xfrm>
          <a:custGeom>
            <a:avLst/>
            <a:gdLst/>
            <a:ahLst/>
            <a:cxnLst/>
            <a:rect l="0" t="0" r="0" b="0"/>
            <a:pathLst>
              <a:path w="6845300" h="1320800">
                <a:moveTo>
                  <a:pt x="5753100" y="1320800"/>
                </a:moveTo>
                <a:lnTo>
                  <a:pt x="0" y="0"/>
                </a:lnTo>
                <a:lnTo>
                  <a:pt x="6845300" y="25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2" name="Freeform 1822"/>
          <p:cNvSpPr/>
          <p:nvPr/>
        </p:nvSpPr>
        <p:spPr>
          <a:xfrm rot="-5400000">
            <a:off x="7726204" y="1312070"/>
            <a:ext cx="230028" cy="204311"/>
          </a:xfrm>
          <a:custGeom>
            <a:avLst/>
            <a:gdLst/>
            <a:ahLst/>
            <a:cxnLst/>
            <a:rect l="0" t="0" r="0" b="0"/>
            <a:pathLst>
              <a:path w="6134100" h="5448300">
                <a:moveTo>
                  <a:pt x="2692400" y="5448300"/>
                </a:moveTo>
                <a:lnTo>
                  <a:pt x="0" y="0"/>
                </a:lnTo>
                <a:lnTo>
                  <a:pt x="6134100" y="2870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3" name="Freeform 1823"/>
          <p:cNvSpPr/>
          <p:nvPr/>
        </p:nvSpPr>
        <p:spPr>
          <a:xfrm rot="-5400000">
            <a:off x="7832883" y="1383983"/>
            <a:ext cx="51435" cy="239077"/>
          </a:xfrm>
          <a:custGeom>
            <a:avLst/>
            <a:gdLst/>
            <a:ahLst/>
            <a:cxnLst/>
            <a:rect l="0" t="0" r="0" b="0"/>
            <a:pathLst>
              <a:path w="1371600" h="6375400">
                <a:moveTo>
                  <a:pt x="1371600" y="6375400"/>
                </a:moveTo>
                <a:lnTo>
                  <a:pt x="0" y="0"/>
                </a:lnTo>
                <a:lnTo>
                  <a:pt x="1308100" y="4038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4" name="Freeform 1824"/>
          <p:cNvSpPr/>
          <p:nvPr/>
        </p:nvSpPr>
        <p:spPr>
          <a:xfrm rot="-5400000">
            <a:off x="7707630" y="1240632"/>
            <a:ext cx="230028" cy="347186"/>
          </a:xfrm>
          <a:custGeom>
            <a:avLst/>
            <a:gdLst/>
            <a:ahLst/>
            <a:cxnLst/>
            <a:rect l="0" t="0" r="0" b="0"/>
            <a:pathLst>
              <a:path w="6134100" h="9258300">
                <a:moveTo>
                  <a:pt x="6134100" y="0"/>
                </a:moveTo>
                <a:lnTo>
                  <a:pt x="0" y="2400300"/>
                </a:lnTo>
                <a:lnTo>
                  <a:pt x="0" y="9258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5" name="Freeform 1825"/>
          <p:cNvSpPr/>
          <p:nvPr/>
        </p:nvSpPr>
        <p:spPr>
          <a:xfrm rot="-5400000">
            <a:off x="7847648" y="1420655"/>
            <a:ext cx="39528" cy="256698"/>
          </a:xfrm>
          <a:custGeom>
            <a:avLst/>
            <a:gdLst/>
            <a:ahLst/>
            <a:cxnLst/>
            <a:rect l="0" t="0" r="0" b="0"/>
            <a:pathLst>
              <a:path w="1054100" h="6845300">
                <a:moveTo>
                  <a:pt x="0" y="6845300"/>
                </a:moveTo>
                <a:lnTo>
                  <a:pt x="1054100" y="0"/>
                </a:lnTo>
                <a:lnTo>
                  <a:pt x="723900" y="6527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6" name="Freeform 1826"/>
          <p:cNvSpPr/>
          <p:nvPr/>
        </p:nvSpPr>
        <p:spPr>
          <a:xfrm rot="-5400000">
            <a:off x="7790973" y="1477328"/>
            <a:ext cx="129540" cy="233362"/>
          </a:xfrm>
          <a:custGeom>
            <a:avLst/>
            <a:gdLst/>
            <a:ahLst/>
            <a:cxnLst/>
            <a:rect l="0" t="0" r="0" b="0"/>
            <a:pathLst>
              <a:path w="3454400" h="6223000">
                <a:moveTo>
                  <a:pt x="0" y="5816600"/>
                </a:moveTo>
                <a:lnTo>
                  <a:pt x="3454400" y="0"/>
                </a:lnTo>
                <a:lnTo>
                  <a:pt x="1117600" y="6223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7" name="Freeform 1827"/>
          <p:cNvSpPr/>
          <p:nvPr/>
        </p:nvSpPr>
        <p:spPr>
          <a:xfrm rot="-5400000">
            <a:off x="7733824" y="1534478"/>
            <a:ext cx="190500" cy="180022"/>
          </a:xfrm>
          <a:custGeom>
            <a:avLst/>
            <a:gdLst/>
            <a:ahLst/>
            <a:cxnLst/>
            <a:rect l="0" t="0" r="0" b="0"/>
            <a:pathLst>
              <a:path w="5080000" h="4800600">
                <a:moveTo>
                  <a:pt x="0" y="3695700"/>
                </a:moveTo>
                <a:lnTo>
                  <a:pt x="5080000" y="0"/>
                </a:lnTo>
                <a:lnTo>
                  <a:pt x="622300" y="4800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8" name="Freeform 1828"/>
          <p:cNvSpPr/>
          <p:nvPr/>
        </p:nvSpPr>
        <p:spPr>
          <a:xfrm rot="-5400000">
            <a:off x="7657624" y="1610679"/>
            <a:ext cx="246221" cy="83343"/>
          </a:xfrm>
          <a:custGeom>
            <a:avLst/>
            <a:gdLst/>
            <a:ahLst/>
            <a:cxnLst/>
            <a:rect l="0" t="0" r="0" b="0"/>
            <a:pathLst>
              <a:path w="6565900" h="2222500">
                <a:moveTo>
                  <a:pt x="0" y="1054100"/>
                </a:moveTo>
                <a:lnTo>
                  <a:pt x="6565900" y="0"/>
                </a:lnTo>
                <a:lnTo>
                  <a:pt x="393700" y="2222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9" name="Freeform 1829"/>
          <p:cNvSpPr/>
          <p:nvPr/>
        </p:nvSpPr>
        <p:spPr>
          <a:xfrm rot="-5400000">
            <a:off x="7583329" y="1631157"/>
            <a:ext cx="258127" cy="54292"/>
          </a:xfrm>
          <a:custGeom>
            <a:avLst/>
            <a:gdLst/>
            <a:ahLst/>
            <a:cxnLst/>
            <a:rect l="0" t="0" r="0" b="0"/>
            <a:pathLst>
              <a:path w="6883400" h="1447800">
                <a:moveTo>
                  <a:pt x="1079500" y="0"/>
                </a:moveTo>
                <a:lnTo>
                  <a:pt x="6883400" y="1435100"/>
                </a:lnTo>
                <a:lnTo>
                  <a:pt x="0" y="1447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0" name="Freeform 1830"/>
          <p:cNvSpPr/>
          <p:nvPr/>
        </p:nvSpPr>
        <p:spPr>
          <a:xfrm rot="-5400000">
            <a:off x="7557850" y="1581389"/>
            <a:ext cx="233362" cy="129063"/>
          </a:xfrm>
          <a:custGeom>
            <a:avLst/>
            <a:gdLst/>
            <a:ahLst/>
            <a:cxnLst/>
            <a:rect l="0" t="0" r="0" b="0"/>
            <a:pathLst>
              <a:path w="6223000" h="3441700">
                <a:moveTo>
                  <a:pt x="698500" y="0"/>
                </a:moveTo>
                <a:lnTo>
                  <a:pt x="6223000" y="3441700"/>
                </a:lnTo>
                <a:lnTo>
                  <a:pt x="0" y="1041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1" name="Freeform 1831"/>
          <p:cNvSpPr/>
          <p:nvPr/>
        </p:nvSpPr>
        <p:spPr>
          <a:xfrm rot="-5400000">
            <a:off x="7705487" y="1393747"/>
            <a:ext cx="155257" cy="426243"/>
          </a:xfrm>
          <a:custGeom>
            <a:avLst/>
            <a:gdLst/>
            <a:ahLst/>
            <a:cxnLst/>
            <a:rect l="0" t="0" r="0" b="0"/>
            <a:pathLst>
              <a:path w="4140200" h="11366500">
                <a:moveTo>
                  <a:pt x="4140200" y="11366500"/>
                </a:moveTo>
                <a:lnTo>
                  <a:pt x="4140200" y="45085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2" name="Freeform 1832"/>
          <p:cNvSpPr/>
          <p:nvPr/>
        </p:nvSpPr>
        <p:spPr>
          <a:xfrm rot="-5400000">
            <a:off x="7585710" y="1480186"/>
            <a:ext cx="104298" cy="202406"/>
          </a:xfrm>
          <a:custGeom>
            <a:avLst/>
            <a:gdLst/>
            <a:ahLst/>
            <a:cxnLst/>
            <a:rect l="0" t="0" r="0" b="0"/>
            <a:pathLst>
              <a:path w="2781300" h="5397500">
                <a:moveTo>
                  <a:pt x="1435100" y="1397000"/>
                </a:moveTo>
                <a:lnTo>
                  <a:pt x="2781300" y="53975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3" name="Freeform 1833"/>
          <p:cNvSpPr/>
          <p:nvPr/>
        </p:nvSpPr>
        <p:spPr>
          <a:xfrm rot="-5400000">
            <a:off x="7585710" y="1429704"/>
            <a:ext cx="53816" cy="252888"/>
          </a:xfrm>
          <a:custGeom>
            <a:avLst/>
            <a:gdLst/>
            <a:ahLst/>
            <a:cxnLst/>
            <a:rect l="0" t="0" r="0" b="0"/>
            <a:pathLst>
              <a:path w="1435100" h="6743700">
                <a:moveTo>
                  <a:pt x="1435100" y="0"/>
                </a:moveTo>
                <a:lnTo>
                  <a:pt x="1435100" y="6743700"/>
                </a:lnTo>
                <a:lnTo>
                  <a:pt x="0" y="25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4" name="Freeform 1834"/>
          <p:cNvSpPr/>
          <p:nvPr/>
        </p:nvSpPr>
        <p:spPr>
          <a:xfrm rot="-5400000">
            <a:off x="7566422" y="1356599"/>
            <a:ext cx="87153" cy="258127"/>
          </a:xfrm>
          <a:custGeom>
            <a:avLst/>
            <a:gdLst/>
            <a:ahLst/>
            <a:cxnLst/>
            <a:rect l="0" t="0" r="0" b="0"/>
            <a:pathLst>
              <a:path w="2324100" h="6883400">
                <a:moveTo>
                  <a:pt x="2324100" y="749300"/>
                </a:moveTo>
                <a:lnTo>
                  <a:pt x="0" y="6883400"/>
                </a:lnTo>
                <a:lnTo>
                  <a:pt x="1041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5" name="Freeform 1835"/>
          <p:cNvSpPr/>
          <p:nvPr/>
        </p:nvSpPr>
        <p:spPr>
          <a:xfrm rot="-5400000">
            <a:off x="7564993" y="1355170"/>
            <a:ext cx="166211" cy="181927"/>
          </a:xfrm>
          <a:custGeom>
            <a:avLst/>
            <a:gdLst/>
            <a:ahLst/>
            <a:cxnLst/>
            <a:rect l="0" t="0" r="0" b="0"/>
            <a:pathLst>
              <a:path w="4432300" h="4851400">
                <a:moveTo>
                  <a:pt x="4432300" y="25400"/>
                </a:moveTo>
                <a:lnTo>
                  <a:pt x="0" y="4851400"/>
                </a:lnTo>
                <a:lnTo>
                  <a:pt x="3517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6" name="Freeform 1836"/>
          <p:cNvSpPr/>
          <p:nvPr/>
        </p:nvSpPr>
        <p:spPr>
          <a:xfrm rot="-5400000">
            <a:off x="7572137" y="1362314"/>
            <a:ext cx="192405" cy="141446"/>
          </a:xfrm>
          <a:custGeom>
            <a:avLst/>
            <a:gdLst/>
            <a:ahLst/>
            <a:cxnLst/>
            <a:rect l="0" t="0" r="0" b="0"/>
            <a:pathLst>
              <a:path w="5130800" h="3771900">
                <a:moveTo>
                  <a:pt x="0" y="3771900"/>
                </a:moveTo>
                <a:lnTo>
                  <a:pt x="5130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7" name="Freeform 1837"/>
          <p:cNvSpPr/>
          <p:nvPr/>
        </p:nvSpPr>
        <p:spPr>
          <a:xfrm rot="-5400000">
            <a:off x="7625715" y="149447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8" name="Freeform 1838"/>
          <p:cNvSpPr/>
          <p:nvPr/>
        </p:nvSpPr>
        <p:spPr>
          <a:xfrm rot="-5400000">
            <a:off x="7625715" y="149447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9" name="Freeform 1839"/>
          <p:cNvSpPr/>
          <p:nvPr/>
        </p:nvSpPr>
        <p:spPr>
          <a:xfrm rot="-5400000">
            <a:off x="7677150" y="120062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0" name="Freeform 1840"/>
          <p:cNvSpPr/>
          <p:nvPr/>
        </p:nvSpPr>
        <p:spPr>
          <a:xfrm rot="-5400000">
            <a:off x="7677150" y="120062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1" name="Freeform 1841"/>
          <p:cNvSpPr/>
          <p:nvPr/>
        </p:nvSpPr>
        <p:spPr>
          <a:xfrm rot="-5400000">
            <a:off x="7764542" y="945595"/>
            <a:ext cx="15716" cy="16192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0" y="0"/>
                </a:moveTo>
                <a:lnTo>
                  <a:pt x="4191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2" name="Freeform 1842"/>
          <p:cNvSpPr/>
          <p:nvPr/>
        </p:nvSpPr>
        <p:spPr>
          <a:xfrm rot="-5400000">
            <a:off x="7764542" y="945595"/>
            <a:ext cx="15716" cy="16192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4191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3" name="Freeform 1843"/>
          <p:cNvSpPr/>
          <p:nvPr/>
        </p:nvSpPr>
        <p:spPr>
          <a:xfrm rot="-5400000">
            <a:off x="7731443" y="68484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4" name="Freeform 1844"/>
          <p:cNvSpPr/>
          <p:nvPr/>
        </p:nvSpPr>
        <p:spPr>
          <a:xfrm rot="-5400000">
            <a:off x="7731443" y="68484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5" name="Freeform 1845"/>
          <p:cNvSpPr/>
          <p:nvPr/>
        </p:nvSpPr>
        <p:spPr>
          <a:xfrm rot="-5400000">
            <a:off x="7902417" y="52435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6" name="Freeform 1846"/>
          <p:cNvSpPr/>
          <p:nvPr/>
        </p:nvSpPr>
        <p:spPr>
          <a:xfrm rot="-5400000">
            <a:off x="7902417" y="52435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7" name="Freeform 1847"/>
          <p:cNvSpPr/>
          <p:nvPr/>
        </p:nvSpPr>
        <p:spPr>
          <a:xfrm rot="-5400000">
            <a:off x="7872889" y="34433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8" name="Freeform 1848"/>
          <p:cNvSpPr/>
          <p:nvPr/>
        </p:nvSpPr>
        <p:spPr>
          <a:xfrm rot="-5400000">
            <a:off x="7872889" y="34433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9" name="Freeform 1849"/>
          <p:cNvSpPr/>
          <p:nvPr/>
        </p:nvSpPr>
        <p:spPr>
          <a:xfrm rot="-5400000">
            <a:off x="7709774" y="357426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0" y="0"/>
                </a:moveTo>
                <a:lnTo>
                  <a:pt x="4318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0" name="Freeform 1850"/>
          <p:cNvSpPr/>
          <p:nvPr/>
        </p:nvSpPr>
        <p:spPr>
          <a:xfrm rot="-5400000">
            <a:off x="7709774" y="357426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431800" y="0"/>
                </a:moveTo>
                <a:lnTo>
                  <a:pt x="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1" name="Freeform 1851"/>
          <p:cNvSpPr/>
          <p:nvPr/>
        </p:nvSpPr>
        <p:spPr>
          <a:xfrm rot="-5400000">
            <a:off x="7693819" y="60341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2" name="Freeform 1852"/>
          <p:cNvSpPr/>
          <p:nvPr/>
        </p:nvSpPr>
        <p:spPr>
          <a:xfrm rot="-5400000">
            <a:off x="7693819" y="60341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3" name="Freeform 1853"/>
          <p:cNvSpPr/>
          <p:nvPr/>
        </p:nvSpPr>
        <p:spPr>
          <a:xfrm rot="-5400000">
            <a:off x="7598569" y="79391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4" name="Freeform 1854"/>
          <p:cNvSpPr/>
          <p:nvPr/>
        </p:nvSpPr>
        <p:spPr>
          <a:xfrm rot="-5400000">
            <a:off x="7598569" y="79391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5" name="Freeform 1855"/>
          <p:cNvSpPr/>
          <p:nvPr/>
        </p:nvSpPr>
        <p:spPr>
          <a:xfrm rot="-5400000">
            <a:off x="7696677" y="91725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6" name="Freeform 1856"/>
          <p:cNvSpPr/>
          <p:nvPr/>
        </p:nvSpPr>
        <p:spPr>
          <a:xfrm rot="-5400000">
            <a:off x="7696677" y="91725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7" name="Freeform 1857"/>
          <p:cNvSpPr/>
          <p:nvPr/>
        </p:nvSpPr>
        <p:spPr>
          <a:xfrm rot="-5400000">
            <a:off x="7620000" y="112204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8" name="Freeform 1858"/>
          <p:cNvSpPr/>
          <p:nvPr/>
        </p:nvSpPr>
        <p:spPr>
          <a:xfrm rot="-5400000">
            <a:off x="7620000" y="112204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9" name="Freeform 1859"/>
          <p:cNvSpPr/>
          <p:nvPr/>
        </p:nvSpPr>
        <p:spPr>
          <a:xfrm rot="-5400000">
            <a:off x="7590473" y="114728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0" name="Freeform 1860"/>
          <p:cNvSpPr/>
          <p:nvPr/>
        </p:nvSpPr>
        <p:spPr>
          <a:xfrm rot="-5400000">
            <a:off x="7590473" y="114728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1" name="Freeform 1861"/>
          <p:cNvSpPr/>
          <p:nvPr/>
        </p:nvSpPr>
        <p:spPr>
          <a:xfrm rot="-5400000">
            <a:off x="7517607" y="85010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2" name="Freeform 1862"/>
          <p:cNvSpPr/>
          <p:nvPr/>
        </p:nvSpPr>
        <p:spPr>
          <a:xfrm rot="-5400000">
            <a:off x="7517607" y="85010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3" name="Freeform 1863"/>
          <p:cNvSpPr/>
          <p:nvPr/>
        </p:nvSpPr>
        <p:spPr>
          <a:xfrm rot="-5400000">
            <a:off x="7420452" y="56626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4" name="Freeform 1864"/>
          <p:cNvSpPr/>
          <p:nvPr/>
        </p:nvSpPr>
        <p:spPr>
          <a:xfrm rot="-5400000">
            <a:off x="7420452" y="56626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5" name="Freeform 1865"/>
          <p:cNvSpPr/>
          <p:nvPr/>
        </p:nvSpPr>
        <p:spPr>
          <a:xfrm rot="-5400000">
            <a:off x="7570947" y="41957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6" name="Freeform 1866"/>
          <p:cNvSpPr/>
          <p:nvPr/>
        </p:nvSpPr>
        <p:spPr>
          <a:xfrm rot="-5400000">
            <a:off x="7570947" y="41957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7" name="Freeform 1867"/>
          <p:cNvSpPr/>
          <p:nvPr/>
        </p:nvSpPr>
        <p:spPr>
          <a:xfrm rot="-5400000">
            <a:off x="7433548" y="520780"/>
            <a:ext cx="15716" cy="16192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0" y="0"/>
                </a:moveTo>
                <a:lnTo>
                  <a:pt x="4191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8" name="Freeform 1868"/>
          <p:cNvSpPr/>
          <p:nvPr/>
        </p:nvSpPr>
        <p:spPr>
          <a:xfrm rot="-5400000">
            <a:off x="7433548" y="520780"/>
            <a:ext cx="15716" cy="16192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4191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9" name="Freeform 1869"/>
          <p:cNvSpPr/>
          <p:nvPr/>
        </p:nvSpPr>
        <p:spPr>
          <a:xfrm rot="-5400000">
            <a:off x="7281625" y="568881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0" y="0"/>
                </a:moveTo>
                <a:lnTo>
                  <a:pt x="4318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0" name="Freeform 1870"/>
          <p:cNvSpPr/>
          <p:nvPr/>
        </p:nvSpPr>
        <p:spPr>
          <a:xfrm rot="-5400000">
            <a:off x="7281625" y="568881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431800" y="0"/>
                </a:moveTo>
                <a:lnTo>
                  <a:pt x="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1" name="Freeform 1871"/>
          <p:cNvSpPr/>
          <p:nvPr/>
        </p:nvSpPr>
        <p:spPr>
          <a:xfrm rot="-5400000">
            <a:off x="7251859" y="66960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2" name="Freeform 1872"/>
          <p:cNvSpPr/>
          <p:nvPr/>
        </p:nvSpPr>
        <p:spPr>
          <a:xfrm rot="-5400000">
            <a:off x="7251859" y="66960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3" name="Freeform 1873"/>
          <p:cNvSpPr/>
          <p:nvPr/>
        </p:nvSpPr>
        <p:spPr>
          <a:xfrm rot="-5400000">
            <a:off x="7455694" y="161448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4" name="Freeform 1874"/>
          <p:cNvSpPr/>
          <p:nvPr/>
        </p:nvSpPr>
        <p:spPr>
          <a:xfrm rot="-5400000">
            <a:off x="7455694" y="161448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5" name="Freeform 1875"/>
          <p:cNvSpPr/>
          <p:nvPr/>
        </p:nvSpPr>
        <p:spPr>
          <a:xfrm rot="-5400000">
            <a:off x="7573804" y="141494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6" name="Freeform 1876"/>
          <p:cNvSpPr/>
          <p:nvPr/>
        </p:nvSpPr>
        <p:spPr>
          <a:xfrm rot="-5400000">
            <a:off x="7573804" y="141494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7" name="Freeform 1877"/>
          <p:cNvSpPr/>
          <p:nvPr/>
        </p:nvSpPr>
        <p:spPr>
          <a:xfrm rot="-5400000">
            <a:off x="7497128" y="114776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8" name="Freeform 1878"/>
          <p:cNvSpPr/>
          <p:nvPr/>
        </p:nvSpPr>
        <p:spPr>
          <a:xfrm rot="-5400000">
            <a:off x="7497128" y="114776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9" name="Freeform 1879"/>
          <p:cNvSpPr/>
          <p:nvPr/>
        </p:nvSpPr>
        <p:spPr>
          <a:xfrm rot="-5400000">
            <a:off x="7473315" y="95202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0" name="Freeform 1880"/>
          <p:cNvSpPr/>
          <p:nvPr/>
        </p:nvSpPr>
        <p:spPr>
          <a:xfrm rot="-5400000">
            <a:off x="7473315" y="95202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1" name="Freeform 1881"/>
          <p:cNvSpPr/>
          <p:nvPr/>
        </p:nvSpPr>
        <p:spPr>
          <a:xfrm rot="-5400000">
            <a:off x="7371398" y="81962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2" name="Freeform 1882"/>
          <p:cNvSpPr/>
          <p:nvPr/>
        </p:nvSpPr>
        <p:spPr>
          <a:xfrm rot="-5400000">
            <a:off x="7371398" y="81962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3" name="Freeform 1883"/>
          <p:cNvSpPr/>
          <p:nvPr/>
        </p:nvSpPr>
        <p:spPr>
          <a:xfrm rot="-5400000">
            <a:off x="7255669" y="73104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4" name="Freeform 1884"/>
          <p:cNvSpPr/>
          <p:nvPr/>
        </p:nvSpPr>
        <p:spPr>
          <a:xfrm rot="-5400000">
            <a:off x="7255669" y="73104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5" name="Freeform 1885"/>
          <p:cNvSpPr/>
          <p:nvPr/>
        </p:nvSpPr>
        <p:spPr>
          <a:xfrm rot="-5400000">
            <a:off x="6907530" y="79914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6" name="Freeform 1886"/>
          <p:cNvSpPr/>
          <p:nvPr/>
        </p:nvSpPr>
        <p:spPr>
          <a:xfrm rot="-5400000">
            <a:off x="6907530" y="79914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7" name="Freeform 1887"/>
          <p:cNvSpPr/>
          <p:nvPr/>
        </p:nvSpPr>
        <p:spPr>
          <a:xfrm rot="-5400000">
            <a:off x="6529388" y="97202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8" name="Freeform 1888"/>
          <p:cNvSpPr/>
          <p:nvPr/>
        </p:nvSpPr>
        <p:spPr>
          <a:xfrm rot="-5400000">
            <a:off x="6529388" y="97202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9" name="Freeform 1889"/>
          <p:cNvSpPr/>
          <p:nvPr/>
        </p:nvSpPr>
        <p:spPr>
          <a:xfrm rot="-5400000">
            <a:off x="6230303" y="126587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0" name="Freeform 1890"/>
          <p:cNvSpPr/>
          <p:nvPr/>
        </p:nvSpPr>
        <p:spPr>
          <a:xfrm rot="-5400000">
            <a:off x="6230303" y="126587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1" name="Freeform 1891"/>
          <p:cNvSpPr/>
          <p:nvPr/>
        </p:nvSpPr>
        <p:spPr>
          <a:xfrm rot="-5400000">
            <a:off x="6344841" y="1522334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0" y="0"/>
                </a:moveTo>
                <a:lnTo>
                  <a:pt x="4318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2" name="Freeform 1892"/>
          <p:cNvSpPr/>
          <p:nvPr/>
        </p:nvSpPr>
        <p:spPr>
          <a:xfrm rot="-5400000">
            <a:off x="6344841" y="1522334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431800" y="0"/>
                </a:moveTo>
                <a:lnTo>
                  <a:pt x="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3" name="Freeform 1893"/>
          <p:cNvSpPr/>
          <p:nvPr/>
        </p:nvSpPr>
        <p:spPr>
          <a:xfrm rot="-5400000">
            <a:off x="6246733" y="1629014"/>
            <a:ext cx="15716" cy="16192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0" y="0"/>
                </a:moveTo>
                <a:lnTo>
                  <a:pt x="4191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4" name="Freeform 1894"/>
          <p:cNvSpPr/>
          <p:nvPr/>
        </p:nvSpPr>
        <p:spPr>
          <a:xfrm rot="-5400000">
            <a:off x="6246733" y="1629014"/>
            <a:ext cx="15716" cy="16192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4191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5" name="Freeform 1895"/>
          <p:cNvSpPr/>
          <p:nvPr/>
        </p:nvSpPr>
        <p:spPr>
          <a:xfrm rot="-5400000">
            <a:off x="6337459" y="178546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6" name="Freeform 1896"/>
          <p:cNvSpPr/>
          <p:nvPr/>
        </p:nvSpPr>
        <p:spPr>
          <a:xfrm rot="-5400000">
            <a:off x="6337459" y="178546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7" name="Freeform 1897"/>
          <p:cNvSpPr/>
          <p:nvPr/>
        </p:nvSpPr>
        <p:spPr>
          <a:xfrm rot="-5400000">
            <a:off x="6624638" y="181165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8" name="Freeform 1898"/>
          <p:cNvSpPr/>
          <p:nvPr/>
        </p:nvSpPr>
        <p:spPr>
          <a:xfrm rot="-5400000">
            <a:off x="6624638" y="181165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9" name="Freeform 1899"/>
          <p:cNvSpPr/>
          <p:nvPr/>
        </p:nvSpPr>
        <p:spPr>
          <a:xfrm rot="-5400000">
            <a:off x="6687027" y="211836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0" name="Freeform 1900"/>
          <p:cNvSpPr/>
          <p:nvPr/>
        </p:nvSpPr>
        <p:spPr>
          <a:xfrm rot="-5400000">
            <a:off x="6687027" y="211836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1" name="Freeform 1901"/>
          <p:cNvSpPr/>
          <p:nvPr/>
        </p:nvSpPr>
        <p:spPr>
          <a:xfrm rot="-5400000">
            <a:off x="6751320" y="213884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2" name="Freeform 1902"/>
          <p:cNvSpPr/>
          <p:nvPr/>
        </p:nvSpPr>
        <p:spPr>
          <a:xfrm rot="-5400000">
            <a:off x="6751320" y="213884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3" name="Freeform 1903"/>
          <p:cNvSpPr/>
          <p:nvPr/>
        </p:nvSpPr>
        <p:spPr>
          <a:xfrm rot="-5400000">
            <a:off x="6793230" y="243316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4" name="Freeform 1904"/>
          <p:cNvSpPr/>
          <p:nvPr/>
        </p:nvSpPr>
        <p:spPr>
          <a:xfrm rot="-5400000">
            <a:off x="6793230" y="243316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5" name="Freeform 1905"/>
          <p:cNvSpPr/>
          <p:nvPr/>
        </p:nvSpPr>
        <p:spPr>
          <a:xfrm rot="-5400000">
            <a:off x="6862763" y="263890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6" name="Freeform 1906"/>
          <p:cNvSpPr/>
          <p:nvPr/>
        </p:nvSpPr>
        <p:spPr>
          <a:xfrm rot="-5400000">
            <a:off x="6862763" y="263890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7" name="Freeform 1907"/>
          <p:cNvSpPr/>
          <p:nvPr/>
        </p:nvSpPr>
        <p:spPr>
          <a:xfrm rot="-5400000">
            <a:off x="6792278" y="198977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8" name="Freeform 1908"/>
          <p:cNvSpPr/>
          <p:nvPr/>
        </p:nvSpPr>
        <p:spPr>
          <a:xfrm rot="-5400000">
            <a:off x="6792278" y="198977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9" name="Freeform 1909"/>
          <p:cNvSpPr/>
          <p:nvPr/>
        </p:nvSpPr>
        <p:spPr>
          <a:xfrm rot="-5400000">
            <a:off x="6734652" y="179451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0" name="Freeform 1910"/>
          <p:cNvSpPr/>
          <p:nvPr/>
        </p:nvSpPr>
        <p:spPr>
          <a:xfrm rot="-5400000">
            <a:off x="6734652" y="179451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1" name="Freeform 1911"/>
          <p:cNvSpPr/>
          <p:nvPr/>
        </p:nvSpPr>
        <p:spPr>
          <a:xfrm rot="-5400000">
            <a:off x="7055168" y="164687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2" name="Freeform 1912"/>
          <p:cNvSpPr/>
          <p:nvPr/>
        </p:nvSpPr>
        <p:spPr>
          <a:xfrm rot="-5400000">
            <a:off x="7055168" y="164687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3" name="Freeform 1913"/>
          <p:cNvSpPr/>
          <p:nvPr/>
        </p:nvSpPr>
        <p:spPr>
          <a:xfrm rot="-5400000">
            <a:off x="7386162" y="149399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4" name="Freeform 1914"/>
          <p:cNvSpPr/>
          <p:nvPr/>
        </p:nvSpPr>
        <p:spPr>
          <a:xfrm rot="-5400000">
            <a:off x="7386162" y="149399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5" name="Freeform 1915"/>
          <p:cNvSpPr/>
          <p:nvPr/>
        </p:nvSpPr>
        <p:spPr>
          <a:xfrm rot="-5400000">
            <a:off x="7309724" y="1159908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0" y="0"/>
                </a:moveTo>
                <a:lnTo>
                  <a:pt x="4318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6" name="Freeform 1916"/>
          <p:cNvSpPr/>
          <p:nvPr/>
        </p:nvSpPr>
        <p:spPr>
          <a:xfrm rot="-5400000">
            <a:off x="7309724" y="1159908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431800" y="0"/>
                </a:moveTo>
                <a:lnTo>
                  <a:pt x="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7" name="Freeform 1917"/>
          <p:cNvSpPr/>
          <p:nvPr/>
        </p:nvSpPr>
        <p:spPr>
          <a:xfrm rot="-5400000">
            <a:off x="7132320" y="89011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8" name="Freeform 1918"/>
          <p:cNvSpPr/>
          <p:nvPr/>
        </p:nvSpPr>
        <p:spPr>
          <a:xfrm rot="-5400000">
            <a:off x="7132320" y="89011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9" name="Freeform 1919"/>
          <p:cNvSpPr/>
          <p:nvPr/>
        </p:nvSpPr>
        <p:spPr>
          <a:xfrm rot="-5400000">
            <a:off x="6799898" y="99774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0" name="Freeform 1920"/>
          <p:cNvSpPr/>
          <p:nvPr/>
        </p:nvSpPr>
        <p:spPr>
          <a:xfrm rot="-5400000">
            <a:off x="6799898" y="99774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1" name="Freeform 1921"/>
          <p:cNvSpPr/>
          <p:nvPr/>
        </p:nvSpPr>
        <p:spPr>
          <a:xfrm rot="-5400000">
            <a:off x="6527959" y="121967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2" name="Freeform 1922"/>
          <p:cNvSpPr/>
          <p:nvPr/>
        </p:nvSpPr>
        <p:spPr>
          <a:xfrm rot="-5400000">
            <a:off x="6527959" y="121967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3" name="Freeform 1923"/>
          <p:cNvSpPr/>
          <p:nvPr/>
        </p:nvSpPr>
        <p:spPr>
          <a:xfrm rot="-5400000">
            <a:off x="6461046" y="1388984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0" y="0"/>
                </a:moveTo>
                <a:lnTo>
                  <a:pt x="4318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4" name="Freeform 1924"/>
          <p:cNvSpPr/>
          <p:nvPr/>
        </p:nvSpPr>
        <p:spPr>
          <a:xfrm rot="-5400000">
            <a:off x="6461046" y="1388984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431800" y="0"/>
                </a:moveTo>
                <a:lnTo>
                  <a:pt x="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5" name="Freeform 1925"/>
          <p:cNvSpPr/>
          <p:nvPr/>
        </p:nvSpPr>
        <p:spPr>
          <a:xfrm rot="-5400000">
            <a:off x="6713220" y="150495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6" name="Freeform 1926"/>
          <p:cNvSpPr/>
          <p:nvPr/>
        </p:nvSpPr>
        <p:spPr>
          <a:xfrm rot="-5400000">
            <a:off x="6713220" y="150495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7" name="Freeform 1927"/>
          <p:cNvSpPr/>
          <p:nvPr/>
        </p:nvSpPr>
        <p:spPr>
          <a:xfrm rot="-5400000">
            <a:off x="6635592" y="155924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8" name="Freeform 1928"/>
          <p:cNvSpPr/>
          <p:nvPr/>
        </p:nvSpPr>
        <p:spPr>
          <a:xfrm rot="-5400000">
            <a:off x="6635592" y="155924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9" name="Freeform 1929"/>
          <p:cNvSpPr/>
          <p:nvPr/>
        </p:nvSpPr>
        <p:spPr>
          <a:xfrm rot="-5400000">
            <a:off x="6700838" y="169545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0" name="Freeform 1930"/>
          <p:cNvSpPr/>
          <p:nvPr/>
        </p:nvSpPr>
        <p:spPr>
          <a:xfrm rot="-5400000">
            <a:off x="6700838" y="169545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1" name="Freeform 1931"/>
          <p:cNvSpPr/>
          <p:nvPr/>
        </p:nvSpPr>
        <p:spPr>
          <a:xfrm rot="-5400000">
            <a:off x="6964680" y="136779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2" name="Freeform 1932"/>
          <p:cNvSpPr/>
          <p:nvPr/>
        </p:nvSpPr>
        <p:spPr>
          <a:xfrm rot="-5400000">
            <a:off x="6964680" y="136779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3" name="Freeform 1933"/>
          <p:cNvSpPr/>
          <p:nvPr/>
        </p:nvSpPr>
        <p:spPr>
          <a:xfrm rot="-5400000">
            <a:off x="7058025" y="117681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4" name="Freeform 1934"/>
          <p:cNvSpPr/>
          <p:nvPr/>
        </p:nvSpPr>
        <p:spPr>
          <a:xfrm rot="-5400000">
            <a:off x="7058025" y="117681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5" name="Freeform 1935"/>
          <p:cNvSpPr/>
          <p:nvPr/>
        </p:nvSpPr>
        <p:spPr>
          <a:xfrm rot="-5400000">
            <a:off x="6657975" y="235029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6" name="Freeform 1936"/>
          <p:cNvSpPr/>
          <p:nvPr/>
        </p:nvSpPr>
        <p:spPr>
          <a:xfrm rot="-5400000">
            <a:off x="6657975" y="235029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7" name="Freeform 1937"/>
          <p:cNvSpPr/>
          <p:nvPr/>
        </p:nvSpPr>
        <p:spPr>
          <a:xfrm rot="-5400000">
            <a:off x="6747510" y="256794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8" name="Freeform 1938"/>
          <p:cNvSpPr/>
          <p:nvPr/>
        </p:nvSpPr>
        <p:spPr>
          <a:xfrm rot="-5400000">
            <a:off x="6747510" y="256794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9" name="Freeform 1939"/>
          <p:cNvSpPr/>
          <p:nvPr/>
        </p:nvSpPr>
        <p:spPr>
          <a:xfrm rot="-5400000">
            <a:off x="6433185" y="244983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0" name="Freeform 1940"/>
          <p:cNvSpPr/>
          <p:nvPr/>
        </p:nvSpPr>
        <p:spPr>
          <a:xfrm rot="-5400000">
            <a:off x="6433185" y="244983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1" name="Freeform 1941"/>
          <p:cNvSpPr/>
          <p:nvPr/>
        </p:nvSpPr>
        <p:spPr>
          <a:xfrm rot="-5400000">
            <a:off x="6238399" y="237934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2" name="Freeform 1942"/>
          <p:cNvSpPr/>
          <p:nvPr/>
        </p:nvSpPr>
        <p:spPr>
          <a:xfrm rot="-5400000">
            <a:off x="6238399" y="237934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3" name="Freeform 1943"/>
          <p:cNvSpPr/>
          <p:nvPr/>
        </p:nvSpPr>
        <p:spPr>
          <a:xfrm rot="-5400000">
            <a:off x="6253163" y="254317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4" name="Freeform 1944"/>
          <p:cNvSpPr/>
          <p:nvPr/>
        </p:nvSpPr>
        <p:spPr>
          <a:xfrm rot="-5400000">
            <a:off x="6253163" y="254317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5" name="Freeform 1945"/>
          <p:cNvSpPr/>
          <p:nvPr/>
        </p:nvSpPr>
        <p:spPr>
          <a:xfrm rot="-5400000">
            <a:off x="5921693" y="245935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6" name="Freeform 1946"/>
          <p:cNvSpPr/>
          <p:nvPr/>
        </p:nvSpPr>
        <p:spPr>
          <a:xfrm rot="-5400000">
            <a:off x="5921693" y="245935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7" name="Freeform 1947"/>
          <p:cNvSpPr/>
          <p:nvPr/>
        </p:nvSpPr>
        <p:spPr>
          <a:xfrm rot="-5400000">
            <a:off x="6018372" y="239411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8" name="Freeform 1948"/>
          <p:cNvSpPr/>
          <p:nvPr/>
        </p:nvSpPr>
        <p:spPr>
          <a:xfrm rot="-5400000">
            <a:off x="6018372" y="239411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9" name="Freeform 1949"/>
          <p:cNvSpPr/>
          <p:nvPr/>
        </p:nvSpPr>
        <p:spPr>
          <a:xfrm rot="-5400000">
            <a:off x="5650707" y="225790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0" name="Freeform 1950"/>
          <p:cNvSpPr/>
          <p:nvPr/>
        </p:nvSpPr>
        <p:spPr>
          <a:xfrm rot="-5400000">
            <a:off x="5650707" y="225790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1" name="Freeform 1951"/>
          <p:cNvSpPr/>
          <p:nvPr/>
        </p:nvSpPr>
        <p:spPr>
          <a:xfrm rot="-5400000">
            <a:off x="5566410" y="243459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2" name="Freeform 1952"/>
          <p:cNvSpPr/>
          <p:nvPr/>
        </p:nvSpPr>
        <p:spPr>
          <a:xfrm rot="-5400000">
            <a:off x="5566410" y="243459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3" name="Freeform 1953"/>
          <p:cNvSpPr/>
          <p:nvPr/>
        </p:nvSpPr>
        <p:spPr>
          <a:xfrm rot="-5400000">
            <a:off x="5252562" y="233219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4" name="Freeform 1954"/>
          <p:cNvSpPr/>
          <p:nvPr/>
        </p:nvSpPr>
        <p:spPr>
          <a:xfrm rot="-5400000">
            <a:off x="5252562" y="233219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5" name="Freeform 1955"/>
          <p:cNvSpPr/>
          <p:nvPr/>
        </p:nvSpPr>
        <p:spPr>
          <a:xfrm rot="-5400000">
            <a:off x="5005388" y="223075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6" name="Freeform 1956"/>
          <p:cNvSpPr/>
          <p:nvPr/>
        </p:nvSpPr>
        <p:spPr>
          <a:xfrm rot="-5400000">
            <a:off x="5005388" y="223075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7" name="Freeform 1957"/>
          <p:cNvSpPr/>
          <p:nvPr/>
        </p:nvSpPr>
        <p:spPr>
          <a:xfrm rot="-5400000">
            <a:off x="4849178" y="218646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8" name="Freeform 1958"/>
          <p:cNvSpPr/>
          <p:nvPr/>
        </p:nvSpPr>
        <p:spPr>
          <a:xfrm rot="-5400000">
            <a:off x="4849178" y="218646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9" name="Freeform 1959"/>
          <p:cNvSpPr/>
          <p:nvPr/>
        </p:nvSpPr>
        <p:spPr>
          <a:xfrm rot="-5400000">
            <a:off x="4783455" y="210836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0" name="Freeform 1960"/>
          <p:cNvSpPr/>
          <p:nvPr/>
        </p:nvSpPr>
        <p:spPr>
          <a:xfrm rot="-5400000">
            <a:off x="4783455" y="210836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1" name="Freeform 1961"/>
          <p:cNvSpPr/>
          <p:nvPr/>
        </p:nvSpPr>
        <p:spPr>
          <a:xfrm rot="-5400000">
            <a:off x="5454492" y="215312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2" name="Freeform 1962"/>
          <p:cNvSpPr/>
          <p:nvPr/>
        </p:nvSpPr>
        <p:spPr>
          <a:xfrm rot="-5400000">
            <a:off x="5454492" y="215312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3" name="Freeform 1963"/>
          <p:cNvSpPr/>
          <p:nvPr/>
        </p:nvSpPr>
        <p:spPr>
          <a:xfrm rot="-5400000">
            <a:off x="4941570" y="207407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4" name="Freeform 1964"/>
          <p:cNvSpPr/>
          <p:nvPr/>
        </p:nvSpPr>
        <p:spPr>
          <a:xfrm rot="-5400000">
            <a:off x="4941570" y="207407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5" name="Freeform 1965"/>
          <p:cNvSpPr/>
          <p:nvPr/>
        </p:nvSpPr>
        <p:spPr>
          <a:xfrm rot="-5400000">
            <a:off x="5049679" y="195643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6" name="Freeform 1966"/>
          <p:cNvSpPr/>
          <p:nvPr/>
        </p:nvSpPr>
        <p:spPr>
          <a:xfrm rot="-5400000">
            <a:off x="5049679" y="195643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7" name="Freeform 1967"/>
          <p:cNvSpPr/>
          <p:nvPr/>
        </p:nvSpPr>
        <p:spPr>
          <a:xfrm rot="-5400000">
            <a:off x="5249704" y="179689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8" name="Freeform 1968"/>
          <p:cNvSpPr/>
          <p:nvPr/>
        </p:nvSpPr>
        <p:spPr>
          <a:xfrm rot="-5400000">
            <a:off x="5249704" y="179689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9" name="Freeform 1969"/>
          <p:cNvSpPr/>
          <p:nvPr/>
        </p:nvSpPr>
        <p:spPr>
          <a:xfrm rot="-5400000">
            <a:off x="5421630" y="161829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0" name="Freeform 1970"/>
          <p:cNvSpPr/>
          <p:nvPr/>
        </p:nvSpPr>
        <p:spPr>
          <a:xfrm rot="-5400000">
            <a:off x="5421630" y="161829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1" name="Freeform 1971"/>
          <p:cNvSpPr/>
          <p:nvPr/>
        </p:nvSpPr>
        <p:spPr>
          <a:xfrm rot="-5400000">
            <a:off x="5571649" y="154209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2" name="Freeform 1972"/>
          <p:cNvSpPr/>
          <p:nvPr/>
        </p:nvSpPr>
        <p:spPr>
          <a:xfrm rot="-5400000">
            <a:off x="5571649" y="154209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3" name="Freeform 1973"/>
          <p:cNvSpPr/>
          <p:nvPr/>
        </p:nvSpPr>
        <p:spPr>
          <a:xfrm rot="-5400000">
            <a:off x="5826919" y="143970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4" name="Freeform 1974"/>
          <p:cNvSpPr/>
          <p:nvPr/>
        </p:nvSpPr>
        <p:spPr>
          <a:xfrm rot="-5400000">
            <a:off x="5826919" y="143970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5" name="Freeform 1975"/>
          <p:cNvSpPr/>
          <p:nvPr/>
        </p:nvSpPr>
        <p:spPr>
          <a:xfrm rot="-5400000">
            <a:off x="5970270" y="136398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6" name="Freeform 1976"/>
          <p:cNvSpPr/>
          <p:nvPr/>
        </p:nvSpPr>
        <p:spPr>
          <a:xfrm rot="-5400000">
            <a:off x="5970270" y="136398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7" name="Freeform 1977"/>
          <p:cNvSpPr/>
          <p:nvPr/>
        </p:nvSpPr>
        <p:spPr>
          <a:xfrm rot="-5400000">
            <a:off x="6166485" y="125634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8" name="Freeform 1978"/>
          <p:cNvSpPr/>
          <p:nvPr/>
        </p:nvSpPr>
        <p:spPr>
          <a:xfrm rot="-5400000">
            <a:off x="6166485" y="125634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9" name="Freeform 1979"/>
          <p:cNvSpPr/>
          <p:nvPr/>
        </p:nvSpPr>
        <p:spPr>
          <a:xfrm rot="-5400000">
            <a:off x="6228874" y="137541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0" name="Freeform 1980"/>
          <p:cNvSpPr/>
          <p:nvPr/>
        </p:nvSpPr>
        <p:spPr>
          <a:xfrm rot="-5400000">
            <a:off x="6228874" y="137541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1" name="Freeform 1981"/>
          <p:cNvSpPr/>
          <p:nvPr/>
        </p:nvSpPr>
        <p:spPr>
          <a:xfrm rot="-5400000">
            <a:off x="6295549" y="150018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2" name="Freeform 1982"/>
          <p:cNvSpPr/>
          <p:nvPr/>
        </p:nvSpPr>
        <p:spPr>
          <a:xfrm rot="-5400000">
            <a:off x="6295549" y="150018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3" name="Freeform 1983"/>
          <p:cNvSpPr/>
          <p:nvPr/>
        </p:nvSpPr>
        <p:spPr>
          <a:xfrm rot="-5400000">
            <a:off x="6207919" y="161020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4" name="Freeform 1984"/>
          <p:cNvSpPr/>
          <p:nvPr/>
        </p:nvSpPr>
        <p:spPr>
          <a:xfrm rot="-5400000">
            <a:off x="6207919" y="161020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5" name="Freeform 1985"/>
          <p:cNvSpPr/>
          <p:nvPr/>
        </p:nvSpPr>
        <p:spPr>
          <a:xfrm rot="-5400000">
            <a:off x="6280785" y="187737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6" name="Freeform 1986"/>
          <p:cNvSpPr/>
          <p:nvPr/>
        </p:nvSpPr>
        <p:spPr>
          <a:xfrm rot="-5400000">
            <a:off x="6280785" y="187737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7" name="Freeform 1987"/>
          <p:cNvSpPr/>
          <p:nvPr/>
        </p:nvSpPr>
        <p:spPr>
          <a:xfrm rot="-5400000">
            <a:off x="6536532" y="183261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8" name="Freeform 1988"/>
          <p:cNvSpPr/>
          <p:nvPr/>
        </p:nvSpPr>
        <p:spPr>
          <a:xfrm rot="-5400000">
            <a:off x="6536532" y="183261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9" name="Freeform 1989"/>
          <p:cNvSpPr/>
          <p:nvPr/>
        </p:nvSpPr>
        <p:spPr>
          <a:xfrm rot="-5400000">
            <a:off x="6575584" y="203692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0" name="Freeform 1990"/>
          <p:cNvSpPr/>
          <p:nvPr/>
        </p:nvSpPr>
        <p:spPr>
          <a:xfrm rot="-5400000">
            <a:off x="6575584" y="203692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1" name="Freeform 1991"/>
          <p:cNvSpPr/>
          <p:nvPr/>
        </p:nvSpPr>
        <p:spPr>
          <a:xfrm rot="-5400000">
            <a:off x="6512719" y="218979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2" name="Freeform 1992"/>
          <p:cNvSpPr/>
          <p:nvPr/>
        </p:nvSpPr>
        <p:spPr>
          <a:xfrm rot="-5400000">
            <a:off x="6512719" y="218979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3" name="Freeform 1993"/>
          <p:cNvSpPr/>
          <p:nvPr/>
        </p:nvSpPr>
        <p:spPr>
          <a:xfrm rot="-5400000">
            <a:off x="6218873" y="207216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4" name="Freeform 1994"/>
          <p:cNvSpPr/>
          <p:nvPr/>
        </p:nvSpPr>
        <p:spPr>
          <a:xfrm rot="-5400000">
            <a:off x="6218873" y="207216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5" name="Freeform 1995"/>
          <p:cNvSpPr/>
          <p:nvPr/>
        </p:nvSpPr>
        <p:spPr>
          <a:xfrm rot="-5400000">
            <a:off x="5854065" y="201834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6" name="Freeform 1996"/>
          <p:cNvSpPr/>
          <p:nvPr/>
        </p:nvSpPr>
        <p:spPr>
          <a:xfrm rot="-5400000">
            <a:off x="5854065" y="201834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7" name="Freeform 1997"/>
          <p:cNvSpPr/>
          <p:nvPr/>
        </p:nvSpPr>
        <p:spPr>
          <a:xfrm rot="-5400000">
            <a:off x="6019324" y="172402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8" name="Freeform 1998"/>
          <p:cNvSpPr/>
          <p:nvPr/>
        </p:nvSpPr>
        <p:spPr>
          <a:xfrm rot="-5400000">
            <a:off x="6019324" y="172402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9" name="Freeform 1999"/>
          <p:cNvSpPr/>
          <p:nvPr/>
        </p:nvSpPr>
        <p:spPr>
          <a:xfrm rot="-5400000">
            <a:off x="6852285" y="65151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0" name="Freeform 2000"/>
          <p:cNvSpPr/>
          <p:nvPr/>
        </p:nvSpPr>
        <p:spPr>
          <a:xfrm rot="-5400000">
            <a:off x="6852285" y="65151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1" name="Freeform 2001"/>
          <p:cNvSpPr/>
          <p:nvPr/>
        </p:nvSpPr>
        <p:spPr>
          <a:xfrm rot="-5400000">
            <a:off x="7062312" y="60102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2" name="Freeform 2002"/>
          <p:cNvSpPr/>
          <p:nvPr/>
        </p:nvSpPr>
        <p:spPr>
          <a:xfrm rot="-5400000">
            <a:off x="7062312" y="60102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3" name="Freeform 2003"/>
          <p:cNvSpPr/>
          <p:nvPr/>
        </p:nvSpPr>
        <p:spPr>
          <a:xfrm rot="-5400000">
            <a:off x="7402830" y="43815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4" name="Freeform 2004"/>
          <p:cNvSpPr/>
          <p:nvPr/>
        </p:nvSpPr>
        <p:spPr>
          <a:xfrm rot="-5400000">
            <a:off x="7402830" y="43815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5" name="Freeform 2005"/>
          <p:cNvSpPr/>
          <p:nvPr/>
        </p:nvSpPr>
        <p:spPr>
          <a:xfrm rot="-5400000">
            <a:off x="7567375" y="328851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0" y="0"/>
                </a:moveTo>
                <a:lnTo>
                  <a:pt x="4318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6" name="Freeform 2006"/>
          <p:cNvSpPr/>
          <p:nvPr/>
        </p:nvSpPr>
        <p:spPr>
          <a:xfrm rot="-5400000">
            <a:off x="7567375" y="328851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431800" y="0"/>
                </a:moveTo>
                <a:lnTo>
                  <a:pt x="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7" name="Freeform 2007"/>
          <p:cNvSpPr/>
          <p:nvPr/>
        </p:nvSpPr>
        <p:spPr>
          <a:xfrm rot="-5400000">
            <a:off x="7767638" y="18145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8" name="Freeform 2008"/>
          <p:cNvSpPr/>
          <p:nvPr/>
        </p:nvSpPr>
        <p:spPr>
          <a:xfrm rot="-5400000">
            <a:off x="7767638" y="18145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09" name="Picture 2009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81729" y="139859"/>
            <a:ext cx="20320" cy="14128"/>
          </a:xfrm>
          <a:prstGeom prst="rect">
            <a:avLst/>
          </a:prstGeom>
          <a:noFill/>
        </p:spPr>
      </p:pic>
      <p:pic>
        <p:nvPicPr>
          <p:cNvPr id="2010" name="Picture 2010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96969" y="139859"/>
            <a:ext cx="20320" cy="14128"/>
          </a:xfrm>
          <a:prstGeom prst="rect">
            <a:avLst/>
          </a:prstGeom>
          <a:noFill/>
        </p:spPr>
      </p:pic>
      <p:sp>
        <p:nvSpPr>
          <p:cNvPr id="2011" name="Freeform 2011"/>
          <p:cNvSpPr/>
          <p:nvPr/>
        </p:nvSpPr>
        <p:spPr>
          <a:xfrm rot="-5400000">
            <a:off x="7391877" y="21955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12" name="Freeform 2012"/>
          <p:cNvSpPr/>
          <p:nvPr/>
        </p:nvSpPr>
        <p:spPr>
          <a:xfrm rot="-5400000">
            <a:off x="7391877" y="21955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13" name="Freeform 2013"/>
          <p:cNvSpPr/>
          <p:nvPr/>
        </p:nvSpPr>
        <p:spPr>
          <a:xfrm rot="-5400000">
            <a:off x="7045643" y="36623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14" name="Freeform 2014"/>
          <p:cNvSpPr/>
          <p:nvPr/>
        </p:nvSpPr>
        <p:spPr>
          <a:xfrm rot="-5400000">
            <a:off x="7045643" y="36623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15" name="Freeform 2015"/>
          <p:cNvSpPr/>
          <p:nvPr/>
        </p:nvSpPr>
        <p:spPr>
          <a:xfrm rot="-5400000">
            <a:off x="6734414" y="518875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0" y="0"/>
                </a:moveTo>
                <a:lnTo>
                  <a:pt x="4318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16" name="Freeform 2016"/>
          <p:cNvSpPr/>
          <p:nvPr/>
        </p:nvSpPr>
        <p:spPr>
          <a:xfrm rot="-5400000">
            <a:off x="6734414" y="518875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431800" y="0"/>
                </a:moveTo>
                <a:lnTo>
                  <a:pt x="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17" name="Freeform 2017"/>
          <p:cNvSpPr/>
          <p:nvPr/>
        </p:nvSpPr>
        <p:spPr>
          <a:xfrm rot="-5400000">
            <a:off x="6201728" y="96583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18" name="Freeform 2018"/>
          <p:cNvSpPr/>
          <p:nvPr/>
        </p:nvSpPr>
        <p:spPr>
          <a:xfrm rot="-5400000">
            <a:off x="6201728" y="96583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19" name="Freeform 2019"/>
          <p:cNvSpPr/>
          <p:nvPr/>
        </p:nvSpPr>
        <p:spPr>
          <a:xfrm rot="-5400000">
            <a:off x="5904548" y="109347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20" name="Freeform 2020"/>
          <p:cNvSpPr/>
          <p:nvPr/>
        </p:nvSpPr>
        <p:spPr>
          <a:xfrm rot="-5400000">
            <a:off x="5904548" y="109347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21" name="Freeform 2021"/>
          <p:cNvSpPr/>
          <p:nvPr/>
        </p:nvSpPr>
        <p:spPr>
          <a:xfrm rot="-5400000">
            <a:off x="5715477" y="118157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22" name="Freeform 2022"/>
          <p:cNvSpPr/>
          <p:nvPr/>
        </p:nvSpPr>
        <p:spPr>
          <a:xfrm rot="-5400000">
            <a:off x="5715477" y="118157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23" name="Freeform 2023"/>
          <p:cNvSpPr/>
          <p:nvPr/>
        </p:nvSpPr>
        <p:spPr>
          <a:xfrm rot="-5400000">
            <a:off x="5473542" y="128682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24" name="Freeform 2024"/>
          <p:cNvSpPr/>
          <p:nvPr/>
        </p:nvSpPr>
        <p:spPr>
          <a:xfrm rot="-5400000">
            <a:off x="5473542" y="128682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25" name="Freeform 2025"/>
          <p:cNvSpPr/>
          <p:nvPr/>
        </p:nvSpPr>
        <p:spPr>
          <a:xfrm rot="-5400000">
            <a:off x="5263992" y="147494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26" name="Freeform 2026"/>
          <p:cNvSpPr/>
          <p:nvPr/>
        </p:nvSpPr>
        <p:spPr>
          <a:xfrm rot="-5400000">
            <a:off x="5263992" y="147494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27" name="Freeform 2027"/>
          <p:cNvSpPr/>
          <p:nvPr/>
        </p:nvSpPr>
        <p:spPr>
          <a:xfrm rot="-5400000">
            <a:off x="5064443" y="163734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28" name="Freeform 2028"/>
          <p:cNvSpPr/>
          <p:nvPr/>
        </p:nvSpPr>
        <p:spPr>
          <a:xfrm rot="-5400000">
            <a:off x="5064443" y="163734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29" name="Freeform 2029"/>
          <p:cNvSpPr/>
          <p:nvPr/>
        </p:nvSpPr>
        <p:spPr>
          <a:xfrm rot="-5400000">
            <a:off x="4906804" y="182451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30" name="Freeform 2030"/>
          <p:cNvSpPr/>
          <p:nvPr/>
        </p:nvSpPr>
        <p:spPr>
          <a:xfrm rot="-5400000">
            <a:off x="4906804" y="182451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31" name="Freeform 2031"/>
          <p:cNvSpPr/>
          <p:nvPr/>
        </p:nvSpPr>
        <p:spPr>
          <a:xfrm rot="-5400000">
            <a:off x="4758690" y="193071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32" name="Freeform 2032"/>
          <p:cNvSpPr/>
          <p:nvPr/>
        </p:nvSpPr>
        <p:spPr>
          <a:xfrm rot="-5400000">
            <a:off x="4758690" y="193071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33" name="Freeform 2033"/>
          <p:cNvSpPr/>
          <p:nvPr/>
        </p:nvSpPr>
        <p:spPr>
          <a:xfrm rot="-5400000">
            <a:off x="4593908" y="194738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34" name="Freeform 2034"/>
          <p:cNvSpPr/>
          <p:nvPr/>
        </p:nvSpPr>
        <p:spPr>
          <a:xfrm rot="-5400000">
            <a:off x="4593908" y="194738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35" name="Freeform 2035"/>
          <p:cNvSpPr/>
          <p:nvPr/>
        </p:nvSpPr>
        <p:spPr>
          <a:xfrm rot="-5400000">
            <a:off x="4502229" y="2045257"/>
            <a:ext cx="15716" cy="16192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0" y="0"/>
                </a:moveTo>
                <a:lnTo>
                  <a:pt x="4191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36" name="Freeform 2036"/>
          <p:cNvSpPr/>
          <p:nvPr/>
        </p:nvSpPr>
        <p:spPr>
          <a:xfrm rot="-5400000">
            <a:off x="4502229" y="2045257"/>
            <a:ext cx="15716" cy="16192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4191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37" name="Freeform 2037"/>
          <p:cNvSpPr/>
          <p:nvPr/>
        </p:nvSpPr>
        <p:spPr>
          <a:xfrm rot="-5400000">
            <a:off x="4396264" y="217122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38" name="Freeform 2038"/>
          <p:cNvSpPr/>
          <p:nvPr/>
        </p:nvSpPr>
        <p:spPr>
          <a:xfrm rot="-5400000">
            <a:off x="4396264" y="217122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39" name="Freeform 2039"/>
          <p:cNvSpPr/>
          <p:nvPr/>
        </p:nvSpPr>
        <p:spPr>
          <a:xfrm rot="-5400000">
            <a:off x="4628198" y="201358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40" name="Freeform 2040"/>
          <p:cNvSpPr/>
          <p:nvPr/>
        </p:nvSpPr>
        <p:spPr>
          <a:xfrm rot="-5400000">
            <a:off x="4628198" y="201358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41" name="Freeform 2041"/>
          <p:cNvSpPr/>
          <p:nvPr/>
        </p:nvSpPr>
        <p:spPr>
          <a:xfrm rot="-5400000">
            <a:off x="4630341" y="2032874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0" y="0"/>
                </a:moveTo>
                <a:lnTo>
                  <a:pt x="4318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42" name="Freeform 2042"/>
          <p:cNvSpPr/>
          <p:nvPr/>
        </p:nvSpPr>
        <p:spPr>
          <a:xfrm rot="-5400000">
            <a:off x="4630341" y="2032874"/>
            <a:ext cx="16192" cy="15716"/>
          </a:xfrm>
          <a:custGeom>
            <a:avLst/>
            <a:gdLst/>
            <a:ahLst/>
            <a:cxnLst/>
            <a:rect l="0" t="0" r="0" b="0"/>
            <a:pathLst>
              <a:path w="431800" h="419100">
                <a:moveTo>
                  <a:pt x="431800" y="0"/>
                </a:moveTo>
                <a:lnTo>
                  <a:pt x="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43" name="Freeform 2043"/>
          <p:cNvSpPr/>
          <p:nvPr/>
        </p:nvSpPr>
        <p:spPr>
          <a:xfrm rot="-5400000">
            <a:off x="4718685" y="202596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44" name="Freeform 2044"/>
          <p:cNvSpPr/>
          <p:nvPr/>
        </p:nvSpPr>
        <p:spPr>
          <a:xfrm rot="-5400000">
            <a:off x="4718685" y="202596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45" name="Freeform 2045"/>
          <p:cNvSpPr/>
          <p:nvPr/>
        </p:nvSpPr>
        <p:spPr>
          <a:xfrm rot="-5400000">
            <a:off x="4733449" y="178355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46" name="Freeform 2046"/>
          <p:cNvSpPr/>
          <p:nvPr/>
        </p:nvSpPr>
        <p:spPr>
          <a:xfrm rot="-5400000">
            <a:off x="4733449" y="178355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47" name="Freeform 2047"/>
          <p:cNvSpPr/>
          <p:nvPr/>
        </p:nvSpPr>
        <p:spPr>
          <a:xfrm rot="-5400000">
            <a:off x="4697254" y="167449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48" name="Freeform 2048"/>
          <p:cNvSpPr/>
          <p:nvPr/>
        </p:nvSpPr>
        <p:spPr>
          <a:xfrm rot="-5400000">
            <a:off x="4697254" y="167449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49" name="Freeform 2049"/>
          <p:cNvSpPr/>
          <p:nvPr/>
        </p:nvSpPr>
        <p:spPr>
          <a:xfrm rot="-5400000">
            <a:off x="4721067" y="153066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0" name="Freeform 2050"/>
          <p:cNvSpPr/>
          <p:nvPr/>
        </p:nvSpPr>
        <p:spPr>
          <a:xfrm rot="-5400000">
            <a:off x="4721067" y="153066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1" name="Freeform 2051"/>
          <p:cNvSpPr/>
          <p:nvPr/>
        </p:nvSpPr>
        <p:spPr>
          <a:xfrm rot="-5400000">
            <a:off x="4781074" y="153686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2" name="Freeform 2052"/>
          <p:cNvSpPr/>
          <p:nvPr/>
        </p:nvSpPr>
        <p:spPr>
          <a:xfrm rot="-5400000">
            <a:off x="4781074" y="153686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3" name="Freeform 2053"/>
          <p:cNvSpPr/>
          <p:nvPr/>
        </p:nvSpPr>
        <p:spPr>
          <a:xfrm rot="-5400000">
            <a:off x="4737259" y="165401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4" name="Freeform 2054"/>
          <p:cNvSpPr/>
          <p:nvPr/>
        </p:nvSpPr>
        <p:spPr>
          <a:xfrm rot="-5400000">
            <a:off x="4737259" y="165401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5" name="Freeform 2055"/>
          <p:cNvSpPr/>
          <p:nvPr/>
        </p:nvSpPr>
        <p:spPr>
          <a:xfrm rot="-5400000">
            <a:off x="4772025" y="176307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6" name="Freeform 2056"/>
          <p:cNvSpPr/>
          <p:nvPr/>
        </p:nvSpPr>
        <p:spPr>
          <a:xfrm rot="-5400000">
            <a:off x="4772025" y="176307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7" name="Freeform 2057"/>
          <p:cNvSpPr/>
          <p:nvPr/>
        </p:nvSpPr>
        <p:spPr>
          <a:xfrm rot="-5400000">
            <a:off x="4979194" y="136541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8" name="Freeform 2058"/>
          <p:cNvSpPr/>
          <p:nvPr/>
        </p:nvSpPr>
        <p:spPr>
          <a:xfrm rot="-5400000">
            <a:off x="4979194" y="136541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9" name="Freeform 2059"/>
          <p:cNvSpPr/>
          <p:nvPr/>
        </p:nvSpPr>
        <p:spPr>
          <a:xfrm rot="-5400000">
            <a:off x="5253514" y="110394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0" name="Freeform 2060"/>
          <p:cNvSpPr/>
          <p:nvPr/>
        </p:nvSpPr>
        <p:spPr>
          <a:xfrm rot="-5400000">
            <a:off x="5253514" y="110394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1" name="Freeform 2061"/>
          <p:cNvSpPr/>
          <p:nvPr/>
        </p:nvSpPr>
        <p:spPr>
          <a:xfrm rot="-5400000">
            <a:off x="5523072" y="88106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2" name="Freeform 2062"/>
          <p:cNvSpPr/>
          <p:nvPr/>
        </p:nvSpPr>
        <p:spPr>
          <a:xfrm rot="-5400000">
            <a:off x="5523072" y="881063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3" name="Freeform 2063"/>
          <p:cNvSpPr/>
          <p:nvPr/>
        </p:nvSpPr>
        <p:spPr>
          <a:xfrm rot="-5400000">
            <a:off x="5827872" y="76009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4" name="Freeform 2064"/>
          <p:cNvSpPr/>
          <p:nvPr/>
        </p:nvSpPr>
        <p:spPr>
          <a:xfrm rot="-5400000">
            <a:off x="5827872" y="76009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5" name="Freeform 2065"/>
          <p:cNvSpPr/>
          <p:nvPr/>
        </p:nvSpPr>
        <p:spPr>
          <a:xfrm rot="-5400000">
            <a:off x="6152198" y="55578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6" name="Freeform 2066"/>
          <p:cNvSpPr/>
          <p:nvPr/>
        </p:nvSpPr>
        <p:spPr>
          <a:xfrm rot="-5400000">
            <a:off x="6152198" y="55578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7" name="Freeform 2067"/>
          <p:cNvSpPr/>
          <p:nvPr/>
        </p:nvSpPr>
        <p:spPr>
          <a:xfrm rot="-5400000">
            <a:off x="6478905" y="32051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8" name="Freeform 2068"/>
          <p:cNvSpPr/>
          <p:nvPr/>
        </p:nvSpPr>
        <p:spPr>
          <a:xfrm rot="-5400000">
            <a:off x="6478905" y="32051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9" name="Freeform 2069"/>
          <p:cNvSpPr/>
          <p:nvPr/>
        </p:nvSpPr>
        <p:spPr>
          <a:xfrm rot="-5400000">
            <a:off x="7066598" y="493680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0" name="Freeform 2070"/>
          <p:cNvSpPr/>
          <p:nvPr/>
        </p:nvSpPr>
        <p:spPr>
          <a:xfrm rot="-5400000">
            <a:off x="7066598" y="493680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1" name="Freeform 2071"/>
          <p:cNvSpPr/>
          <p:nvPr/>
        </p:nvSpPr>
        <p:spPr>
          <a:xfrm rot="-5400000">
            <a:off x="7016592" y="491537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2" name="Freeform 2072"/>
          <p:cNvSpPr/>
          <p:nvPr/>
        </p:nvSpPr>
        <p:spPr>
          <a:xfrm rot="-5400000">
            <a:off x="7016592" y="491537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3" name="Freeform 2073"/>
          <p:cNvSpPr/>
          <p:nvPr/>
        </p:nvSpPr>
        <p:spPr>
          <a:xfrm rot="-5400000">
            <a:off x="7008972" y="487061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4" name="Freeform 2074"/>
          <p:cNvSpPr/>
          <p:nvPr/>
        </p:nvSpPr>
        <p:spPr>
          <a:xfrm rot="-5400000">
            <a:off x="7008972" y="487061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5" name="Freeform 2075"/>
          <p:cNvSpPr/>
          <p:nvPr/>
        </p:nvSpPr>
        <p:spPr>
          <a:xfrm rot="-5400000">
            <a:off x="7144227" y="478298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6" name="Freeform 2076"/>
          <p:cNvSpPr/>
          <p:nvPr/>
        </p:nvSpPr>
        <p:spPr>
          <a:xfrm rot="-5400000">
            <a:off x="7144227" y="478298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7" name="Freeform 2077"/>
          <p:cNvSpPr/>
          <p:nvPr/>
        </p:nvSpPr>
        <p:spPr>
          <a:xfrm rot="-5400000">
            <a:off x="7161372" y="481346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8" name="Freeform 2078"/>
          <p:cNvSpPr/>
          <p:nvPr/>
        </p:nvSpPr>
        <p:spPr>
          <a:xfrm rot="-5400000">
            <a:off x="7161372" y="481346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9" name="Freeform 2079"/>
          <p:cNvSpPr/>
          <p:nvPr/>
        </p:nvSpPr>
        <p:spPr>
          <a:xfrm rot="-5400000">
            <a:off x="7115413" y="4888945"/>
            <a:ext cx="15716" cy="16192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0" y="0"/>
                </a:moveTo>
                <a:lnTo>
                  <a:pt x="4191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80" name="Freeform 2080"/>
          <p:cNvSpPr/>
          <p:nvPr/>
        </p:nvSpPr>
        <p:spPr>
          <a:xfrm rot="-5400000">
            <a:off x="7115413" y="4888945"/>
            <a:ext cx="15716" cy="16192"/>
          </a:xfrm>
          <a:custGeom>
            <a:avLst/>
            <a:gdLst/>
            <a:ahLst/>
            <a:cxnLst/>
            <a:rect l="0" t="0" r="0" b="0"/>
            <a:pathLst>
              <a:path w="419100" h="431800">
                <a:moveTo>
                  <a:pt x="4191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81" name="Freeform 2081"/>
          <p:cNvSpPr/>
          <p:nvPr/>
        </p:nvSpPr>
        <p:spPr>
          <a:xfrm rot="-5400000">
            <a:off x="7074218" y="491347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82" name="Freeform 2082"/>
          <p:cNvSpPr/>
          <p:nvPr/>
        </p:nvSpPr>
        <p:spPr>
          <a:xfrm rot="-5400000">
            <a:off x="7074218" y="491347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83" name="Freeform 2083"/>
          <p:cNvSpPr/>
          <p:nvPr/>
        </p:nvSpPr>
        <p:spPr>
          <a:xfrm rot="-5400000">
            <a:off x="7083743" y="486394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84" name="Freeform 2084"/>
          <p:cNvSpPr/>
          <p:nvPr/>
        </p:nvSpPr>
        <p:spPr>
          <a:xfrm rot="-5400000">
            <a:off x="7083743" y="486394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85" name="Freeform 2085"/>
          <p:cNvSpPr/>
          <p:nvPr/>
        </p:nvSpPr>
        <p:spPr>
          <a:xfrm rot="-5400000">
            <a:off x="7124700" y="481107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86" name="Freeform 2086"/>
          <p:cNvSpPr/>
          <p:nvPr/>
        </p:nvSpPr>
        <p:spPr>
          <a:xfrm rot="-5400000">
            <a:off x="7124700" y="481107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87" name="Freeform 2087"/>
          <p:cNvSpPr/>
          <p:nvPr/>
        </p:nvSpPr>
        <p:spPr>
          <a:xfrm rot="-5400000">
            <a:off x="5797392" y="521208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88" name="Freeform 2088"/>
          <p:cNvSpPr/>
          <p:nvPr/>
        </p:nvSpPr>
        <p:spPr>
          <a:xfrm rot="-5400000">
            <a:off x="5797392" y="521208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89" name="Freeform 2089"/>
          <p:cNvSpPr/>
          <p:nvPr/>
        </p:nvSpPr>
        <p:spPr>
          <a:xfrm rot="-5400000">
            <a:off x="5741194" y="511921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90" name="Freeform 2090"/>
          <p:cNvSpPr/>
          <p:nvPr/>
        </p:nvSpPr>
        <p:spPr>
          <a:xfrm rot="-5400000">
            <a:off x="5741194" y="5119212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91" name="Freeform 2091"/>
          <p:cNvSpPr/>
          <p:nvPr/>
        </p:nvSpPr>
        <p:spPr>
          <a:xfrm rot="-5400000">
            <a:off x="5866448" y="504825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92" name="Freeform 2092"/>
          <p:cNvSpPr/>
          <p:nvPr/>
        </p:nvSpPr>
        <p:spPr>
          <a:xfrm rot="-5400000">
            <a:off x="5866448" y="504825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93" name="Freeform 2093"/>
          <p:cNvSpPr/>
          <p:nvPr/>
        </p:nvSpPr>
        <p:spPr>
          <a:xfrm rot="-5400000">
            <a:off x="5925503" y="514254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94" name="Freeform 2094"/>
          <p:cNvSpPr/>
          <p:nvPr/>
        </p:nvSpPr>
        <p:spPr>
          <a:xfrm rot="-5400000">
            <a:off x="5925503" y="514254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95" name="Freeform 2095"/>
          <p:cNvSpPr/>
          <p:nvPr/>
        </p:nvSpPr>
        <p:spPr>
          <a:xfrm rot="-5400000">
            <a:off x="5024914" y="5698809"/>
            <a:ext cx="9048" cy="9048"/>
          </a:xfrm>
          <a:custGeom>
            <a:avLst/>
            <a:gdLst/>
            <a:ahLst/>
            <a:cxnLst/>
            <a:rect l="0" t="0" r="0" b="0"/>
            <a:pathLst>
              <a:path w="241300" h="241300">
                <a:moveTo>
                  <a:pt x="0" y="241300"/>
                </a:move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96" name="Freeform 2096"/>
          <p:cNvSpPr/>
          <p:nvPr/>
        </p:nvSpPr>
        <p:spPr>
          <a:xfrm rot="-5400000">
            <a:off x="5044678" y="5718573"/>
            <a:ext cx="8572" cy="9048"/>
          </a:xfrm>
          <a:custGeom>
            <a:avLst/>
            <a:gdLst/>
            <a:ahLst/>
            <a:cxnLst/>
            <a:rect l="0" t="0" r="0" b="0"/>
            <a:pathLst>
              <a:path w="228600" h="241300">
                <a:moveTo>
                  <a:pt x="0" y="241300"/>
                </a:moveTo>
                <a:lnTo>
                  <a:pt x="2286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97" name="Freeform 2097"/>
          <p:cNvSpPr/>
          <p:nvPr/>
        </p:nvSpPr>
        <p:spPr>
          <a:xfrm rot="-5400000">
            <a:off x="5025152" y="5718573"/>
            <a:ext cx="8572" cy="9048"/>
          </a:xfrm>
          <a:custGeom>
            <a:avLst/>
            <a:gdLst/>
            <a:ahLst/>
            <a:cxnLst/>
            <a:rect l="0" t="0" r="0" b="0"/>
            <a:pathLst>
              <a:path w="228600" h="241300">
                <a:moveTo>
                  <a:pt x="0" y="0"/>
                </a:moveTo>
                <a:lnTo>
                  <a:pt x="228600" y="241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98" name="Freeform 2098"/>
          <p:cNvSpPr/>
          <p:nvPr/>
        </p:nvSpPr>
        <p:spPr>
          <a:xfrm rot="-5400000">
            <a:off x="5044440" y="5698809"/>
            <a:ext cx="9048" cy="9048"/>
          </a:xfrm>
          <a:custGeom>
            <a:avLst/>
            <a:gdLst/>
            <a:ahLst/>
            <a:cxnLst/>
            <a:rect l="0" t="0" r="0" b="0"/>
            <a:pathLst>
              <a:path w="241300" h="241300">
                <a:moveTo>
                  <a:pt x="0" y="0"/>
                </a:moveTo>
                <a:lnTo>
                  <a:pt x="241300" y="241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99" name="Freeform 2099"/>
          <p:cNvSpPr/>
          <p:nvPr/>
        </p:nvSpPr>
        <p:spPr>
          <a:xfrm rot="-5400000">
            <a:off x="5334476" y="5424965"/>
            <a:ext cx="0" cy="261937"/>
          </a:xfrm>
          <a:custGeom>
            <a:avLst/>
            <a:gdLst/>
            <a:ahLst/>
            <a:cxnLst/>
            <a:rect l="0" t="0" r="0" b="0"/>
            <a:pathLst>
              <a:path h="6985000">
                <a:moveTo>
                  <a:pt x="0" y="0"/>
                </a:moveTo>
                <a:lnTo>
                  <a:pt x="0" y="6985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00" name="Freeform 2100"/>
          <p:cNvSpPr/>
          <p:nvPr/>
        </p:nvSpPr>
        <p:spPr>
          <a:xfrm>
            <a:off x="5180172" y="5506403"/>
            <a:ext cx="25955" cy="25955"/>
          </a:xfrm>
          <a:custGeom>
            <a:avLst/>
            <a:gdLst/>
            <a:ahLst/>
            <a:cxnLst/>
            <a:rect l="0" t="0" r="0" b="0"/>
            <a:pathLst>
              <a:path w="692150" h="692150">
                <a:moveTo>
                  <a:pt x="692150" y="0"/>
                </a:moveTo>
                <a:cubicBezTo>
                  <a:pt x="309887" y="0"/>
                  <a:pt x="0" y="309887"/>
                  <a:pt x="0" y="69215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01" name="Freeform 2101"/>
          <p:cNvSpPr/>
          <p:nvPr/>
        </p:nvSpPr>
        <p:spPr>
          <a:xfrm rot="-5400000">
            <a:off x="5080159" y="5633086"/>
            <a:ext cx="200977" cy="0"/>
          </a:xfrm>
          <a:custGeom>
            <a:avLst/>
            <a:gdLst/>
            <a:ahLst/>
            <a:cxnLst/>
            <a:rect l="0" t="0" r="0" b="0"/>
            <a:pathLst>
              <a:path w="5359400">
                <a:moveTo>
                  <a:pt x="53594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02" name="Freeform 2102"/>
          <p:cNvSpPr/>
          <p:nvPr/>
        </p:nvSpPr>
        <p:spPr>
          <a:xfrm>
            <a:off x="5180172" y="5733336"/>
            <a:ext cx="25955" cy="25955"/>
          </a:xfrm>
          <a:custGeom>
            <a:avLst/>
            <a:gdLst/>
            <a:ahLst/>
            <a:cxnLst/>
            <a:rect l="0" t="0" r="0" b="0"/>
            <a:pathLst>
              <a:path w="692150" h="692150">
                <a:moveTo>
                  <a:pt x="0" y="0"/>
                </a:moveTo>
                <a:cubicBezTo>
                  <a:pt x="0" y="382263"/>
                  <a:pt x="309887" y="692150"/>
                  <a:pt x="692150" y="69215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03" name="Freeform 2103"/>
          <p:cNvSpPr/>
          <p:nvPr/>
        </p:nvSpPr>
        <p:spPr>
          <a:xfrm rot="-5400000">
            <a:off x="5404247" y="5561410"/>
            <a:ext cx="0" cy="395763"/>
          </a:xfrm>
          <a:custGeom>
            <a:avLst/>
            <a:gdLst/>
            <a:ahLst/>
            <a:cxnLst/>
            <a:rect l="0" t="0" r="0" b="0"/>
            <a:pathLst>
              <a:path h="10553700">
                <a:moveTo>
                  <a:pt x="0" y="0"/>
                </a:moveTo>
                <a:lnTo>
                  <a:pt x="0" y="10553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04" name="Freeform 2104"/>
          <p:cNvSpPr/>
          <p:nvPr/>
        </p:nvSpPr>
        <p:spPr>
          <a:xfrm>
            <a:off x="5601891" y="5733336"/>
            <a:ext cx="25955" cy="25955"/>
          </a:xfrm>
          <a:custGeom>
            <a:avLst/>
            <a:gdLst/>
            <a:ahLst/>
            <a:cxnLst/>
            <a:rect l="0" t="0" r="0" b="0"/>
            <a:pathLst>
              <a:path w="692150" h="692150">
                <a:moveTo>
                  <a:pt x="0" y="692150"/>
                </a:moveTo>
                <a:cubicBezTo>
                  <a:pt x="382263" y="692150"/>
                  <a:pt x="692150" y="382263"/>
                  <a:pt x="692150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05" name="Freeform 2105"/>
          <p:cNvSpPr/>
          <p:nvPr/>
        </p:nvSpPr>
        <p:spPr>
          <a:xfrm rot="-5400000">
            <a:off x="5527358" y="5633086"/>
            <a:ext cx="200977" cy="0"/>
          </a:xfrm>
          <a:custGeom>
            <a:avLst/>
            <a:gdLst/>
            <a:ahLst/>
            <a:cxnLst/>
            <a:rect l="0" t="0" r="0" b="0"/>
            <a:pathLst>
              <a:path w="5359400">
                <a:moveTo>
                  <a:pt x="0" y="0"/>
                </a:moveTo>
                <a:lnTo>
                  <a:pt x="5359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06" name="Freeform 2106"/>
          <p:cNvSpPr/>
          <p:nvPr/>
        </p:nvSpPr>
        <p:spPr>
          <a:xfrm>
            <a:off x="5601891" y="5506403"/>
            <a:ext cx="25955" cy="25955"/>
          </a:xfrm>
          <a:custGeom>
            <a:avLst/>
            <a:gdLst/>
            <a:ahLst/>
            <a:cxnLst/>
            <a:rect l="0" t="0" r="0" b="0"/>
            <a:pathLst>
              <a:path w="692150" h="692150">
                <a:moveTo>
                  <a:pt x="692150" y="692150"/>
                </a:moveTo>
                <a:cubicBezTo>
                  <a:pt x="692150" y="309887"/>
                  <a:pt x="382263" y="0"/>
                  <a:pt x="0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07" name="Freeform 2107"/>
          <p:cNvSpPr/>
          <p:nvPr/>
        </p:nvSpPr>
        <p:spPr>
          <a:xfrm rot="-5400000">
            <a:off x="5404247" y="5308998"/>
            <a:ext cx="0" cy="395763"/>
          </a:xfrm>
          <a:custGeom>
            <a:avLst/>
            <a:gdLst/>
            <a:ahLst/>
            <a:cxnLst/>
            <a:rect l="0" t="0" r="0" b="0"/>
            <a:pathLst>
              <a:path h="10553700">
                <a:moveTo>
                  <a:pt x="0" y="10553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08" name="Freeform 2108"/>
          <p:cNvSpPr/>
          <p:nvPr/>
        </p:nvSpPr>
        <p:spPr>
          <a:xfrm rot="-5400000">
            <a:off x="5055870" y="5684997"/>
            <a:ext cx="16192" cy="20955"/>
          </a:xfrm>
          <a:custGeom>
            <a:avLst/>
            <a:gdLst/>
            <a:ahLst/>
            <a:cxnLst/>
            <a:rect l="0" t="0" r="0" b="0"/>
            <a:pathLst>
              <a:path w="431800" h="558800">
                <a:moveTo>
                  <a:pt x="431800" y="444500"/>
                </a:moveTo>
                <a:lnTo>
                  <a:pt x="0" y="0"/>
                </a:lnTo>
                <a:lnTo>
                  <a:pt x="254000" y="558800"/>
                </a:lnTo>
                <a:close/>
                <a:moveTo>
                  <a:pt x="133731000" y="1649603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09" name="Freeform 2109"/>
          <p:cNvSpPr/>
          <p:nvPr/>
        </p:nvSpPr>
        <p:spPr>
          <a:xfrm rot="-5400000">
            <a:off x="5097780" y="5607845"/>
            <a:ext cx="57626" cy="108108"/>
          </a:xfrm>
          <a:custGeom>
            <a:avLst/>
            <a:gdLst/>
            <a:ahLst/>
            <a:cxnLst/>
            <a:rect l="0" t="0" r="0" b="0"/>
            <a:pathLst>
              <a:path w="1536700" h="2882900">
                <a:moveTo>
                  <a:pt x="0" y="0"/>
                </a:moveTo>
                <a:lnTo>
                  <a:pt x="1536700" y="2273300"/>
                </a:lnTo>
                <a:lnTo>
                  <a:pt x="1536700" y="2882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10" name="Freeform 2110"/>
          <p:cNvSpPr/>
          <p:nvPr/>
        </p:nvSpPr>
        <p:spPr>
          <a:xfrm rot="-5400000">
            <a:off x="4271010" y="565166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11" name="Freeform 2111"/>
          <p:cNvSpPr/>
          <p:nvPr/>
        </p:nvSpPr>
        <p:spPr>
          <a:xfrm rot="-5400000">
            <a:off x="4271010" y="5651660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12" name="Freeform 2112"/>
          <p:cNvSpPr/>
          <p:nvPr/>
        </p:nvSpPr>
        <p:spPr>
          <a:xfrm rot="-5400000">
            <a:off x="3951447" y="515921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13" name="Freeform 2113"/>
          <p:cNvSpPr/>
          <p:nvPr/>
        </p:nvSpPr>
        <p:spPr>
          <a:xfrm rot="-5400000">
            <a:off x="3951447" y="5159217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14" name="Freeform 2114"/>
          <p:cNvSpPr/>
          <p:nvPr/>
        </p:nvSpPr>
        <p:spPr>
          <a:xfrm rot="-5400000">
            <a:off x="4036219" y="510825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15" name="Freeform 2115"/>
          <p:cNvSpPr/>
          <p:nvPr/>
        </p:nvSpPr>
        <p:spPr>
          <a:xfrm rot="-5400000">
            <a:off x="4036219" y="5108258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16" name="Freeform 2116"/>
          <p:cNvSpPr/>
          <p:nvPr/>
        </p:nvSpPr>
        <p:spPr>
          <a:xfrm rot="-5400000">
            <a:off x="4037172" y="508063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17" name="Freeform 2117"/>
          <p:cNvSpPr/>
          <p:nvPr/>
        </p:nvSpPr>
        <p:spPr>
          <a:xfrm rot="-5400000">
            <a:off x="4037172" y="5080636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18" name="Freeform 2118"/>
          <p:cNvSpPr/>
          <p:nvPr/>
        </p:nvSpPr>
        <p:spPr>
          <a:xfrm rot="-5400000">
            <a:off x="4030504" y="496062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19" name="Freeform 2119"/>
          <p:cNvSpPr/>
          <p:nvPr/>
        </p:nvSpPr>
        <p:spPr>
          <a:xfrm rot="-5400000">
            <a:off x="4030504" y="4960621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20" name="Freeform 2120"/>
          <p:cNvSpPr/>
          <p:nvPr/>
        </p:nvSpPr>
        <p:spPr>
          <a:xfrm rot="-5400000">
            <a:off x="4037172" y="480393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0" y="0"/>
                </a:moveTo>
                <a:lnTo>
                  <a:pt x="4318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21" name="Freeform 2121"/>
          <p:cNvSpPr/>
          <p:nvPr/>
        </p:nvSpPr>
        <p:spPr>
          <a:xfrm rot="-5400000">
            <a:off x="4037172" y="4803935"/>
            <a:ext cx="16192" cy="16192"/>
          </a:xfrm>
          <a:custGeom>
            <a:avLst/>
            <a:gdLst/>
            <a:ahLst/>
            <a:cxnLst/>
            <a:rect l="0" t="0" r="0" b="0"/>
            <a:pathLst>
              <a:path w="431800" h="431800">
                <a:moveTo>
                  <a:pt x="431800" y="0"/>
                </a:moveTo>
                <a:lnTo>
                  <a:pt x="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22" name="Freeform 2122"/>
          <p:cNvSpPr/>
          <p:nvPr/>
        </p:nvSpPr>
        <p:spPr>
          <a:xfrm rot="-5400000">
            <a:off x="4111943" y="5049203"/>
            <a:ext cx="49530" cy="18097"/>
          </a:xfrm>
          <a:custGeom>
            <a:avLst/>
            <a:gdLst/>
            <a:ahLst/>
            <a:cxnLst/>
            <a:rect l="0" t="0" r="0" b="0"/>
            <a:pathLst>
              <a:path w="1320800" h="482600">
                <a:moveTo>
                  <a:pt x="0" y="482600"/>
                </a:moveTo>
                <a:lnTo>
                  <a:pt x="1320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23" name="Freeform 2123"/>
          <p:cNvSpPr/>
          <p:nvPr/>
        </p:nvSpPr>
        <p:spPr>
          <a:xfrm rot="-5400000">
            <a:off x="4081701" y="4966574"/>
            <a:ext cx="49530" cy="17621"/>
          </a:xfrm>
          <a:custGeom>
            <a:avLst/>
            <a:gdLst/>
            <a:ahLst/>
            <a:cxnLst/>
            <a:rect l="0" t="0" r="0" b="0"/>
            <a:pathLst>
              <a:path w="1320800" h="469900">
                <a:moveTo>
                  <a:pt x="0" y="469900"/>
                </a:moveTo>
                <a:lnTo>
                  <a:pt x="1320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24" name="Freeform 2124"/>
          <p:cNvSpPr/>
          <p:nvPr/>
        </p:nvSpPr>
        <p:spPr>
          <a:xfrm rot="-5400000">
            <a:off x="4357688" y="4975861"/>
            <a:ext cx="52863" cy="7143"/>
          </a:xfrm>
          <a:custGeom>
            <a:avLst/>
            <a:gdLst/>
            <a:ahLst/>
            <a:cxnLst/>
            <a:rect l="0" t="0" r="0" b="0"/>
            <a:pathLst>
              <a:path w="1409700" h="190500">
                <a:moveTo>
                  <a:pt x="0" y="190500"/>
                </a:moveTo>
                <a:lnTo>
                  <a:pt x="1409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25" name="Freeform 2125"/>
          <p:cNvSpPr/>
          <p:nvPr/>
        </p:nvSpPr>
        <p:spPr>
          <a:xfrm rot="-5400000">
            <a:off x="4345306" y="4887755"/>
            <a:ext cx="52863" cy="7143"/>
          </a:xfrm>
          <a:custGeom>
            <a:avLst/>
            <a:gdLst/>
            <a:ahLst/>
            <a:cxnLst/>
            <a:rect l="0" t="0" r="0" b="0"/>
            <a:pathLst>
              <a:path w="1409700" h="190500">
                <a:moveTo>
                  <a:pt x="0" y="190500"/>
                </a:moveTo>
                <a:lnTo>
                  <a:pt x="1409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26" name="Freeform 2126"/>
          <p:cNvSpPr/>
          <p:nvPr/>
        </p:nvSpPr>
        <p:spPr>
          <a:xfrm rot="-5400000">
            <a:off x="4530567" y="4956335"/>
            <a:ext cx="51435" cy="952"/>
          </a:xfrm>
          <a:custGeom>
            <a:avLst/>
            <a:gdLst/>
            <a:ahLst/>
            <a:cxnLst/>
            <a:rect l="0" t="0" r="0" b="0"/>
            <a:pathLst>
              <a:path w="1371600" h="25400">
                <a:moveTo>
                  <a:pt x="0" y="0"/>
                </a:moveTo>
                <a:lnTo>
                  <a:pt x="1371600" y="25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27" name="Freeform 2127"/>
          <p:cNvSpPr/>
          <p:nvPr/>
        </p:nvSpPr>
        <p:spPr>
          <a:xfrm rot="-5400000">
            <a:off x="4532710" y="4869419"/>
            <a:ext cx="50958" cy="952"/>
          </a:xfrm>
          <a:custGeom>
            <a:avLst/>
            <a:gdLst/>
            <a:ahLst/>
            <a:cxnLst/>
            <a:rect l="0" t="0" r="0" b="0"/>
            <a:pathLst>
              <a:path w="1358900" h="25400">
                <a:moveTo>
                  <a:pt x="0" y="0"/>
                </a:moveTo>
                <a:lnTo>
                  <a:pt x="1358900" y="25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28" name="Freeform 2128"/>
          <p:cNvSpPr/>
          <p:nvPr/>
        </p:nvSpPr>
        <p:spPr>
          <a:xfrm rot="-5400000">
            <a:off x="4873467" y="4987291"/>
            <a:ext cx="50958" cy="8096"/>
          </a:xfrm>
          <a:custGeom>
            <a:avLst/>
            <a:gdLst/>
            <a:ahLst/>
            <a:cxnLst/>
            <a:rect l="0" t="0" r="0" b="0"/>
            <a:pathLst>
              <a:path w="1358900" h="215900">
                <a:moveTo>
                  <a:pt x="0" y="0"/>
                </a:moveTo>
                <a:lnTo>
                  <a:pt x="1358900" y="215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29" name="Freeform 2129"/>
          <p:cNvSpPr/>
          <p:nvPr/>
        </p:nvSpPr>
        <p:spPr>
          <a:xfrm rot="-5400000">
            <a:off x="4887040" y="4901328"/>
            <a:ext cx="50958" cy="7620"/>
          </a:xfrm>
          <a:custGeom>
            <a:avLst/>
            <a:gdLst/>
            <a:ahLst/>
            <a:cxnLst/>
            <a:rect l="0" t="0" r="0" b="0"/>
            <a:pathLst>
              <a:path w="1358900" h="203200">
                <a:moveTo>
                  <a:pt x="0" y="0"/>
                </a:moveTo>
                <a:lnTo>
                  <a:pt x="1358900" y="203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30" name="Freeform 2130"/>
          <p:cNvSpPr/>
          <p:nvPr/>
        </p:nvSpPr>
        <p:spPr>
          <a:xfrm rot="-5400000">
            <a:off x="4955858" y="5002531"/>
            <a:ext cx="51911" cy="8096"/>
          </a:xfrm>
          <a:custGeom>
            <a:avLst/>
            <a:gdLst/>
            <a:ahLst/>
            <a:cxnLst/>
            <a:rect l="0" t="0" r="0" b="0"/>
            <a:pathLst>
              <a:path w="1384300" h="215900">
                <a:moveTo>
                  <a:pt x="0" y="0"/>
                </a:moveTo>
                <a:lnTo>
                  <a:pt x="1384300" y="215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31" name="Freeform 2131"/>
          <p:cNvSpPr/>
          <p:nvPr/>
        </p:nvSpPr>
        <p:spPr>
          <a:xfrm rot="-5400000">
            <a:off x="4969193" y="4915377"/>
            <a:ext cx="51911" cy="8096"/>
          </a:xfrm>
          <a:custGeom>
            <a:avLst/>
            <a:gdLst/>
            <a:ahLst/>
            <a:cxnLst/>
            <a:rect l="0" t="0" r="0" b="0"/>
            <a:pathLst>
              <a:path w="1384300" h="215900">
                <a:moveTo>
                  <a:pt x="0" y="0"/>
                </a:moveTo>
                <a:lnTo>
                  <a:pt x="1384300" y="215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32" name="Freeform 2132"/>
          <p:cNvSpPr/>
          <p:nvPr/>
        </p:nvSpPr>
        <p:spPr>
          <a:xfrm rot="-5400000">
            <a:off x="5038963" y="5016580"/>
            <a:ext cx="51435" cy="8096"/>
          </a:xfrm>
          <a:custGeom>
            <a:avLst/>
            <a:gdLst/>
            <a:ahLst/>
            <a:cxnLst/>
            <a:rect l="0" t="0" r="0" b="0"/>
            <a:pathLst>
              <a:path w="1371600" h="215900">
                <a:moveTo>
                  <a:pt x="0" y="0"/>
                </a:moveTo>
                <a:lnTo>
                  <a:pt x="1371600" y="215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33" name="Freeform 2133"/>
          <p:cNvSpPr/>
          <p:nvPr/>
        </p:nvSpPr>
        <p:spPr>
          <a:xfrm rot="-5400000">
            <a:off x="5052537" y="4929665"/>
            <a:ext cx="51911" cy="8096"/>
          </a:xfrm>
          <a:custGeom>
            <a:avLst/>
            <a:gdLst/>
            <a:ahLst/>
            <a:cxnLst/>
            <a:rect l="0" t="0" r="0" b="0"/>
            <a:pathLst>
              <a:path w="1384300" h="215900">
                <a:moveTo>
                  <a:pt x="0" y="0"/>
                </a:moveTo>
                <a:lnTo>
                  <a:pt x="1384300" y="215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34" name="Freeform 2134"/>
          <p:cNvSpPr/>
          <p:nvPr/>
        </p:nvSpPr>
        <p:spPr>
          <a:xfrm rot="-5400000">
            <a:off x="5209937" y="5048013"/>
            <a:ext cx="50006" cy="16192"/>
          </a:xfrm>
          <a:custGeom>
            <a:avLst/>
            <a:gdLst/>
            <a:ahLst/>
            <a:cxnLst/>
            <a:rect l="0" t="0" r="0" b="0"/>
            <a:pathLst>
              <a:path w="1333500" h="431800">
                <a:moveTo>
                  <a:pt x="0" y="0"/>
                </a:moveTo>
                <a:lnTo>
                  <a:pt x="1333500" y="431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35" name="Freeform 2135"/>
          <p:cNvSpPr/>
          <p:nvPr/>
        </p:nvSpPr>
        <p:spPr>
          <a:xfrm rot="-5400000">
            <a:off x="5236369" y="4964431"/>
            <a:ext cx="50006" cy="15716"/>
          </a:xfrm>
          <a:custGeom>
            <a:avLst/>
            <a:gdLst/>
            <a:ahLst/>
            <a:cxnLst/>
            <a:rect l="0" t="0" r="0" b="0"/>
            <a:pathLst>
              <a:path w="1333500" h="419100">
                <a:moveTo>
                  <a:pt x="0" y="0"/>
                </a:moveTo>
                <a:lnTo>
                  <a:pt x="13335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36" name="Freeform 2136"/>
          <p:cNvSpPr/>
          <p:nvPr/>
        </p:nvSpPr>
        <p:spPr>
          <a:xfrm rot="-5400000">
            <a:off x="5451396" y="5145644"/>
            <a:ext cx="43338" cy="30480"/>
          </a:xfrm>
          <a:custGeom>
            <a:avLst/>
            <a:gdLst/>
            <a:ahLst/>
            <a:cxnLst/>
            <a:rect l="0" t="0" r="0" b="0"/>
            <a:pathLst>
              <a:path w="1155700" h="812800">
                <a:moveTo>
                  <a:pt x="0" y="0"/>
                </a:moveTo>
                <a:lnTo>
                  <a:pt x="1155700" y="812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37" name="Freeform 2137"/>
          <p:cNvSpPr/>
          <p:nvPr/>
        </p:nvSpPr>
        <p:spPr>
          <a:xfrm rot="-5400000">
            <a:off x="5502355" y="5072778"/>
            <a:ext cx="43338" cy="30480"/>
          </a:xfrm>
          <a:custGeom>
            <a:avLst/>
            <a:gdLst/>
            <a:ahLst/>
            <a:cxnLst/>
            <a:rect l="0" t="0" r="0" b="0"/>
            <a:pathLst>
              <a:path w="1155700" h="812800">
                <a:moveTo>
                  <a:pt x="0" y="0"/>
                </a:moveTo>
                <a:lnTo>
                  <a:pt x="1155700" y="812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38" name="Freeform 2138"/>
          <p:cNvSpPr/>
          <p:nvPr/>
        </p:nvSpPr>
        <p:spPr>
          <a:xfrm rot="-5400000">
            <a:off x="5293281" y="5073254"/>
            <a:ext cx="49053" cy="18097"/>
          </a:xfrm>
          <a:custGeom>
            <a:avLst/>
            <a:gdLst/>
            <a:ahLst/>
            <a:cxnLst/>
            <a:rect l="0" t="0" r="0" b="0"/>
            <a:pathLst>
              <a:path w="1308100" h="482600">
                <a:moveTo>
                  <a:pt x="0" y="0"/>
                </a:moveTo>
                <a:lnTo>
                  <a:pt x="1308100" y="482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39" name="Freeform 2139"/>
          <p:cNvSpPr/>
          <p:nvPr/>
        </p:nvSpPr>
        <p:spPr>
          <a:xfrm rot="-5400000">
            <a:off x="5324238" y="4990863"/>
            <a:ext cx="49053" cy="18097"/>
          </a:xfrm>
          <a:custGeom>
            <a:avLst/>
            <a:gdLst/>
            <a:ahLst/>
            <a:cxnLst/>
            <a:rect l="0" t="0" r="0" b="0"/>
            <a:pathLst>
              <a:path w="1308100" h="482600">
                <a:moveTo>
                  <a:pt x="0" y="0"/>
                </a:moveTo>
                <a:lnTo>
                  <a:pt x="1308100" y="482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40" name="Freeform 2140"/>
          <p:cNvSpPr/>
          <p:nvPr/>
        </p:nvSpPr>
        <p:spPr>
          <a:xfrm rot="-5400000">
            <a:off x="5415201" y="5027534"/>
            <a:ext cx="46672" cy="23336"/>
          </a:xfrm>
          <a:custGeom>
            <a:avLst/>
            <a:gdLst/>
            <a:ahLst/>
            <a:cxnLst/>
            <a:rect l="0" t="0" r="0" b="0"/>
            <a:pathLst>
              <a:path w="1244600" h="622300">
                <a:moveTo>
                  <a:pt x="1244600" y="622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41" name="Freeform 2141"/>
          <p:cNvSpPr/>
          <p:nvPr/>
        </p:nvSpPr>
        <p:spPr>
          <a:xfrm rot="-5400000">
            <a:off x="5375911" y="5105877"/>
            <a:ext cx="46672" cy="23812"/>
          </a:xfrm>
          <a:custGeom>
            <a:avLst/>
            <a:gdLst/>
            <a:ahLst/>
            <a:cxnLst/>
            <a:rect l="0" t="0" r="0" b="0"/>
            <a:pathLst>
              <a:path w="1244600" h="635000">
                <a:moveTo>
                  <a:pt x="1244600" y="635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42" name="Freeform 2142"/>
          <p:cNvSpPr/>
          <p:nvPr/>
        </p:nvSpPr>
        <p:spPr>
          <a:xfrm rot="-5400000">
            <a:off x="5144215" y="4943238"/>
            <a:ext cx="51435" cy="11906"/>
          </a:xfrm>
          <a:custGeom>
            <a:avLst/>
            <a:gdLst/>
            <a:ahLst/>
            <a:cxnLst/>
            <a:rect l="0" t="0" r="0" b="0"/>
            <a:pathLst>
              <a:path w="1371600" h="317500">
                <a:moveTo>
                  <a:pt x="1371600" y="317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43" name="Freeform 2143"/>
          <p:cNvSpPr/>
          <p:nvPr/>
        </p:nvSpPr>
        <p:spPr>
          <a:xfrm rot="-5400000">
            <a:off x="5124451" y="5029201"/>
            <a:ext cx="50958" cy="11906"/>
          </a:xfrm>
          <a:custGeom>
            <a:avLst/>
            <a:gdLst/>
            <a:ahLst/>
            <a:cxnLst/>
            <a:rect l="0" t="0" r="0" b="0"/>
            <a:pathLst>
              <a:path w="1358900" h="317500">
                <a:moveTo>
                  <a:pt x="1358900" y="317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44" name="Freeform 2144"/>
          <p:cNvSpPr/>
          <p:nvPr/>
        </p:nvSpPr>
        <p:spPr>
          <a:xfrm rot="-5400000">
            <a:off x="4801077" y="4890612"/>
            <a:ext cx="51911" cy="7143"/>
          </a:xfrm>
          <a:custGeom>
            <a:avLst/>
            <a:gdLst/>
            <a:ahLst/>
            <a:cxnLst/>
            <a:rect l="0" t="0" r="0" b="0"/>
            <a:pathLst>
              <a:path w="1384300" h="190500">
                <a:moveTo>
                  <a:pt x="1384300" y="190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45" name="Freeform 2145"/>
          <p:cNvSpPr/>
          <p:nvPr/>
        </p:nvSpPr>
        <p:spPr>
          <a:xfrm rot="-5400000">
            <a:off x="4789647" y="4977766"/>
            <a:ext cx="51911" cy="7143"/>
          </a:xfrm>
          <a:custGeom>
            <a:avLst/>
            <a:gdLst/>
            <a:ahLst/>
            <a:cxnLst/>
            <a:rect l="0" t="0" r="0" b="0"/>
            <a:pathLst>
              <a:path w="1384300" h="190500">
                <a:moveTo>
                  <a:pt x="1384300" y="190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46" name="Freeform 2146"/>
          <p:cNvSpPr/>
          <p:nvPr/>
        </p:nvSpPr>
        <p:spPr>
          <a:xfrm rot="-5400000">
            <a:off x="4703207" y="4963717"/>
            <a:ext cx="51911" cy="6667"/>
          </a:xfrm>
          <a:custGeom>
            <a:avLst/>
            <a:gdLst/>
            <a:ahLst/>
            <a:cxnLst/>
            <a:rect l="0" t="0" r="0" b="0"/>
            <a:pathLst>
              <a:path w="1384300" h="177800">
                <a:moveTo>
                  <a:pt x="0" y="0"/>
                </a:moveTo>
                <a:lnTo>
                  <a:pt x="1384300" y="177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47" name="Freeform 2147"/>
          <p:cNvSpPr/>
          <p:nvPr/>
        </p:nvSpPr>
        <p:spPr>
          <a:xfrm rot="-5400000">
            <a:off x="4714637" y="4876087"/>
            <a:ext cx="51911" cy="6667"/>
          </a:xfrm>
          <a:custGeom>
            <a:avLst/>
            <a:gdLst/>
            <a:ahLst/>
            <a:cxnLst/>
            <a:rect l="0" t="0" r="0" b="0"/>
            <a:pathLst>
              <a:path w="1384300" h="177800">
                <a:moveTo>
                  <a:pt x="0" y="0"/>
                </a:moveTo>
                <a:lnTo>
                  <a:pt x="1384300" y="177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48" name="Freeform 2148"/>
          <p:cNvSpPr/>
          <p:nvPr/>
        </p:nvSpPr>
        <p:spPr>
          <a:xfrm rot="-5400000">
            <a:off x="4616054" y="4958001"/>
            <a:ext cx="52387" cy="2381"/>
          </a:xfrm>
          <a:custGeom>
            <a:avLst/>
            <a:gdLst/>
            <a:ahLst/>
            <a:cxnLst/>
            <a:rect l="0" t="0" r="0" b="0"/>
            <a:pathLst>
              <a:path w="1397000" h="63500">
                <a:moveTo>
                  <a:pt x="0" y="0"/>
                </a:moveTo>
                <a:lnTo>
                  <a:pt x="1397000" y="63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49" name="Freeform 2149"/>
          <p:cNvSpPr/>
          <p:nvPr/>
        </p:nvSpPr>
        <p:spPr>
          <a:xfrm rot="-5400000">
            <a:off x="4620102" y="4870133"/>
            <a:ext cx="51911" cy="2381"/>
          </a:xfrm>
          <a:custGeom>
            <a:avLst/>
            <a:gdLst/>
            <a:ahLst/>
            <a:cxnLst/>
            <a:rect l="0" t="0" r="0" b="0"/>
            <a:pathLst>
              <a:path w="1384300" h="63500">
                <a:moveTo>
                  <a:pt x="0" y="0"/>
                </a:moveTo>
                <a:lnTo>
                  <a:pt x="1384300" y="63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50" name="Freeform 2150"/>
          <p:cNvSpPr/>
          <p:nvPr/>
        </p:nvSpPr>
        <p:spPr>
          <a:xfrm rot="-5400000">
            <a:off x="4168855" y="4930855"/>
            <a:ext cx="49053" cy="19050"/>
          </a:xfrm>
          <a:custGeom>
            <a:avLst/>
            <a:gdLst/>
            <a:ahLst/>
            <a:cxnLst/>
            <a:rect l="0" t="0" r="0" b="0"/>
            <a:pathLst>
              <a:path w="1308100" h="508000">
                <a:moveTo>
                  <a:pt x="1308100" y="0"/>
                </a:moveTo>
                <a:lnTo>
                  <a:pt x="0" y="508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51" name="Freeform 2151"/>
          <p:cNvSpPr/>
          <p:nvPr/>
        </p:nvSpPr>
        <p:spPr>
          <a:xfrm rot="-5400000">
            <a:off x="4200526" y="5013008"/>
            <a:ext cx="48577" cy="19050"/>
          </a:xfrm>
          <a:custGeom>
            <a:avLst/>
            <a:gdLst/>
            <a:ahLst/>
            <a:cxnLst/>
            <a:rect l="0" t="0" r="0" b="0"/>
            <a:pathLst>
              <a:path w="1295400" h="508000">
                <a:moveTo>
                  <a:pt x="1295400" y="0"/>
                </a:moveTo>
                <a:lnTo>
                  <a:pt x="0" y="508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52" name="Freeform 2152"/>
          <p:cNvSpPr/>
          <p:nvPr/>
        </p:nvSpPr>
        <p:spPr>
          <a:xfrm rot="-5400000">
            <a:off x="4277678" y="4990625"/>
            <a:ext cx="50482" cy="14287"/>
          </a:xfrm>
          <a:custGeom>
            <a:avLst/>
            <a:gdLst/>
            <a:ahLst/>
            <a:cxnLst/>
            <a:rect l="0" t="0" r="0" b="0"/>
            <a:pathLst>
              <a:path w="1346200" h="381000">
                <a:moveTo>
                  <a:pt x="0" y="381000"/>
                </a:moveTo>
                <a:lnTo>
                  <a:pt x="1346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53" name="Freeform 2153"/>
          <p:cNvSpPr/>
          <p:nvPr/>
        </p:nvSpPr>
        <p:spPr>
          <a:xfrm rot="-5400000">
            <a:off x="4254342" y="4905852"/>
            <a:ext cx="50006" cy="13811"/>
          </a:xfrm>
          <a:custGeom>
            <a:avLst/>
            <a:gdLst/>
            <a:ahLst/>
            <a:cxnLst/>
            <a:rect l="0" t="0" r="0" b="0"/>
            <a:pathLst>
              <a:path w="1333500" h="368300">
                <a:moveTo>
                  <a:pt x="0" y="368300"/>
                </a:moveTo>
                <a:lnTo>
                  <a:pt x="1333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54" name="Freeform 2154"/>
          <p:cNvSpPr/>
          <p:nvPr/>
        </p:nvSpPr>
        <p:spPr>
          <a:xfrm rot="-5400000">
            <a:off x="4442460" y="4962050"/>
            <a:ext cx="51911" cy="6191"/>
          </a:xfrm>
          <a:custGeom>
            <a:avLst/>
            <a:gdLst/>
            <a:ahLst/>
            <a:cxnLst/>
            <a:rect l="0" t="0" r="0" b="0"/>
            <a:pathLst>
              <a:path w="1384300" h="165100">
                <a:moveTo>
                  <a:pt x="0" y="165100"/>
                </a:moveTo>
                <a:lnTo>
                  <a:pt x="13843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55" name="Freeform 2155"/>
          <p:cNvSpPr/>
          <p:nvPr/>
        </p:nvSpPr>
        <p:spPr>
          <a:xfrm rot="-5400000">
            <a:off x="4432221" y="4874658"/>
            <a:ext cx="52387" cy="6191"/>
          </a:xfrm>
          <a:custGeom>
            <a:avLst/>
            <a:gdLst/>
            <a:ahLst/>
            <a:cxnLst/>
            <a:rect l="0" t="0" r="0" b="0"/>
            <a:pathLst>
              <a:path w="1397000" h="165100">
                <a:moveTo>
                  <a:pt x="0" y="165100"/>
                </a:moveTo>
                <a:lnTo>
                  <a:pt x="13970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56" name="Freeform 2156"/>
          <p:cNvSpPr/>
          <p:nvPr/>
        </p:nvSpPr>
        <p:spPr>
          <a:xfrm rot="-5400000">
            <a:off x="3951684" y="4886088"/>
            <a:ext cx="30003" cy="140017"/>
          </a:xfrm>
          <a:custGeom>
            <a:avLst/>
            <a:gdLst/>
            <a:ahLst/>
            <a:cxnLst/>
            <a:rect l="0" t="0" r="0" b="0"/>
            <a:pathLst>
              <a:path w="800100" h="3733800">
                <a:moveTo>
                  <a:pt x="0" y="0"/>
                </a:moveTo>
                <a:lnTo>
                  <a:pt x="800100" y="3733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57" name="Freeform 2157"/>
          <p:cNvSpPr/>
          <p:nvPr/>
        </p:nvSpPr>
        <p:spPr>
          <a:xfrm>
            <a:off x="3891439" y="4965859"/>
            <a:ext cx="10001" cy="10001"/>
          </a:xfrm>
          <a:custGeom>
            <a:avLst/>
            <a:gdLst/>
            <a:ahLst/>
            <a:cxnLst/>
            <a:rect l="0" t="0" r="0" b="0"/>
            <a:pathLst>
              <a:path w="266700" h="266700">
                <a:moveTo>
                  <a:pt x="266700" y="133350"/>
                </a:moveTo>
                <a:cubicBezTo>
                  <a:pt x="266700" y="59703"/>
                  <a:pt x="206997" y="0"/>
                  <a:pt x="133350" y="0"/>
                </a:cubicBezTo>
                <a:cubicBezTo>
                  <a:pt x="59703" y="0"/>
                  <a:pt x="0" y="59703"/>
                  <a:pt x="0" y="133350"/>
                </a:cubicBezTo>
                <a:cubicBezTo>
                  <a:pt x="0" y="206997"/>
                  <a:pt x="59703" y="266700"/>
                  <a:pt x="133350" y="266700"/>
                </a:cubicBezTo>
                <a:cubicBezTo>
                  <a:pt x="206997" y="266700"/>
                  <a:pt x="266700" y="206997"/>
                  <a:pt x="266700" y="13335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58" name="Freeform 2158"/>
          <p:cNvSpPr/>
          <p:nvPr/>
        </p:nvSpPr>
        <p:spPr>
          <a:xfrm>
            <a:off x="4031456" y="4935855"/>
            <a:ext cx="10001" cy="10001"/>
          </a:xfrm>
          <a:custGeom>
            <a:avLst/>
            <a:gdLst/>
            <a:ahLst/>
            <a:cxnLst/>
            <a:rect l="0" t="0" r="0" b="0"/>
            <a:pathLst>
              <a:path w="266700" h="266700">
                <a:moveTo>
                  <a:pt x="266700" y="133350"/>
                </a:moveTo>
                <a:cubicBezTo>
                  <a:pt x="266700" y="59703"/>
                  <a:pt x="206997" y="0"/>
                  <a:pt x="133350" y="0"/>
                </a:cubicBezTo>
                <a:cubicBezTo>
                  <a:pt x="59703" y="0"/>
                  <a:pt x="0" y="59703"/>
                  <a:pt x="0" y="133350"/>
                </a:cubicBezTo>
                <a:cubicBezTo>
                  <a:pt x="0" y="206997"/>
                  <a:pt x="59703" y="266700"/>
                  <a:pt x="133350" y="266700"/>
                </a:cubicBezTo>
                <a:cubicBezTo>
                  <a:pt x="206997" y="266700"/>
                  <a:pt x="266700" y="206997"/>
                  <a:pt x="266700" y="13335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59" name="Freeform 2159"/>
          <p:cNvSpPr/>
          <p:nvPr/>
        </p:nvSpPr>
        <p:spPr>
          <a:xfrm rot="-5400000">
            <a:off x="8619649" y="5561172"/>
            <a:ext cx="21907" cy="11430"/>
          </a:xfrm>
          <a:custGeom>
            <a:avLst/>
            <a:gdLst/>
            <a:ahLst/>
            <a:cxnLst/>
            <a:rect l="0" t="0" r="0" b="0"/>
            <a:pathLst>
              <a:path w="584200" h="304800">
                <a:moveTo>
                  <a:pt x="0" y="0"/>
                </a:moveTo>
                <a:lnTo>
                  <a:pt x="584200" y="304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60" name="Freeform 2160"/>
          <p:cNvSpPr/>
          <p:nvPr/>
        </p:nvSpPr>
        <p:spPr>
          <a:xfrm rot="-5400000">
            <a:off x="8637271" y="5515929"/>
            <a:ext cx="31908" cy="16668"/>
          </a:xfrm>
          <a:custGeom>
            <a:avLst/>
            <a:gdLst/>
            <a:ahLst/>
            <a:cxnLst/>
            <a:rect l="0" t="0" r="0" b="0"/>
            <a:pathLst>
              <a:path w="850900" h="444500">
                <a:moveTo>
                  <a:pt x="0" y="0"/>
                </a:moveTo>
                <a:lnTo>
                  <a:pt x="850900" y="444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61" name="Freeform 2161"/>
          <p:cNvSpPr/>
          <p:nvPr/>
        </p:nvSpPr>
        <p:spPr>
          <a:xfrm rot="-5400000">
            <a:off x="8676799" y="5470208"/>
            <a:ext cx="15716" cy="29051"/>
          </a:xfrm>
          <a:custGeom>
            <a:avLst/>
            <a:gdLst/>
            <a:ahLst/>
            <a:cxnLst/>
            <a:rect l="0" t="0" r="0" b="0"/>
            <a:pathLst>
              <a:path w="419100" h="774700">
                <a:moveTo>
                  <a:pt x="0" y="0"/>
                </a:moveTo>
                <a:lnTo>
                  <a:pt x="254000" y="127000"/>
                </a:lnTo>
                <a:lnTo>
                  <a:pt x="419100" y="774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62" name="Freeform 2162"/>
          <p:cNvSpPr/>
          <p:nvPr/>
        </p:nvSpPr>
        <p:spPr>
          <a:xfrm rot="-5400000">
            <a:off x="8729186" y="5450682"/>
            <a:ext cx="9048" cy="34766"/>
          </a:xfrm>
          <a:custGeom>
            <a:avLst/>
            <a:gdLst/>
            <a:ahLst/>
            <a:cxnLst/>
            <a:rect l="0" t="0" r="0" b="0"/>
            <a:pathLst>
              <a:path w="241300" h="927100">
                <a:moveTo>
                  <a:pt x="0" y="0"/>
                </a:moveTo>
                <a:lnTo>
                  <a:pt x="241300" y="927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63" name="Freeform 2163"/>
          <p:cNvSpPr/>
          <p:nvPr/>
        </p:nvSpPr>
        <p:spPr>
          <a:xfrm rot="-5400000">
            <a:off x="8780383" y="5455206"/>
            <a:ext cx="10001" cy="34290"/>
          </a:xfrm>
          <a:custGeom>
            <a:avLst/>
            <a:gdLst/>
            <a:ahLst/>
            <a:cxnLst/>
            <a:rect l="0" t="0" r="0" b="0"/>
            <a:pathLst>
              <a:path w="266700" h="914400">
                <a:moveTo>
                  <a:pt x="266700" y="0"/>
                </a:moveTo>
                <a:lnTo>
                  <a:pt x="0" y="914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64" name="Freeform 2164"/>
          <p:cNvSpPr/>
          <p:nvPr/>
        </p:nvSpPr>
        <p:spPr>
          <a:xfrm rot="-5400000">
            <a:off x="8831818" y="5470446"/>
            <a:ext cx="10001" cy="34290"/>
          </a:xfrm>
          <a:custGeom>
            <a:avLst/>
            <a:gdLst/>
            <a:ahLst/>
            <a:cxnLst/>
            <a:rect l="0" t="0" r="0" b="0"/>
            <a:pathLst>
              <a:path w="266700" h="914400">
                <a:moveTo>
                  <a:pt x="266700" y="0"/>
                </a:moveTo>
                <a:lnTo>
                  <a:pt x="0" y="914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65" name="Freeform 2165"/>
          <p:cNvSpPr/>
          <p:nvPr/>
        </p:nvSpPr>
        <p:spPr>
          <a:xfrm rot="-5400000">
            <a:off x="8879443" y="5489497"/>
            <a:ext cx="7143" cy="23812"/>
          </a:xfrm>
          <a:custGeom>
            <a:avLst/>
            <a:gdLst/>
            <a:ahLst/>
            <a:cxnLst/>
            <a:rect l="0" t="0" r="0" b="0"/>
            <a:pathLst>
              <a:path w="190500" h="635000">
                <a:moveTo>
                  <a:pt x="190500" y="0"/>
                </a:moveTo>
                <a:lnTo>
                  <a:pt x="0" y="635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66" name="Freeform 2166"/>
          <p:cNvSpPr/>
          <p:nvPr/>
        </p:nvSpPr>
        <p:spPr>
          <a:xfrm>
            <a:off x="7277957" y="3233099"/>
            <a:ext cx="8021" cy="18563"/>
          </a:xfrm>
          <a:custGeom>
            <a:avLst/>
            <a:gdLst/>
            <a:ahLst/>
            <a:cxnLst/>
            <a:rect l="0" t="0" r="0" b="0"/>
            <a:pathLst>
              <a:path w="213904" h="495029">
                <a:moveTo>
                  <a:pt x="213904" y="0"/>
                </a:moveTo>
                <a:cubicBezTo>
                  <a:pt x="119252" y="36699"/>
                  <a:pt x="48455" y="117265"/>
                  <a:pt x="24227" y="215850"/>
                </a:cubicBezTo>
                <a:cubicBezTo>
                  <a:pt x="0" y="314433"/>
                  <a:pt x="25389" y="418638"/>
                  <a:pt x="92248" y="495029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67" name="Freeform 2167"/>
          <p:cNvSpPr/>
          <p:nvPr/>
        </p:nvSpPr>
        <p:spPr>
          <a:xfrm>
            <a:off x="7270627" y="3251453"/>
            <a:ext cx="10641" cy="24625"/>
          </a:xfrm>
          <a:custGeom>
            <a:avLst/>
            <a:gdLst/>
            <a:ahLst/>
            <a:cxnLst/>
            <a:rect l="0" t="0" r="0" b="0"/>
            <a:pathLst>
              <a:path w="283751" h="656672">
                <a:moveTo>
                  <a:pt x="283751" y="0"/>
                </a:moveTo>
                <a:cubicBezTo>
                  <a:pt x="158192" y="48682"/>
                  <a:pt x="64278" y="155556"/>
                  <a:pt x="32139" y="286331"/>
                </a:cubicBezTo>
                <a:cubicBezTo>
                  <a:pt x="0" y="417106"/>
                  <a:pt x="33680" y="555336"/>
                  <a:pt x="122371" y="656672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68" name="Freeform 2168"/>
          <p:cNvSpPr/>
          <p:nvPr/>
        </p:nvSpPr>
        <p:spPr>
          <a:xfrm rot="-5400000">
            <a:off x="7253869" y="3284466"/>
            <a:ext cx="29929" cy="12933"/>
          </a:xfrm>
          <a:custGeom>
            <a:avLst/>
            <a:gdLst/>
            <a:ahLst/>
            <a:cxnLst/>
            <a:rect l="0" t="0" r="0" b="0"/>
            <a:pathLst>
              <a:path w="798110" h="344872">
                <a:moveTo>
                  <a:pt x="798110" y="344872"/>
                </a:moveTo>
                <a:cubicBezTo>
                  <a:pt x="738945" y="192274"/>
                  <a:pt x="609049" y="78123"/>
                  <a:pt x="450106" y="39068"/>
                </a:cubicBezTo>
                <a:cubicBezTo>
                  <a:pt x="291164" y="0"/>
                  <a:pt x="123162" y="40941"/>
                  <a:pt x="0" y="148729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69" name="Freeform 2169"/>
          <p:cNvSpPr/>
          <p:nvPr/>
        </p:nvSpPr>
        <p:spPr>
          <a:xfrm rot="-5400000">
            <a:off x="7251968" y="3311997"/>
            <a:ext cx="22352" cy="9658"/>
          </a:xfrm>
          <a:custGeom>
            <a:avLst/>
            <a:gdLst/>
            <a:ahLst/>
            <a:cxnLst/>
            <a:rect l="0" t="0" r="0" b="0"/>
            <a:pathLst>
              <a:path w="596057" h="257560">
                <a:moveTo>
                  <a:pt x="596057" y="257560"/>
                </a:moveTo>
                <a:cubicBezTo>
                  <a:pt x="551867" y="143582"/>
                  <a:pt x="454862" y="58341"/>
                  <a:pt x="336153" y="29171"/>
                </a:cubicBezTo>
                <a:cubicBezTo>
                  <a:pt x="217450" y="0"/>
                  <a:pt x="91982" y="30572"/>
                  <a:pt x="0" y="111076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70" name="Freeform 2170"/>
          <p:cNvSpPr/>
          <p:nvPr/>
        </p:nvSpPr>
        <p:spPr>
          <a:xfrm>
            <a:off x="7247987" y="3328008"/>
            <a:ext cx="14242" cy="32960"/>
          </a:xfrm>
          <a:custGeom>
            <a:avLst/>
            <a:gdLst/>
            <a:ahLst/>
            <a:cxnLst/>
            <a:rect l="0" t="0" r="0" b="0"/>
            <a:pathLst>
              <a:path w="379790" h="878930">
                <a:moveTo>
                  <a:pt x="379790" y="0"/>
                </a:moveTo>
                <a:cubicBezTo>
                  <a:pt x="211734" y="65159"/>
                  <a:pt x="86033" y="208206"/>
                  <a:pt x="43017" y="383243"/>
                </a:cubicBezTo>
                <a:cubicBezTo>
                  <a:pt x="0" y="558280"/>
                  <a:pt x="45079" y="743297"/>
                  <a:pt x="163789" y="87893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71" name="Freeform 2171"/>
          <p:cNvSpPr/>
          <p:nvPr/>
        </p:nvSpPr>
        <p:spPr>
          <a:xfrm>
            <a:off x="7238345" y="3361030"/>
            <a:ext cx="15879" cy="36748"/>
          </a:xfrm>
          <a:custGeom>
            <a:avLst/>
            <a:gdLst/>
            <a:ahLst/>
            <a:cxnLst/>
            <a:rect l="0" t="0" r="0" b="0"/>
            <a:pathLst>
              <a:path w="423444" h="979958">
                <a:moveTo>
                  <a:pt x="423444" y="0"/>
                </a:moveTo>
                <a:cubicBezTo>
                  <a:pt x="236071" y="72649"/>
                  <a:pt x="95921" y="232138"/>
                  <a:pt x="47961" y="427295"/>
                </a:cubicBezTo>
                <a:cubicBezTo>
                  <a:pt x="0" y="622451"/>
                  <a:pt x="50260" y="828734"/>
                  <a:pt x="182615" y="979958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72" name="Freeform 2172"/>
          <p:cNvSpPr/>
          <p:nvPr/>
        </p:nvSpPr>
        <p:spPr>
          <a:xfrm>
            <a:off x="7235941" y="3398088"/>
            <a:ext cx="9531" cy="22400"/>
          </a:xfrm>
          <a:custGeom>
            <a:avLst/>
            <a:gdLst/>
            <a:ahLst/>
            <a:cxnLst/>
            <a:rect l="0" t="0" r="0" b="0"/>
            <a:pathLst>
              <a:path w="254173" h="597339">
                <a:moveTo>
                  <a:pt x="254173" y="0"/>
                </a:moveTo>
                <a:cubicBezTo>
                  <a:pt x="140602" y="45204"/>
                  <a:pt x="56225" y="142968"/>
                  <a:pt x="28112" y="261928"/>
                </a:cubicBezTo>
                <a:cubicBezTo>
                  <a:pt x="0" y="380886"/>
                  <a:pt x="31688" y="506079"/>
                  <a:pt x="113009" y="597339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73" name="Freeform 2173"/>
          <p:cNvSpPr/>
          <p:nvPr/>
        </p:nvSpPr>
        <p:spPr>
          <a:xfrm>
            <a:off x="7228756" y="3420453"/>
            <a:ext cx="11229" cy="30456"/>
          </a:xfrm>
          <a:custGeom>
            <a:avLst/>
            <a:gdLst/>
            <a:ahLst/>
            <a:cxnLst/>
            <a:rect l="0" t="0" r="0" b="0"/>
            <a:pathLst>
              <a:path w="299434" h="812153">
                <a:moveTo>
                  <a:pt x="299434" y="0"/>
                </a:moveTo>
                <a:cubicBezTo>
                  <a:pt x="152560" y="72226"/>
                  <a:pt x="50156" y="211561"/>
                  <a:pt x="25078" y="373300"/>
                </a:cubicBezTo>
                <a:cubicBezTo>
                  <a:pt x="0" y="535038"/>
                  <a:pt x="55401" y="698841"/>
                  <a:pt x="173506" y="812153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74" name="Freeform 2174"/>
          <p:cNvSpPr/>
          <p:nvPr/>
        </p:nvSpPr>
        <p:spPr>
          <a:xfrm>
            <a:off x="7223500" y="3450506"/>
            <a:ext cx="11513" cy="31227"/>
          </a:xfrm>
          <a:custGeom>
            <a:avLst/>
            <a:gdLst/>
            <a:ahLst/>
            <a:cxnLst/>
            <a:rect l="0" t="0" r="0" b="0"/>
            <a:pathLst>
              <a:path w="307014" h="832713">
                <a:moveTo>
                  <a:pt x="307014" y="0"/>
                </a:moveTo>
                <a:cubicBezTo>
                  <a:pt x="156423" y="74054"/>
                  <a:pt x="51426" y="216916"/>
                  <a:pt x="25713" y="382750"/>
                </a:cubicBezTo>
                <a:cubicBezTo>
                  <a:pt x="0" y="548582"/>
                  <a:pt x="56803" y="716533"/>
                  <a:pt x="177898" y="832713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75" name="Freeform 2175"/>
          <p:cNvSpPr/>
          <p:nvPr/>
        </p:nvSpPr>
        <p:spPr>
          <a:xfrm rot="-5400000">
            <a:off x="7216352" y="3487704"/>
            <a:ext cx="20432" cy="7533"/>
          </a:xfrm>
          <a:custGeom>
            <a:avLst/>
            <a:gdLst/>
            <a:ahLst/>
            <a:cxnLst/>
            <a:rect l="0" t="0" r="0" b="0"/>
            <a:pathLst>
              <a:path w="544866" h="200880">
                <a:moveTo>
                  <a:pt x="544866" y="200880"/>
                </a:moveTo>
                <a:cubicBezTo>
                  <a:pt x="496410" y="102344"/>
                  <a:pt x="402934" y="33647"/>
                  <a:pt x="294425" y="16817"/>
                </a:cubicBezTo>
                <a:cubicBezTo>
                  <a:pt x="185917" y="0"/>
                  <a:pt x="76020" y="37169"/>
                  <a:pt x="0" y="116396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76" name="Freeform 2176"/>
          <p:cNvSpPr/>
          <p:nvPr/>
        </p:nvSpPr>
        <p:spPr>
          <a:xfrm>
            <a:off x="7217930" y="3501550"/>
            <a:ext cx="9239" cy="25058"/>
          </a:xfrm>
          <a:custGeom>
            <a:avLst/>
            <a:gdLst/>
            <a:ahLst/>
            <a:cxnLst/>
            <a:rect l="0" t="0" r="0" b="0"/>
            <a:pathLst>
              <a:path w="246370" h="668227">
                <a:moveTo>
                  <a:pt x="246370" y="0"/>
                </a:moveTo>
                <a:cubicBezTo>
                  <a:pt x="125525" y="59427"/>
                  <a:pt x="41268" y="174069"/>
                  <a:pt x="20634" y="307146"/>
                </a:cubicBezTo>
                <a:cubicBezTo>
                  <a:pt x="0" y="440221"/>
                  <a:pt x="45583" y="574995"/>
                  <a:pt x="142758" y="668227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77" name="Freeform 2177"/>
          <p:cNvSpPr/>
          <p:nvPr/>
        </p:nvSpPr>
        <p:spPr>
          <a:xfrm>
            <a:off x="7216152" y="3526449"/>
            <a:ext cx="7249" cy="19661"/>
          </a:xfrm>
          <a:custGeom>
            <a:avLst/>
            <a:gdLst/>
            <a:ahLst/>
            <a:cxnLst/>
            <a:rect l="0" t="0" r="0" b="0"/>
            <a:pathLst>
              <a:path w="193305" h="524301">
                <a:moveTo>
                  <a:pt x="193305" y="0"/>
                </a:moveTo>
                <a:cubicBezTo>
                  <a:pt x="98488" y="46627"/>
                  <a:pt x="32379" y="136577"/>
                  <a:pt x="16190" y="240991"/>
                </a:cubicBezTo>
                <a:cubicBezTo>
                  <a:pt x="0" y="345404"/>
                  <a:pt x="35765" y="451150"/>
                  <a:pt x="112010" y="524301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78" name="Freeform 2178"/>
          <p:cNvSpPr/>
          <p:nvPr/>
        </p:nvSpPr>
        <p:spPr>
          <a:xfrm>
            <a:off x="7206704" y="3546098"/>
            <a:ext cx="13503" cy="36624"/>
          </a:xfrm>
          <a:custGeom>
            <a:avLst/>
            <a:gdLst/>
            <a:ahLst/>
            <a:cxnLst/>
            <a:rect l="0" t="0" r="0" b="0"/>
            <a:pathLst>
              <a:path w="360079" h="976639">
                <a:moveTo>
                  <a:pt x="360079" y="0"/>
                </a:moveTo>
                <a:cubicBezTo>
                  <a:pt x="183459" y="86854"/>
                  <a:pt x="60315" y="254408"/>
                  <a:pt x="30158" y="448904"/>
                </a:cubicBezTo>
                <a:cubicBezTo>
                  <a:pt x="0" y="643400"/>
                  <a:pt x="66622" y="840378"/>
                  <a:pt x="208647" y="976639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79" name="Freeform 2179"/>
          <p:cNvSpPr/>
          <p:nvPr/>
        </p:nvSpPr>
        <p:spPr>
          <a:xfrm>
            <a:off x="7206061" y="3582415"/>
            <a:ext cx="8670" cy="23516"/>
          </a:xfrm>
          <a:custGeom>
            <a:avLst/>
            <a:gdLst/>
            <a:ahLst/>
            <a:cxnLst/>
            <a:rect l="0" t="0" r="0" b="0"/>
            <a:pathLst>
              <a:path w="231209" h="627105">
                <a:moveTo>
                  <a:pt x="231209" y="0"/>
                </a:moveTo>
                <a:cubicBezTo>
                  <a:pt x="117800" y="55770"/>
                  <a:pt x="38729" y="163357"/>
                  <a:pt x="19365" y="288244"/>
                </a:cubicBezTo>
                <a:cubicBezTo>
                  <a:pt x="0" y="413130"/>
                  <a:pt x="42778" y="539611"/>
                  <a:pt x="133973" y="627105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80" name="Freeform 2180"/>
          <p:cNvSpPr/>
          <p:nvPr/>
        </p:nvSpPr>
        <p:spPr>
          <a:xfrm>
            <a:off x="7201225" y="3605947"/>
            <a:ext cx="9807" cy="26600"/>
          </a:xfrm>
          <a:custGeom>
            <a:avLst/>
            <a:gdLst/>
            <a:ahLst/>
            <a:cxnLst/>
            <a:rect l="0" t="0" r="0" b="0"/>
            <a:pathLst>
              <a:path w="261530" h="709348">
                <a:moveTo>
                  <a:pt x="261530" y="0"/>
                </a:moveTo>
                <a:cubicBezTo>
                  <a:pt x="133248" y="63083"/>
                  <a:pt x="43807" y="184781"/>
                  <a:pt x="21903" y="326047"/>
                </a:cubicBezTo>
                <a:cubicBezTo>
                  <a:pt x="0" y="467311"/>
                  <a:pt x="48388" y="610380"/>
                  <a:pt x="151543" y="709348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81" name="Freeform 2181"/>
          <p:cNvSpPr/>
          <p:nvPr/>
        </p:nvSpPr>
        <p:spPr>
          <a:xfrm>
            <a:off x="7193852" y="3632503"/>
            <a:ext cx="12959" cy="34235"/>
          </a:xfrm>
          <a:custGeom>
            <a:avLst/>
            <a:gdLst/>
            <a:ahLst/>
            <a:cxnLst/>
            <a:rect l="0" t="0" r="0" b="0"/>
            <a:pathLst>
              <a:path w="345568" h="912926">
                <a:moveTo>
                  <a:pt x="345568" y="0"/>
                </a:moveTo>
                <a:cubicBezTo>
                  <a:pt x="179003" y="79093"/>
                  <a:pt x="61496" y="234468"/>
                  <a:pt x="30748" y="416276"/>
                </a:cubicBezTo>
                <a:cubicBezTo>
                  <a:pt x="0" y="598083"/>
                  <a:pt x="59877" y="783459"/>
                  <a:pt x="191170" y="912926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82" name="Freeform 2182"/>
          <p:cNvSpPr/>
          <p:nvPr/>
        </p:nvSpPr>
        <p:spPr>
          <a:xfrm>
            <a:off x="7186039" y="3666602"/>
            <a:ext cx="15305" cy="31573"/>
          </a:xfrm>
          <a:custGeom>
            <a:avLst/>
            <a:gdLst/>
            <a:ahLst/>
            <a:cxnLst/>
            <a:rect l="0" t="0" r="0" b="0"/>
            <a:pathLst>
              <a:path w="408145" h="841944">
                <a:moveTo>
                  <a:pt x="408145" y="0"/>
                </a:moveTo>
                <a:cubicBezTo>
                  <a:pt x="239918" y="52073"/>
                  <a:pt x="107671" y="182939"/>
                  <a:pt x="53835" y="350610"/>
                </a:cubicBezTo>
                <a:cubicBezTo>
                  <a:pt x="0" y="518281"/>
                  <a:pt x="31346" y="701672"/>
                  <a:pt x="137817" y="841944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83" name="Freeform 2183"/>
          <p:cNvSpPr/>
          <p:nvPr/>
        </p:nvSpPr>
        <p:spPr>
          <a:xfrm>
            <a:off x="7177590" y="3698404"/>
            <a:ext cx="13505" cy="27858"/>
          </a:xfrm>
          <a:custGeom>
            <a:avLst/>
            <a:gdLst/>
            <a:ahLst/>
            <a:cxnLst/>
            <a:rect l="0" t="0" r="0" b="0"/>
            <a:pathLst>
              <a:path w="360128" h="742891">
                <a:moveTo>
                  <a:pt x="360128" y="0"/>
                </a:moveTo>
                <a:cubicBezTo>
                  <a:pt x="211692" y="45946"/>
                  <a:pt x="95003" y="161416"/>
                  <a:pt x="47501" y="309361"/>
                </a:cubicBezTo>
                <a:cubicBezTo>
                  <a:pt x="0" y="457306"/>
                  <a:pt x="27658" y="619122"/>
                  <a:pt x="121603" y="742891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84" name="Freeform 2184"/>
          <p:cNvSpPr/>
          <p:nvPr/>
        </p:nvSpPr>
        <p:spPr>
          <a:xfrm>
            <a:off x="7166513" y="3726133"/>
            <a:ext cx="15305" cy="31573"/>
          </a:xfrm>
          <a:custGeom>
            <a:avLst/>
            <a:gdLst/>
            <a:ahLst/>
            <a:cxnLst/>
            <a:rect l="0" t="0" r="0" b="0"/>
            <a:pathLst>
              <a:path w="408145" h="841944">
                <a:moveTo>
                  <a:pt x="408145" y="0"/>
                </a:moveTo>
                <a:cubicBezTo>
                  <a:pt x="239918" y="52073"/>
                  <a:pt x="107671" y="182939"/>
                  <a:pt x="53835" y="350610"/>
                </a:cubicBezTo>
                <a:cubicBezTo>
                  <a:pt x="0" y="518281"/>
                  <a:pt x="31346" y="701672"/>
                  <a:pt x="137817" y="841944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85" name="Freeform 2185"/>
          <p:cNvSpPr/>
          <p:nvPr/>
        </p:nvSpPr>
        <p:spPr>
          <a:xfrm>
            <a:off x="7155460" y="3757175"/>
            <a:ext cx="16746" cy="34544"/>
          </a:xfrm>
          <a:custGeom>
            <a:avLst/>
            <a:gdLst/>
            <a:ahLst/>
            <a:cxnLst/>
            <a:rect l="0" t="0" r="0" b="0"/>
            <a:pathLst>
              <a:path w="446559" h="921185">
                <a:moveTo>
                  <a:pt x="446559" y="0"/>
                </a:moveTo>
                <a:cubicBezTo>
                  <a:pt x="262498" y="56973"/>
                  <a:pt x="117805" y="200156"/>
                  <a:pt x="58902" y="383608"/>
                </a:cubicBezTo>
                <a:cubicBezTo>
                  <a:pt x="0" y="567060"/>
                  <a:pt x="34297" y="767712"/>
                  <a:pt x="150788" y="921185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86" name="Freeform 2186"/>
          <p:cNvSpPr/>
          <p:nvPr/>
        </p:nvSpPr>
        <p:spPr>
          <a:xfrm>
            <a:off x="7145558" y="3791855"/>
            <a:ext cx="15305" cy="31573"/>
          </a:xfrm>
          <a:custGeom>
            <a:avLst/>
            <a:gdLst/>
            <a:ahLst/>
            <a:cxnLst/>
            <a:rect l="0" t="0" r="0" b="0"/>
            <a:pathLst>
              <a:path w="408145" h="841944">
                <a:moveTo>
                  <a:pt x="408145" y="0"/>
                </a:moveTo>
                <a:cubicBezTo>
                  <a:pt x="239918" y="52073"/>
                  <a:pt x="107671" y="182939"/>
                  <a:pt x="53835" y="350610"/>
                </a:cubicBezTo>
                <a:cubicBezTo>
                  <a:pt x="0" y="518281"/>
                  <a:pt x="31346" y="701672"/>
                  <a:pt x="137817" y="841944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87" name="Freeform 2187"/>
          <p:cNvSpPr/>
          <p:nvPr/>
        </p:nvSpPr>
        <p:spPr>
          <a:xfrm>
            <a:off x="7135031" y="3823807"/>
            <a:ext cx="16026" cy="33058"/>
          </a:xfrm>
          <a:custGeom>
            <a:avLst/>
            <a:gdLst/>
            <a:ahLst/>
            <a:cxnLst/>
            <a:rect l="0" t="0" r="0" b="0"/>
            <a:pathLst>
              <a:path w="427352" h="881564">
                <a:moveTo>
                  <a:pt x="427352" y="0"/>
                </a:moveTo>
                <a:cubicBezTo>
                  <a:pt x="251207" y="54523"/>
                  <a:pt x="112737" y="191547"/>
                  <a:pt x="56368" y="367109"/>
                </a:cubicBezTo>
                <a:cubicBezTo>
                  <a:pt x="0" y="542670"/>
                  <a:pt x="32821" y="734692"/>
                  <a:pt x="144302" y="881564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88" name="Freeform 2188"/>
          <p:cNvSpPr/>
          <p:nvPr/>
        </p:nvSpPr>
        <p:spPr>
          <a:xfrm rot="-5400000">
            <a:off x="7117162" y="3865023"/>
            <a:ext cx="30830" cy="14945"/>
          </a:xfrm>
          <a:custGeom>
            <a:avLst/>
            <a:gdLst/>
            <a:ahLst/>
            <a:cxnLst/>
            <a:rect l="0" t="0" r="0" b="0"/>
            <a:pathLst>
              <a:path w="822133" h="398537">
                <a:moveTo>
                  <a:pt x="822133" y="398537"/>
                </a:moveTo>
                <a:cubicBezTo>
                  <a:pt x="771289" y="234268"/>
                  <a:pt x="643502" y="105134"/>
                  <a:pt x="479779" y="52561"/>
                </a:cubicBezTo>
                <a:cubicBezTo>
                  <a:pt x="316049" y="0"/>
                  <a:pt x="136972" y="30609"/>
                  <a:pt x="0" y="134578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89" name="Freeform 2189"/>
          <p:cNvSpPr/>
          <p:nvPr/>
        </p:nvSpPr>
        <p:spPr>
          <a:xfrm rot="-5400000">
            <a:off x="7103266" y="3897468"/>
            <a:ext cx="36030" cy="17466"/>
          </a:xfrm>
          <a:custGeom>
            <a:avLst/>
            <a:gdLst/>
            <a:ahLst/>
            <a:cxnLst/>
            <a:rect l="0" t="0" r="0" b="0"/>
            <a:pathLst>
              <a:path w="960803" h="465770">
                <a:moveTo>
                  <a:pt x="960803" y="465770"/>
                </a:moveTo>
                <a:cubicBezTo>
                  <a:pt x="901383" y="273794"/>
                  <a:pt x="752040" y="122870"/>
                  <a:pt x="560697" y="61441"/>
                </a:cubicBezTo>
                <a:cubicBezTo>
                  <a:pt x="369354" y="0"/>
                  <a:pt x="160070" y="35768"/>
                  <a:pt x="0" y="157274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90" name="Freeform 2190"/>
          <p:cNvSpPr/>
          <p:nvPr/>
        </p:nvSpPr>
        <p:spPr>
          <a:xfrm rot="-5400000">
            <a:off x="7103734" y="3929460"/>
            <a:ext cx="19687" cy="9543"/>
          </a:xfrm>
          <a:custGeom>
            <a:avLst/>
            <a:gdLst/>
            <a:ahLst/>
            <a:cxnLst/>
            <a:rect l="0" t="0" r="0" b="0"/>
            <a:pathLst>
              <a:path w="524979" h="254484">
                <a:moveTo>
                  <a:pt x="524979" y="254484"/>
                </a:moveTo>
                <a:cubicBezTo>
                  <a:pt x="492510" y="149585"/>
                  <a:pt x="410915" y="67134"/>
                  <a:pt x="306363" y="33561"/>
                </a:cubicBezTo>
                <a:cubicBezTo>
                  <a:pt x="201818" y="0"/>
                  <a:pt x="87468" y="19534"/>
                  <a:pt x="0" y="85924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91" name="Freeform 2191"/>
          <p:cNvSpPr/>
          <p:nvPr/>
        </p:nvSpPr>
        <p:spPr>
          <a:xfrm>
            <a:off x="7099534" y="3943630"/>
            <a:ext cx="12784" cy="26373"/>
          </a:xfrm>
          <a:custGeom>
            <a:avLst/>
            <a:gdLst/>
            <a:ahLst/>
            <a:cxnLst/>
            <a:rect l="0" t="0" r="0" b="0"/>
            <a:pathLst>
              <a:path w="340921" h="703270">
                <a:moveTo>
                  <a:pt x="340921" y="0"/>
                </a:moveTo>
                <a:cubicBezTo>
                  <a:pt x="200402" y="43496"/>
                  <a:pt x="89937" y="152807"/>
                  <a:pt x="44968" y="292862"/>
                </a:cubicBezTo>
                <a:cubicBezTo>
                  <a:pt x="0" y="432916"/>
                  <a:pt x="26183" y="586102"/>
                  <a:pt x="115118" y="70327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92" name="Freeform 2192"/>
          <p:cNvSpPr/>
          <p:nvPr/>
        </p:nvSpPr>
        <p:spPr>
          <a:xfrm rot="-5400000">
            <a:off x="7081875" y="3977468"/>
            <a:ext cx="29344" cy="14225"/>
          </a:xfrm>
          <a:custGeom>
            <a:avLst/>
            <a:gdLst/>
            <a:ahLst/>
            <a:cxnLst/>
            <a:rect l="0" t="0" r="0" b="0"/>
            <a:pathLst>
              <a:path w="782514" h="379338">
                <a:moveTo>
                  <a:pt x="782514" y="379338"/>
                </a:moveTo>
                <a:cubicBezTo>
                  <a:pt x="734114" y="222982"/>
                  <a:pt x="612484" y="100075"/>
                  <a:pt x="456648" y="50031"/>
                </a:cubicBezTo>
                <a:cubicBezTo>
                  <a:pt x="300813" y="0"/>
                  <a:pt x="130368" y="29133"/>
                  <a:pt x="0" y="128092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93" name="Freeform 2193"/>
          <p:cNvSpPr/>
          <p:nvPr/>
        </p:nvSpPr>
        <p:spPr>
          <a:xfrm>
            <a:off x="7080385" y="3998961"/>
            <a:ext cx="14225" cy="29344"/>
          </a:xfrm>
          <a:custGeom>
            <a:avLst/>
            <a:gdLst/>
            <a:ahLst/>
            <a:cxnLst/>
            <a:rect l="0" t="0" r="0" b="0"/>
            <a:pathLst>
              <a:path w="379335" h="782512">
                <a:moveTo>
                  <a:pt x="379335" y="0"/>
                </a:moveTo>
                <a:cubicBezTo>
                  <a:pt x="222982" y="48396"/>
                  <a:pt x="100071" y="170024"/>
                  <a:pt x="50035" y="325860"/>
                </a:cubicBezTo>
                <a:cubicBezTo>
                  <a:pt x="0" y="481695"/>
                  <a:pt x="29134" y="652142"/>
                  <a:pt x="128089" y="782512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94" name="Freeform 2194"/>
          <p:cNvSpPr/>
          <p:nvPr/>
        </p:nvSpPr>
        <p:spPr>
          <a:xfrm>
            <a:off x="7073940" y="4028296"/>
            <a:ext cx="10984" cy="22658"/>
          </a:xfrm>
          <a:custGeom>
            <a:avLst/>
            <a:gdLst/>
            <a:ahLst/>
            <a:cxnLst/>
            <a:rect l="0" t="0" r="0" b="0"/>
            <a:pathLst>
              <a:path w="292904" h="604217">
                <a:moveTo>
                  <a:pt x="292904" y="0"/>
                </a:moveTo>
                <a:cubicBezTo>
                  <a:pt x="172176" y="37369"/>
                  <a:pt x="77269" y="131284"/>
                  <a:pt x="38634" y="251614"/>
                </a:cubicBezTo>
                <a:cubicBezTo>
                  <a:pt x="0" y="371942"/>
                  <a:pt x="22495" y="503552"/>
                  <a:pt x="98903" y="604217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95" name="Freeform 2195"/>
          <p:cNvSpPr/>
          <p:nvPr/>
        </p:nvSpPr>
        <p:spPr>
          <a:xfrm>
            <a:off x="7068309" y="4050921"/>
            <a:ext cx="9789" cy="24913"/>
          </a:xfrm>
          <a:custGeom>
            <a:avLst/>
            <a:gdLst/>
            <a:ahLst/>
            <a:cxnLst/>
            <a:rect l="0" t="0" r="0" b="0"/>
            <a:pathLst>
              <a:path w="261042" h="664362">
                <a:moveTo>
                  <a:pt x="261042" y="0"/>
                </a:moveTo>
                <a:cubicBezTo>
                  <a:pt x="138266" y="55327"/>
                  <a:pt x="50200" y="167069"/>
                  <a:pt x="25100" y="299376"/>
                </a:cubicBezTo>
                <a:cubicBezTo>
                  <a:pt x="0" y="431682"/>
                  <a:pt x="41023" y="567914"/>
                  <a:pt x="135006" y="664362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96" name="Freeform 2196"/>
          <p:cNvSpPr/>
          <p:nvPr/>
        </p:nvSpPr>
        <p:spPr>
          <a:xfrm rot="-5400000">
            <a:off x="7063477" y="4082152"/>
            <a:ext cx="25846" cy="13691"/>
          </a:xfrm>
          <a:custGeom>
            <a:avLst/>
            <a:gdLst/>
            <a:ahLst/>
            <a:cxnLst/>
            <a:rect l="0" t="0" r="0" b="0"/>
            <a:pathLst>
              <a:path w="689223" h="365088">
                <a:moveTo>
                  <a:pt x="689223" y="99492"/>
                </a:moveTo>
                <a:cubicBezTo>
                  <a:pt x="567172" y="17388"/>
                  <a:pt x="412738" y="0"/>
                  <a:pt x="275481" y="52884"/>
                </a:cubicBezTo>
                <a:cubicBezTo>
                  <a:pt x="138225" y="105780"/>
                  <a:pt x="35397" y="222312"/>
                  <a:pt x="0" y="365088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97" name="Freeform 2197"/>
          <p:cNvSpPr/>
          <p:nvPr/>
        </p:nvSpPr>
        <p:spPr>
          <a:xfrm>
            <a:off x="7079604" y="4101848"/>
            <a:ext cx="12919" cy="24390"/>
          </a:xfrm>
          <a:custGeom>
            <a:avLst/>
            <a:gdLst/>
            <a:ahLst/>
            <a:cxnLst/>
            <a:rect l="0" t="0" r="0" b="0"/>
            <a:pathLst>
              <a:path w="344520" h="650397">
                <a:moveTo>
                  <a:pt x="93885" y="0"/>
                </a:moveTo>
                <a:cubicBezTo>
                  <a:pt x="16412" y="115179"/>
                  <a:pt x="0" y="260909"/>
                  <a:pt x="49913" y="390435"/>
                </a:cubicBezTo>
                <a:cubicBezTo>
                  <a:pt x="99827" y="519960"/>
                  <a:pt x="209790" y="616992"/>
                  <a:pt x="344520" y="650397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98" name="Freeform 2198"/>
          <p:cNvSpPr/>
          <p:nvPr/>
        </p:nvSpPr>
        <p:spPr>
          <a:xfrm>
            <a:off x="7089153" y="4125926"/>
            <a:ext cx="12534" cy="23662"/>
          </a:xfrm>
          <a:custGeom>
            <a:avLst/>
            <a:gdLst/>
            <a:ahLst/>
            <a:cxnLst/>
            <a:rect l="0" t="0" r="0" b="0"/>
            <a:pathLst>
              <a:path w="334236" h="630982">
                <a:moveTo>
                  <a:pt x="91083" y="0"/>
                </a:moveTo>
                <a:cubicBezTo>
                  <a:pt x="15923" y="111741"/>
                  <a:pt x="0" y="253121"/>
                  <a:pt x="48424" y="378780"/>
                </a:cubicBezTo>
                <a:cubicBezTo>
                  <a:pt x="96848" y="504439"/>
                  <a:pt x="203528" y="598574"/>
                  <a:pt x="334236" y="630982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99" name="Freeform 2199"/>
          <p:cNvSpPr/>
          <p:nvPr/>
        </p:nvSpPr>
        <p:spPr>
          <a:xfrm>
            <a:off x="7096937" y="4150093"/>
            <a:ext cx="17547" cy="33126"/>
          </a:xfrm>
          <a:custGeom>
            <a:avLst/>
            <a:gdLst/>
            <a:ahLst/>
            <a:cxnLst/>
            <a:rect l="0" t="0" r="0" b="0"/>
            <a:pathLst>
              <a:path w="467930" h="883375">
                <a:moveTo>
                  <a:pt x="127515" y="0"/>
                </a:moveTo>
                <a:cubicBezTo>
                  <a:pt x="22291" y="156437"/>
                  <a:pt x="0" y="354369"/>
                  <a:pt x="67793" y="530292"/>
                </a:cubicBezTo>
                <a:cubicBezTo>
                  <a:pt x="135586" y="706215"/>
                  <a:pt x="284938" y="838004"/>
                  <a:pt x="467930" y="883375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00" name="Freeform 2200"/>
          <p:cNvSpPr/>
          <p:nvPr/>
        </p:nvSpPr>
        <p:spPr>
          <a:xfrm>
            <a:off x="7111609" y="4183397"/>
            <a:ext cx="11377" cy="21478"/>
          </a:xfrm>
          <a:custGeom>
            <a:avLst/>
            <a:gdLst/>
            <a:ahLst/>
            <a:cxnLst/>
            <a:rect l="0" t="0" r="0" b="0"/>
            <a:pathLst>
              <a:path w="303383" h="572738">
                <a:moveTo>
                  <a:pt x="82674" y="0"/>
                </a:moveTo>
                <a:cubicBezTo>
                  <a:pt x="14452" y="101427"/>
                  <a:pt x="0" y="229756"/>
                  <a:pt x="43954" y="343816"/>
                </a:cubicBezTo>
                <a:cubicBezTo>
                  <a:pt x="87907" y="457876"/>
                  <a:pt x="184740" y="543321"/>
                  <a:pt x="303383" y="572738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01" name="Freeform 2201"/>
          <p:cNvSpPr/>
          <p:nvPr/>
        </p:nvSpPr>
        <p:spPr>
          <a:xfrm rot="-5400000">
            <a:off x="7110493" y="4211888"/>
            <a:ext cx="31670" cy="16776"/>
          </a:xfrm>
          <a:custGeom>
            <a:avLst/>
            <a:gdLst/>
            <a:ahLst/>
            <a:cxnLst/>
            <a:rect l="0" t="0" r="0" b="0"/>
            <a:pathLst>
              <a:path w="844550" h="447352">
                <a:moveTo>
                  <a:pt x="844550" y="121902"/>
                </a:moveTo>
                <a:cubicBezTo>
                  <a:pt x="694984" y="21307"/>
                  <a:pt x="505755" y="0"/>
                  <a:pt x="337567" y="64802"/>
                </a:cubicBezTo>
                <a:cubicBezTo>
                  <a:pt x="169373" y="129617"/>
                  <a:pt x="43377" y="272405"/>
                  <a:pt x="0" y="447352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02" name="Freeform 2202"/>
          <p:cNvSpPr/>
          <p:nvPr/>
        </p:nvSpPr>
        <p:spPr>
          <a:xfrm>
            <a:off x="7131594" y="4235803"/>
            <a:ext cx="16983" cy="27413"/>
          </a:xfrm>
          <a:custGeom>
            <a:avLst/>
            <a:gdLst/>
            <a:ahLst/>
            <a:cxnLst/>
            <a:rect l="0" t="0" r="0" b="0"/>
            <a:pathLst>
              <a:path w="452867" h="731013">
                <a:moveTo>
                  <a:pt x="77275" y="0"/>
                </a:moveTo>
                <a:cubicBezTo>
                  <a:pt x="924" y="144772"/>
                  <a:pt x="0" y="317687"/>
                  <a:pt x="74798" y="463267"/>
                </a:cubicBezTo>
                <a:cubicBezTo>
                  <a:pt x="149597" y="608847"/>
                  <a:pt x="290712" y="708784"/>
                  <a:pt x="452867" y="731013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03" name="Freeform 2203"/>
          <p:cNvSpPr/>
          <p:nvPr/>
        </p:nvSpPr>
        <p:spPr>
          <a:xfrm>
            <a:off x="7148879" y="4258067"/>
            <a:ext cx="28031" cy="10814"/>
          </a:xfrm>
          <a:custGeom>
            <a:avLst/>
            <a:gdLst/>
            <a:ahLst/>
            <a:cxnLst/>
            <a:rect l="0" t="0" r="0" b="0"/>
            <a:pathLst>
              <a:path w="747492" h="288368">
                <a:moveTo>
                  <a:pt x="0" y="134173"/>
                </a:moveTo>
                <a:cubicBezTo>
                  <a:pt x="107271" y="240788"/>
                  <a:pt x="259808" y="288368"/>
                  <a:pt x="408669" y="261648"/>
                </a:cubicBezTo>
                <a:cubicBezTo>
                  <a:pt x="557530" y="234927"/>
                  <a:pt x="683997" y="137267"/>
                  <a:pt x="747492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04" name="Freeform 2204"/>
          <p:cNvSpPr/>
          <p:nvPr/>
        </p:nvSpPr>
        <p:spPr>
          <a:xfrm>
            <a:off x="7177009" y="4251847"/>
            <a:ext cx="33407" cy="12888"/>
          </a:xfrm>
          <a:custGeom>
            <a:avLst/>
            <a:gdLst/>
            <a:ahLst/>
            <a:cxnLst/>
            <a:rect l="0" t="0" r="0" b="0"/>
            <a:pathLst>
              <a:path w="890846" h="343672">
                <a:moveTo>
                  <a:pt x="0" y="159905"/>
                </a:moveTo>
                <a:cubicBezTo>
                  <a:pt x="127843" y="286967"/>
                  <a:pt x="309633" y="343672"/>
                  <a:pt x="487043" y="311827"/>
                </a:cubicBezTo>
                <a:cubicBezTo>
                  <a:pt x="664454" y="279982"/>
                  <a:pt x="815174" y="163592"/>
                  <a:pt x="890846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05" name="Freeform 2205"/>
          <p:cNvSpPr/>
          <p:nvPr/>
        </p:nvSpPr>
        <p:spPr>
          <a:xfrm>
            <a:off x="7210433" y="4245503"/>
            <a:ext cx="36478" cy="14073"/>
          </a:xfrm>
          <a:custGeom>
            <a:avLst/>
            <a:gdLst/>
            <a:ahLst/>
            <a:cxnLst/>
            <a:rect l="0" t="0" r="0" b="0"/>
            <a:pathLst>
              <a:path w="972763" h="375273">
                <a:moveTo>
                  <a:pt x="0" y="174608"/>
                </a:moveTo>
                <a:cubicBezTo>
                  <a:pt x="139599" y="313354"/>
                  <a:pt x="338106" y="375273"/>
                  <a:pt x="531829" y="340500"/>
                </a:cubicBezTo>
                <a:cubicBezTo>
                  <a:pt x="725553" y="305727"/>
                  <a:pt x="890133" y="178635"/>
                  <a:pt x="972763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06" name="Freeform 2206"/>
          <p:cNvSpPr/>
          <p:nvPr/>
        </p:nvSpPr>
        <p:spPr>
          <a:xfrm>
            <a:off x="7246901" y="4241075"/>
            <a:ext cx="24959" cy="9628"/>
          </a:xfrm>
          <a:custGeom>
            <a:avLst/>
            <a:gdLst/>
            <a:ahLst/>
            <a:cxnLst/>
            <a:rect l="0" t="0" r="0" b="0"/>
            <a:pathLst>
              <a:path w="665574" h="256766">
                <a:moveTo>
                  <a:pt x="0" y="119469"/>
                </a:moveTo>
                <a:cubicBezTo>
                  <a:pt x="95515" y="214400"/>
                  <a:pt x="231336" y="256766"/>
                  <a:pt x="363883" y="232974"/>
                </a:cubicBezTo>
                <a:cubicBezTo>
                  <a:pt x="496431" y="209182"/>
                  <a:pt x="609038" y="122224"/>
                  <a:pt x="665574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07" name="Freeform 2207"/>
          <p:cNvSpPr/>
          <p:nvPr/>
        </p:nvSpPr>
        <p:spPr>
          <a:xfrm>
            <a:off x="7271361" y="4235531"/>
            <a:ext cx="31103" cy="11999"/>
          </a:xfrm>
          <a:custGeom>
            <a:avLst/>
            <a:gdLst/>
            <a:ahLst/>
            <a:cxnLst/>
            <a:rect l="0" t="0" r="0" b="0"/>
            <a:pathLst>
              <a:path w="829408" h="319970">
                <a:moveTo>
                  <a:pt x="0" y="148877"/>
                </a:moveTo>
                <a:cubicBezTo>
                  <a:pt x="119026" y="267176"/>
                  <a:pt x="288279" y="319970"/>
                  <a:pt x="453454" y="290321"/>
                </a:cubicBezTo>
                <a:cubicBezTo>
                  <a:pt x="618629" y="260673"/>
                  <a:pt x="758955" y="152310"/>
                  <a:pt x="829408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08" name="Freeform 2208"/>
          <p:cNvSpPr/>
          <p:nvPr/>
        </p:nvSpPr>
        <p:spPr>
          <a:xfrm>
            <a:off x="7302286" y="4230798"/>
            <a:ext cx="25727" cy="9925"/>
          </a:xfrm>
          <a:custGeom>
            <a:avLst/>
            <a:gdLst/>
            <a:ahLst/>
            <a:cxnLst/>
            <a:rect l="0" t="0" r="0" b="0"/>
            <a:pathLst>
              <a:path w="686054" h="264667">
                <a:moveTo>
                  <a:pt x="0" y="123146"/>
                </a:moveTo>
                <a:cubicBezTo>
                  <a:pt x="98455" y="220998"/>
                  <a:pt x="238454" y="264667"/>
                  <a:pt x="375079" y="240143"/>
                </a:cubicBezTo>
                <a:cubicBezTo>
                  <a:pt x="511706" y="215619"/>
                  <a:pt x="627778" y="125985"/>
                  <a:pt x="686054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09" name="Freeform 2209"/>
          <p:cNvSpPr/>
          <p:nvPr/>
        </p:nvSpPr>
        <p:spPr>
          <a:xfrm>
            <a:off x="7328059" y="4226864"/>
            <a:ext cx="23423" cy="9036"/>
          </a:xfrm>
          <a:custGeom>
            <a:avLst/>
            <a:gdLst/>
            <a:ahLst/>
            <a:cxnLst/>
            <a:rect l="0" t="0" r="0" b="0"/>
            <a:pathLst>
              <a:path w="624616" h="240965">
                <a:moveTo>
                  <a:pt x="0" y="112117"/>
                </a:moveTo>
                <a:cubicBezTo>
                  <a:pt x="89638" y="201206"/>
                  <a:pt x="217100" y="240965"/>
                  <a:pt x="341490" y="218637"/>
                </a:cubicBezTo>
                <a:cubicBezTo>
                  <a:pt x="465882" y="196309"/>
                  <a:pt x="571559" y="114703"/>
                  <a:pt x="624616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10" name="Freeform 2210"/>
          <p:cNvSpPr/>
          <p:nvPr/>
        </p:nvSpPr>
        <p:spPr>
          <a:xfrm rot="-5400000">
            <a:off x="7358865" y="4214836"/>
            <a:ext cx="9628" cy="24959"/>
          </a:xfrm>
          <a:custGeom>
            <a:avLst/>
            <a:gdLst/>
            <a:ahLst/>
            <a:cxnLst/>
            <a:rect l="0" t="0" r="0" b="0"/>
            <a:pathLst>
              <a:path w="256766" h="665571">
                <a:moveTo>
                  <a:pt x="137300" y="0"/>
                </a:moveTo>
                <a:cubicBezTo>
                  <a:pt x="42367" y="95510"/>
                  <a:pt x="0" y="231334"/>
                  <a:pt x="23794" y="363878"/>
                </a:cubicBezTo>
                <a:cubicBezTo>
                  <a:pt x="47588" y="496428"/>
                  <a:pt x="134547" y="609035"/>
                  <a:pt x="256766" y="665571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11" name="Freeform 2211"/>
          <p:cNvSpPr/>
          <p:nvPr/>
        </p:nvSpPr>
        <p:spPr>
          <a:xfrm>
            <a:off x="7375746" y="4216328"/>
            <a:ext cx="34174" cy="13184"/>
          </a:xfrm>
          <a:custGeom>
            <a:avLst/>
            <a:gdLst/>
            <a:ahLst/>
            <a:cxnLst/>
            <a:rect l="0" t="0" r="0" b="0"/>
            <a:pathLst>
              <a:path w="911325" h="351572">
                <a:moveTo>
                  <a:pt x="0" y="163581"/>
                </a:moveTo>
                <a:cubicBezTo>
                  <a:pt x="130782" y="293564"/>
                  <a:pt x="316752" y="351572"/>
                  <a:pt x="498240" y="318995"/>
                </a:cubicBezTo>
                <a:cubicBezTo>
                  <a:pt x="679729" y="286419"/>
                  <a:pt x="833914" y="167353"/>
                  <a:pt x="911325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12" name="Freeform 2212"/>
          <p:cNvSpPr/>
          <p:nvPr/>
        </p:nvSpPr>
        <p:spPr>
          <a:xfrm rot="-5400000">
            <a:off x="7413050" y="4210721"/>
            <a:ext cx="4296" cy="11135"/>
          </a:xfrm>
          <a:custGeom>
            <a:avLst/>
            <a:gdLst/>
            <a:ahLst/>
            <a:cxnLst/>
            <a:rect l="0" t="0" r="0" b="0"/>
            <a:pathLst>
              <a:path w="114560" h="296949">
                <a:moveTo>
                  <a:pt x="61255" y="0"/>
                </a:moveTo>
                <a:cubicBezTo>
                  <a:pt x="18901" y="42615"/>
                  <a:pt x="0" y="103212"/>
                  <a:pt x="10616" y="162353"/>
                </a:cubicBezTo>
                <a:cubicBezTo>
                  <a:pt x="21233" y="221487"/>
                  <a:pt x="60027" y="271729"/>
                  <a:pt x="114560" y="296949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13" name="Freeform 2213"/>
          <p:cNvSpPr/>
          <p:nvPr/>
        </p:nvSpPr>
        <p:spPr>
          <a:xfrm>
            <a:off x="7542007" y="6257025"/>
            <a:ext cx="28500" cy="42222"/>
          </a:xfrm>
          <a:custGeom>
            <a:avLst/>
            <a:gdLst/>
            <a:ahLst/>
            <a:cxnLst/>
            <a:rect l="0" t="0" r="0" b="0"/>
            <a:pathLst>
              <a:path w="760009" h="1125926">
                <a:moveTo>
                  <a:pt x="109355" y="0"/>
                </a:moveTo>
                <a:cubicBezTo>
                  <a:pt x="0" y="234753"/>
                  <a:pt x="12043" y="508092"/>
                  <a:pt x="141619" y="732318"/>
                </a:cubicBezTo>
                <a:cubicBezTo>
                  <a:pt x="271196" y="956544"/>
                  <a:pt x="502011" y="1103459"/>
                  <a:pt x="760009" y="1125926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14" name="Freeform 2214"/>
          <p:cNvSpPr/>
          <p:nvPr/>
        </p:nvSpPr>
        <p:spPr>
          <a:xfrm>
            <a:off x="7534481" y="6207681"/>
            <a:ext cx="15873" cy="49356"/>
          </a:xfrm>
          <a:custGeom>
            <a:avLst/>
            <a:gdLst/>
            <a:ahLst/>
            <a:cxnLst/>
            <a:rect l="0" t="0" r="0" b="0"/>
            <a:pathLst>
              <a:path w="423287" h="1316162">
                <a:moveTo>
                  <a:pt x="423287" y="0"/>
                </a:moveTo>
                <a:cubicBezTo>
                  <a:pt x="195391" y="131508"/>
                  <a:pt x="45979" y="365923"/>
                  <a:pt x="22990" y="628034"/>
                </a:cubicBezTo>
                <a:cubicBezTo>
                  <a:pt x="0" y="890145"/>
                  <a:pt x="106324" y="1146990"/>
                  <a:pt x="307848" y="1316162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15" name="Freeform 2215"/>
          <p:cNvSpPr/>
          <p:nvPr/>
        </p:nvSpPr>
        <p:spPr>
          <a:xfrm>
            <a:off x="7539380" y="6130128"/>
            <a:ext cx="42393" cy="77643"/>
          </a:xfrm>
          <a:custGeom>
            <a:avLst/>
            <a:gdLst/>
            <a:ahLst/>
            <a:cxnLst/>
            <a:rect l="0" t="0" r="0" b="0"/>
            <a:pathLst>
              <a:path w="1130488" h="2070482">
                <a:moveTo>
                  <a:pt x="1130488" y="0"/>
                </a:moveTo>
                <a:cubicBezTo>
                  <a:pt x="696073" y="98470"/>
                  <a:pt x="337012" y="402673"/>
                  <a:pt x="168506" y="815006"/>
                </a:cubicBezTo>
                <a:cubicBezTo>
                  <a:pt x="0" y="1227339"/>
                  <a:pt x="43241" y="1695947"/>
                  <a:pt x="284355" y="2070482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16" name="Freeform 2216"/>
          <p:cNvSpPr/>
          <p:nvPr/>
        </p:nvSpPr>
        <p:spPr>
          <a:xfrm>
            <a:off x="7574419" y="6075935"/>
            <a:ext cx="29774" cy="54531"/>
          </a:xfrm>
          <a:custGeom>
            <a:avLst/>
            <a:gdLst/>
            <a:ahLst/>
            <a:cxnLst/>
            <a:rect l="0" t="0" r="0" b="0"/>
            <a:pathLst>
              <a:path w="793971" h="1454153">
                <a:moveTo>
                  <a:pt x="793971" y="0"/>
                </a:moveTo>
                <a:cubicBezTo>
                  <a:pt x="488870" y="69159"/>
                  <a:pt x="236692" y="282808"/>
                  <a:pt x="118346" y="572400"/>
                </a:cubicBezTo>
                <a:cubicBezTo>
                  <a:pt x="0" y="861992"/>
                  <a:pt x="30370" y="1191107"/>
                  <a:pt x="199710" y="1454153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17" name="Freeform 2217"/>
          <p:cNvSpPr/>
          <p:nvPr/>
        </p:nvSpPr>
        <p:spPr>
          <a:xfrm>
            <a:off x="7594977" y="6008984"/>
            <a:ext cx="36478" cy="66809"/>
          </a:xfrm>
          <a:custGeom>
            <a:avLst/>
            <a:gdLst/>
            <a:ahLst/>
            <a:cxnLst/>
            <a:rect l="0" t="0" r="0" b="0"/>
            <a:pathLst>
              <a:path w="972746" h="1781577">
                <a:moveTo>
                  <a:pt x="972746" y="0"/>
                </a:moveTo>
                <a:cubicBezTo>
                  <a:pt x="598947" y="84730"/>
                  <a:pt x="289987" y="346486"/>
                  <a:pt x="144994" y="701284"/>
                </a:cubicBezTo>
                <a:cubicBezTo>
                  <a:pt x="0" y="1056082"/>
                  <a:pt x="37208" y="1459303"/>
                  <a:pt x="244678" y="1781577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18" name="Freeform 2218"/>
          <p:cNvSpPr/>
          <p:nvPr/>
        </p:nvSpPr>
        <p:spPr>
          <a:xfrm rot="-5400000">
            <a:off x="7600369" y="5943770"/>
            <a:ext cx="84866" cy="46337"/>
          </a:xfrm>
          <a:custGeom>
            <a:avLst/>
            <a:gdLst/>
            <a:ahLst/>
            <a:cxnLst/>
            <a:rect l="0" t="0" r="0" b="0"/>
            <a:pathLst>
              <a:path w="2263085" h="1235652">
                <a:moveTo>
                  <a:pt x="2263085" y="1235652"/>
                </a:moveTo>
                <a:cubicBezTo>
                  <a:pt x="2155456" y="760828"/>
                  <a:pt x="1822956" y="368362"/>
                  <a:pt x="1372265" y="184181"/>
                </a:cubicBezTo>
                <a:cubicBezTo>
                  <a:pt x="921576" y="0"/>
                  <a:pt x="409375" y="47265"/>
                  <a:pt x="0" y="310809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19" name="Freeform 2219"/>
          <p:cNvSpPr/>
          <p:nvPr/>
        </p:nvSpPr>
        <p:spPr>
          <a:xfrm>
            <a:off x="7658715" y="5870195"/>
            <a:ext cx="29774" cy="54531"/>
          </a:xfrm>
          <a:custGeom>
            <a:avLst/>
            <a:gdLst/>
            <a:ahLst/>
            <a:cxnLst/>
            <a:rect l="0" t="0" r="0" b="0"/>
            <a:pathLst>
              <a:path w="793971" h="1454153">
                <a:moveTo>
                  <a:pt x="793971" y="0"/>
                </a:moveTo>
                <a:cubicBezTo>
                  <a:pt x="488870" y="69159"/>
                  <a:pt x="236692" y="282808"/>
                  <a:pt x="118346" y="572400"/>
                </a:cubicBezTo>
                <a:cubicBezTo>
                  <a:pt x="0" y="861992"/>
                  <a:pt x="30370" y="1191107"/>
                  <a:pt x="199710" y="1454153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20" name="Freeform 2220"/>
          <p:cNvSpPr/>
          <p:nvPr/>
        </p:nvSpPr>
        <p:spPr>
          <a:xfrm>
            <a:off x="7670679" y="5801179"/>
            <a:ext cx="18985" cy="69036"/>
          </a:xfrm>
          <a:custGeom>
            <a:avLst/>
            <a:gdLst/>
            <a:ahLst/>
            <a:cxnLst/>
            <a:rect l="0" t="0" r="0" b="0"/>
            <a:pathLst>
              <a:path w="506268" h="1840970">
                <a:moveTo>
                  <a:pt x="506268" y="0"/>
                </a:moveTo>
                <a:cubicBezTo>
                  <a:pt x="201518" y="203966"/>
                  <a:pt x="15433" y="543775"/>
                  <a:pt x="7716" y="910401"/>
                </a:cubicBezTo>
                <a:cubicBezTo>
                  <a:pt x="0" y="1277026"/>
                  <a:pt x="171622" y="1624363"/>
                  <a:pt x="467520" y="184097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21" name="Freeform 2221"/>
          <p:cNvSpPr/>
          <p:nvPr/>
        </p:nvSpPr>
        <p:spPr>
          <a:xfrm>
            <a:off x="7667621" y="5742040"/>
            <a:ext cx="22178" cy="59720"/>
          </a:xfrm>
          <a:custGeom>
            <a:avLst/>
            <a:gdLst/>
            <a:ahLst/>
            <a:cxnLst/>
            <a:rect l="0" t="0" r="0" b="0"/>
            <a:pathLst>
              <a:path w="591418" h="1592530">
                <a:moveTo>
                  <a:pt x="338388" y="0"/>
                </a:moveTo>
                <a:cubicBezTo>
                  <a:pt x="107496" y="223186"/>
                  <a:pt x="0" y="544976"/>
                  <a:pt x="50391" y="862124"/>
                </a:cubicBezTo>
                <a:cubicBezTo>
                  <a:pt x="100781" y="1179274"/>
                  <a:pt x="302721" y="1451899"/>
                  <a:pt x="591418" y="159253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22" name="Freeform 2222"/>
          <p:cNvSpPr/>
          <p:nvPr/>
        </p:nvSpPr>
        <p:spPr>
          <a:xfrm>
            <a:off x="7655549" y="5675141"/>
            <a:ext cx="24753" cy="66655"/>
          </a:xfrm>
          <a:custGeom>
            <a:avLst/>
            <a:gdLst/>
            <a:ahLst/>
            <a:cxnLst/>
            <a:rect l="0" t="0" r="0" b="0"/>
            <a:pathLst>
              <a:path w="660099" h="1777469">
                <a:moveTo>
                  <a:pt x="377685" y="0"/>
                </a:moveTo>
                <a:cubicBezTo>
                  <a:pt x="119979" y="249104"/>
                  <a:pt x="0" y="608263"/>
                  <a:pt x="56243" y="962242"/>
                </a:cubicBezTo>
                <a:cubicBezTo>
                  <a:pt x="112485" y="1316222"/>
                  <a:pt x="337876" y="1620507"/>
                  <a:pt x="660099" y="1777469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23" name="Freeform 2223"/>
          <p:cNvSpPr/>
          <p:nvPr/>
        </p:nvSpPr>
        <p:spPr>
          <a:xfrm>
            <a:off x="7641515" y="5599118"/>
            <a:ext cx="28188" cy="75902"/>
          </a:xfrm>
          <a:custGeom>
            <a:avLst/>
            <a:gdLst/>
            <a:ahLst/>
            <a:cxnLst/>
            <a:rect l="0" t="0" r="0" b="0"/>
            <a:pathLst>
              <a:path w="751673" h="2024054">
                <a:moveTo>
                  <a:pt x="430080" y="0"/>
                </a:moveTo>
                <a:cubicBezTo>
                  <a:pt x="136623" y="283662"/>
                  <a:pt x="0" y="692646"/>
                  <a:pt x="64045" y="1095732"/>
                </a:cubicBezTo>
                <a:cubicBezTo>
                  <a:pt x="128089" y="1498819"/>
                  <a:pt x="384748" y="1845317"/>
                  <a:pt x="751673" y="2024054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24" name="Freeform 2224"/>
          <p:cNvSpPr/>
          <p:nvPr/>
        </p:nvSpPr>
        <p:spPr>
          <a:xfrm>
            <a:off x="7635731" y="5540453"/>
            <a:ext cx="21892" cy="58949"/>
          </a:xfrm>
          <a:custGeom>
            <a:avLst/>
            <a:gdLst/>
            <a:ahLst/>
            <a:cxnLst/>
            <a:rect l="0" t="0" r="0" b="0"/>
            <a:pathLst>
              <a:path w="583787" h="1571981">
                <a:moveTo>
                  <a:pt x="334021" y="0"/>
                </a:moveTo>
                <a:cubicBezTo>
                  <a:pt x="106108" y="220306"/>
                  <a:pt x="0" y="537944"/>
                  <a:pt x="49740" y="851001"/>
                </a:cubicBezTo>
                <a:cubicBezTo>
                  <a:pt x="99481" y="1164058"/>
                  <a:pt x="298814" y="1433165"/>
                  <a:pt x="583787" y="1571981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25" name="Freeform 2225"/>
          <p:cNvSpPr/>
          <p:nvPr/>
        </p:nvSpPr>
        <p:spPr>
          <a:xfrm>
            <a:off x="7619058" y="5461541"/>
            <a:ext cx="29332" cy="78984"/>
          </a:xfrm>
          <a:custGeom>
            <a:avLst/>
            <a:gdLst/>
            <a:ahLst/>
            <a:cxnLst/>
            <a:rect l="0" t="0" r="0" b="0"/>
            <a:pathLst>
              <a:path w="782198" h="2106250">
                <a:moveTo>
                  <a:pt x="447545" y="0"/>
                </a:moveTo>
                <a:cubicBezTo>
                  <a:pt x="142172" y="295182"/>
                  <a:pt x="0" y="720775"/>
                  <a:pt x="66646" y="1140230"/>
                </a:cubicBezTo>
                <a:cubicBezTo>
                  <a:pt x="133291" y="1559686"/>
                  <a:pt x="400373" y="1920254"/>
                  <a:pt x="782198" y="210625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26" name="Freeform 2226"/>
          <p:cNvSpPr/>
          <p:nvPr/>
        </p:nvSpPr>
        <p:spPr>
          <a:xfrm>
            <a:off x="7617893" y="5413325"/>
            <a:ext cx="17885" cy="48161"/>
          </a:xfrm>
          <a:custGeom>
            <a:avLst/>
            <a:gdLst/>
            <a:ahLst/>
            <a:cxnLst/>
            <a:rect l="0" t="0" r="0" b="0"/>
            <a:pathLst>
              <a:path w="476950" h="1284298">
                <a:moveTo>
                  <a:pt x="272893" y="0"/>
                </a:moveTo>
                <a:cubicBezTo>
                  <a:pt x="86690" y="179989"/>
                  <a:pt x="0" y="439497"/>
                  <a:pt x="40638" y="695262"/>
                </a:cubicBezTo>
                <a:cubicBezTo>
                  <a:pt x="81275" y="951027"/>
                  <a:pt x="244130" y="1170886"/>
                  <a:pt x="476950" y="1284298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27" name="Freeform 2227"/>
          <p:cNvSpPr/>
          <p:nvPr/>
        </p:nvSpPr>
        <p:spPr>
          <a:xfrm>
            <a:off x="7603657" y="5346446"/>
            <a:ext cx="24627" cy="66685"/>
          </a:xfrm>
          <a:custGeom>
            <a:avLst/>
            <a:gdLst/>
            <a:ahLst/>
            <a:cxnLst/>
            <a:rect l="0" t="0" r="0" b="0"/>
            <a:pathLst>
              <a:path w="656733" h="1778274">
                <a:moveTo>
                  <a:pt x="379432" y="0"/>
                </a:moveTo>
                <a:cubicBezTo>
                  <a:pt x="121012" y="248362"/>
                  <a:pt x="0" y="607175"/>
                  <a:pt x="55224" y="961314"/>
                </a:cubicBezTo>
                <a:cubicBezTo>
                  <a:pt x="110448" y="1315454"/>
                  <a:pt x="334963" y="1620386"/>
                  <a:pt x="656733" y="1778274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28" name="Freeform 2228"/>
          <p:cNvSpPr/>
          <p:nvPr/>
        </p:nvSpPr>
        <p:spPr>
          <a:xfrm>
            <a:off x="7593803" y="5279682"/>
            <a:ext cx="23743" cy="66880"/>
          </a:xfrm>
          <a:custGeom>
            <a:avLst/>
            <a:gdLst/>
            <a:ahLst/>
            <a:cxnLst/>
            <a:rect l="0" t="0" r="0" b="0"/>
            <a:pathLst>
              <a:path w="633136" h="1783473">
                <a:moveTo>
                  <a:pt x="391521" y="0"/>
                </a:moveTo>
                <a:cubicBezTo>
                  <a:pt x="128176" y="243134"/>
                  <a:pt x="0" y="599450"/>
                  <a:pt x="48117" y="954625"/>
                </a:cubicBezTo>
                <a:cubicBezTo>
                  <a:pt x="96234" y="1309800"/>
                  <a:pt x="314594" y="1619170"/>
                  <a:pt x="633136" y="1783473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29" name="Freeform 2229"/>
          <p:cNvSpPr/>
          <p:nvPr/>
        </p:nvSpPr>
        <p:spPr>
          <a:xfrm>
            <a:off x="7590818" y="5229404"/>
            <a:ext cx="17978" cy="50643"/>
          </a:xfrm>
          <a:custGeom>
            <a:avLst/>
            <a:gdLst/>
            <a:ahLst/>
            <a:cxnLst/>
            <a:rect l="0" t="0" r="0" b="0"/>
            <a:pathLst>
              <a:path w="479427" h="1350491">
                <a:moveTo>
                  <a:pt x="296470" y="0"/>
                </a:moveTo>
                <a:cubicBezTo>
                  <a:pt x="97058" y="184107"/>
                  <a:pt x="0" y="453919"/>
                  <a:pt x="36436" y="722866"/>
                </a:cubicBezTo>
                <a:cubicBezTo>
                  <a:pt x="72871" y="991814"/>
                  <a:pt x="238219" y="1226076"/>
                  <a:pt x="479427" y="1350491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30" name="Freeform 2230"/>
          <p:cNvSpPr/>
          <p:nvPr/>
        </p:nvSpPr>
        <p:spPr>
          <a:xfrm>
            <a:off x="7578597" y="5164652"/>
            <a:ext cx="23193" cy="65334"/>
          </a:xfrm>
          <a:custGeom>
            <a:avLst/>
            <a:gdLst/>
            <a:ahLst/>
            <a:cxnLst/>
            <a:rect l="0" t="0" r="0" b="0"/>
            <a:pathLst>
              <a:path w="618498" h="1742236">
                <a:moveTo>
                  <a:pt x="382469" y="0"/>
                </a:moveTo>
                <a:cubicBezTo>
                  <a:pt x="125213" y="237512"/>
                  <a:pt x="0" y="585590"/>
                  <a:pt x="47005" y="932552"/>
                </a:cubicBezTo>
                <a:cubicBezTo>
                  <a:pt x="94010" y="1279515"/>
                  <a:pt x="307321" y="1581731"/>
                  <a:pt x="618498" y="1742236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31" name="Freeform 2231"/>
          <p:cNvSpPr/>
          <p:nvPr/>
        </p:nvSpPr>
        <p:spPr>
          <a:xfrm>
            <a:off x="7567001" y="5091621"/>
            <a:ext cx="25938" cy="73066"/>
          </a:xfrm>
          <a:custGeom>
            <a:avLst/>
            <a:gdLst/>
            <a:ahLst/>
            <a:cxnLst/>
            <a:rect l="0" t="0" r="0" b="0"/>
            <a:pathLst>
              <a:path w="691693" h="1948418">
                <a:moveTo>
                  <a:pt x="427732" y="0"/>
                </a:moveTo>
                <a:cubicBezTo>
                  <a:pt x="140031" y="265620"/>
                  <a:pt x="0" y="654890"/>
                  <a:pt x="52568" y="1042913"/>
                </a:cubicBezTo>
                <a:cubicBezTo>
                  <a:pt x="105135" y="1430938"/>
                  <a:pt x="343690" y="1768919"/>
                  <a:pt x="691693" y="1948418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32" name="Freeform 2232"/>
          <p:cNvSpPr/>
          <p:nvPr/>
        </p:nvSpPr>
        <p:spPr>
          <a:xfrm>
            <a:off x="7560549" y="5028543"/>
            <a:ext cx="22370" cy="63014"/>
          </a:xfrm>
          <a:custGeom>
            <a:avLst/>
            <a:gdLst/>
            <a:ahLst/>
            <a:cxnLst/>
            <a:rect l="0" t="0" r="0" b="0"/>
            <a:pathLst>
              <a:path w="596539" h="1680382">
                <a:moveTo>
                  <a:pt x="368890" y="0"/>
                </a:moveTo>
                <a:cubicBezTo>
                  <a:pt x="120767" y="229080"/>
                  <a:pt x="0" y="564800"/>
                  <a:pt x="45336" y="899444"/>
                </a:cubicBezTo>
                <a:cubicBezTo>
                  <a:pt x="90672" y="1234089"/>
                  <a:pt x="296410" y="1525576"/>
                  <a:pt x="596539" y="1680382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33" name="Freeform 2233"/>
          <p:cNvSpPr/>
          <p:nvPr/>
        </p:nvSpPr>
        <p:spPr>
          <a:xfrm>
            <a:off x="7544845" y="4943974"/>
            <a:ext cx="30056" cy="84663"/>
          </a:xfrm>
          <a:custGeom>
            <a:avLst/>
            <a:gdLst/>
            <a:ahLst/>
            <a:cxnLst/>
            <a:rect l="0" t="0" r="0" b="0"/>
            <a:pathLst>
              <a:path w="801485" h="2257691">
                <a:moveTo>
                  <a:pt x="495625" y="0"/>
                </a:moveTo>
                <a:cubicBezTo>
                  <a:pt x="162258" y="307783"/>
                  <a:pt x="0" y="758841"/>
                  <a:pt x="60911" y="1208456"/>
                </a:cubicBezTo>
                <a:cubicBezTo>
                  <a:pt x="121822" y="1658071"/>
                  <a:pt x="398243" y="2049700"/>
                  <a:pt x="801485" y="2257691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34" name="Freeform 2234"/>
          <p:cNvSpPr/>
          <p:nvPr/>
        </p:nvSpPr>
        <p:spPr>
          <a:xfrm>
            <a:off x="7538493" y="4873946"/>
            <a:ext cx="24840" cy="69973"/>
          </a:xfrm>
          <a:custGeom>
            <a:avLst/>
            <a:gdLst/>
            <a:ahLst/>
            <a:cxnLst/>
            <a:rect l="0" t="0" r="0" b="0"/>
            <a:pathLst>
              <a:path w="662415" h="1865946">
                <a:moveTo>
                  <a:pt x="409627" y="0"/>
                </a:moveTo>
                <a:cubicBezTo>
                  <a:pt x="134104" y="254378"/>
                  <a:pt x="0" y="627171"/>
                  <a:pt x="50343" y="998770"/>
                </a:cubicBezTo>
                <a:cubicBezTo>
                  <a:pt x="100685" y="1370369"/>
                  <a:pt x="329142" y="1694045"/>
                  <a:pt x="662415" y="1865946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35" name="Freeform 2235"/>
          <p:cNvSpPr/>
          <p:nvPr/>
        </p:nvSpPr>
        <p:spPr>
          <a:xfrm>
            <a:off x="7535056" y="4822011"/>
            <a:ext cx="18564" cy="52180"/>
          </a:xfrm>
          <a:custGeom>
            <a:avLst/>
            <a:gdLst/>
            <a:ahLst/>
            <a:cxnLst/>
            <a:rect l="0" t="0" r="0" b="0"/>
            <a:pathLst>
              <a:path w="495046" h="1391472">
                <a:moveTo>
                  <a:pt x="304975" y="0"/>
                </a:moveTo>
                <a:cubicBezTo>
                  <a:pt x="99703" y="189955"/>
                  <a:pt x="0" y="468102"/>
                  <a:pt x="37852" y="745205"/>
                </a:cubicBezTo>
                <a:cubicBezTo>
                  <a:pt x="75704" y="1022309"/>
                  <a:pt x="246351" y="1263527"/>
                  <a:pt x="495046" y="1391472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36" name="Freeform 2236"/>
          <p:cNvSpPr/>
          <p:nvPr/>
        </p:nvSpPr>
        <p:spPr>
          <a:xfrm>
            <a:off x="7512336" y="4737281"/>
            <a:ext cx="34420" cy="84353"/>
          </a:xfrm>
          <a:custGeom>
            <a:avLst/>
            <a:gdLst/>
            <a:ahLst/>
            <a:cxnLst/>
            <a:rect l="0" t="0" r="0" b="0"/>
            <a:pathLst>
              <a:path w="917883" h="2249430">
                <a:moveTo>
                  <a:pt x="442463" y="0"/>
                </a:moveTo>
                <a:cubicBezTo>
                  <a:pt x="129811" y="334500"/>
                  <a:pt x="0" y="800490"/>
                  <a:pt x="94679" y="1248460"/>
                </a:cubicBezTo>
                <a:cubicBezTo>
                  <a:pt x="189358" y="1696430"/>
                  <a:pt x="496621" y="2070044"/>
                  <a:pt x="917883" y="224943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37" name="Freeform 2237"/>
          <p:cNvSpPr/>
          <p:nvPr/>
        </p:nvSpPr>
        <p:spPr>
          <a:xfrm>
            <a:off x="7500368" y="4667260"/>
            <a:ext cx="28502" cy="69849"/>
          </a:xfrm>
          <a:custGeom>
            <a:avLst/>
            <a:gdLst/>
            <a:ahLst/>
            <a:cxnLst/>
            <a:rect l="0" t="0" r="0" b="0"/>
            <a:pathLst>
              <a:path w="760056" h="1862650">
                <a:moveTo>
                  <a:pt x="366383" y="0"/>
                </a:moveTo>
                <a:cubicBezTo>
                  <a:pt x="107490" y="276984"/>
                  <a:pt x="0" y="662849"/>
                  <a:pt x="78399" y="1033792"/>
                </a:cubicBezTo>
                <a:cubicBezTo>
                  <a:pt x="156798" y="1404735"/>
                  <a:pt x="411228" y="1714108"/>
                  <a:pt x="760056" y="186265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38" name="Freeform 2238"/>
          <p:cNvSpPr/>
          <p:nvPr/>
        </p:nvSpPr>
        <p:spPr>
          <a:xfrm rot="-5400000">
            <a:off x="7456204" y="4609193"/>
            <a:ext cx="82063" cy="33486"/>
          </a:xfrm>
          <a:custGeom>
            <a:avLst/>
            <a:gdLst/>
            <a:ahLst/>
            <a:cxnLst/>
            <a:rect l="0" t="0" r="0" b="0"/>
            <a:pathLst>
              <a:path w="2188357" h="892962">
                <a:moveTo>
                  <a:pt x="2188357" y="430448"/>
                </a:moveTo>
                <a:cubicBezTo>
                  <a:pt x="1862938" y="126287"/>
                  <a:pt x="1409601" y="0"/>
                  <a:pt x="973795" y="92106"/>
                </a:cubicBezTo>
                <a:cubicBezTo>
                  <a:pt x="537983" y="184218"/>
                  <a:pt x="174514" y="483139"/>
                  <a:pt x="0" y="892962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39" name="Freeform 2239"/>
          <p:cNvSpPr/>
          <p:nvPr/>
        </p:nvSpPr>
        <p:spPr>
          <a:xfrm rot="-5400000">
            <a:off x="7451921" y="4540714"/>
            <a:ext cx="62979" cy="25698"/>
          </a:xfrm>
          <a:custGeom>
            <a:avLst/>
            <a:gdLst/>
            <a:ahLst/>
            <a:cxnLst/>
            <a:rect l="0" t="0" r="0" b="0"/>
            <a:pathLst>
              <a:path w="1679445" h="685298">
                <a:moveTo>
                  <a:pt x="1679445" y="330343"/>
                </a:moveTo>
                <a:cubicBezTo>
                  <a:pt x="1429705" y="96918"/>
                  <a:pt x="1081788" y="0"/>
                  <a:pt x="747334" y="70687"/>
                </a:cubicBezTo>
                <a:cubicBezTo>
                  <a:pt x="412874" y="141374"/>
                  <a:pt x="133933" y="370780"/>
                  <a:pt x="0" y="685298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40" name="Freeform 2240"/>
          <p:cNvSpPr/>
          <p:nvPr/>
        </p:nvSpPr>
        <p:spPr>
          <a:xfrm>
            <a:off x="7463334" y="4473158"/>
            <a:ext cx="20092" cy="49238"/>
          </a:xfrm>
          <a:custGeom>
            <a:avLst/>
            <a:gdLst/>
            <a:ahLst/>
            <a:cxnLst/>
            <a:rect l="0" t="0" r="0" b="0"/>
            <a:pathLst>
              <a:path w="535777" h="1313015">
                <a:moveTo>
                  <a:pt x="258270" y="0"/>
                </a:moveTo>
                <a:cubicBezTo>
                  <a:pt x="75772" y="195251"/>
                  <a:pt x="0" y="467254"/>
                  <a:pt x="55265" y="728738"/>
                </a:cubicBezTo>
                <a:cubicBezTo>
                  <a:pt x="110530" y="990223"/>
                  <a:pt x="289882" y="1208305"/>
                  <a:pt x="535777" y="1313015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41" name="Freeform 2241"/>
          <p:cNvSpPr/>
          <p:nvPr/>
        </p:nvSpPr>
        <p:spPr>
          <a:xfrm>
            <a:off x="7445709" y="4406948"/>
            <a:ext cx="26944" cy="66032"/>
          </a:xfrm>
          <a:custGeom>
            <a:avLst/>
            <a:gdLst/>
            <a:ahLst/>
            <a:cxnLst/>
            <a:rect l="0" t="0" r="0" b="0"/>
            <a:pathLst>
              <a:path w="718524" h="1760866">
                <a:moveTo>
                  <a:pt x="346363" y="0"/>
                </a:moveTo>
                <a:cubicBezTo>
                  <a:pt x="101617" y="261848"/>
                  <a:pt x="0" y="626628"/>
                  <a:pt x="74116" y="977300"/>
                </a:cubicBezTo>
                <a:cubicBezTo>
                  <a:pt x="148231" y="1327974"/>
                  <a:pt x="388758" y="1620441"/>
                  <a:pt x="718524" y="1760866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42" name="Freeform 2242"/>
          <p:cNvSpPr/>
          <p:nvPr/>
        </p:nvSpPr>
        <p:spPr>
          <a:xfrm>
            <a:off x="7427304" y="4328613"/>
            <a:ext cx="31551" cy="78368"/>
          </a:xfrm>
          <a:custGeom>
            <a:avLst/>
            <a:gdLst/>
            <a:ahLst/>
            <a:cxnLst/>
            <a:rect l="0" t="0" r="0" b="0"/>
            <a:pathLst>
              <a:path w="841354" h="2089815">
                <a:moveTo>
                  <a:pt x="415970" y="0"/>
                </a:moveTo>
                <a:cubicBezTo>
                  <a:pt x="123642" y="308106"/>
                  <a:pt x="0" y="739447"/>
                  <a:pt x="84714" y="1155629"/>
                </a:cubicBezTo>
                <a:cubicBezTo>
                  <a:pt x="169429" y="1571812"/>
                  <a:pt x="451846" y="1920499"/>
                  <a:pt x="841354" y="2089815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43" name="Freeform 2243"/>
          <p:cNvSpPr/>
          <p:nvPr/>
        </p:nvSpPr>
        <p:spPr>
          <a:xfrm>
            <a:off x="7407028" y="4237721"/>
            <a:ext cx="35901" cy="90777"/>
          </a:xfrm>
          <a:custGeom>
            <a:avLst/>
            <a:gdLst/>
            <a:ahLst/>
            <a:cxnLst/>
            <a:rect l="0" t="0" r="0" b="0"/>
            <a:pathLst>
              <a:path w="957375" h="2420724">
                <a:moveTo>
                  <a:pt x="489239" y="0"/>
                </a:moveTo>
                <a:cubicBezTo>
                  <a:pt x="147812" y="352878"/>
                  <a:pt x="0" y="850129"/>
                  <a:pt x="93228" y="1332211"/>
                </a:cubicBezTo>
                <a:cubicBezTo>
                  <a:pt x="186457" y="1814294"/>
                  <a:pt x="509001" y="2220583"/>
                  <a:pt x="957375" y="2420724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44" name="Freeform 2244"/>
          <p:cNvSpPr/>
          <p:nvPr/>
        </p:nvSpPr>
        <p:spPr>
          <a:xfrm>
            <a:off x="7402167" y="4178432"/>
            <a:ext cx="23480" cy="59369"/>
          </a:xfrm>
          <a:custGeom>
            <a:avLst/>
            <a:gdLst/>
            <a:ahLst/>
            <a:cxnLst/>
            <a:rect l="0" t="0" r="0" b="0"/>
            <a:pathLst>
              <a:path w="626132" h="1583174">
                <a:moveTo>
                  <a:pt x="319967" y="0"/>
                </a:moveTo>
                <a:cubicBezTo>
                  <a:pt x="96670" y="230786"/>
                  <a:pt x="0" y="555992"/>
                  <a:pt x="60973" y="871277"/>
                </a:cubicBezTo>
                <a:cubicBezTo>
                  <a:pt x="121945" y="1186563"/>
                  <a:pt x="332892" y="1452280"/>
                  <a:pt x="626132" y="1583174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45" name="Freeform 2245"/>
          <p:cNvSpPr/>
          <p:nvPr/>
        </p:nvSpPr>
        <p:spPr>
          <a:xfrm>
            <a:off x="7386159" y="4108074"/>
            <a:ext cx="27721" cy="70093"/>
          </a:xfrm>
          <a:custGeom>
            <a:avLst/>
            <a:gdLst/>
            <a:ahLst/>
            <a:cxnLst/>
            <a:rect l="0" t="0" r="0" b="0"/>
            <a:pathLst>
              <a:path w="739239" h="1869166">
                <a:moveTo>
                  <a:pt x="377767" y="0"/>
                </a:moveTo>
                <a:cubicBezTo>
                  <a:pt x="114134" y="272475"/>
                  <a:pt x="0" y="656428"/>
                  <a:pt x="71987" y="1028669"/>
                </a:cubicBezTo>
                <a:cubicBezTo>
                  <a:pt x="143973" y="1400910"/>
                  <a:pt x="393027" y="1714627"/>
                  <a:pt x="739239" y="1869166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46" name="Freeform 2246"/>
          <p:cNvSpPr/>
          <p:nvPr/>
        </p:nvSpPr>
        <p:spPr>
          <a:xfrm>
            <a:off x="7365180" y="4019639"/>
            <a:ext cx="34993" cy="88479"/>
          </a:xfrm>
          <a:custGeom>
            <a:avLst/>
            <a:gdLst/>
            <a:ahLst/>
            <a:cxnLst/>
            <a:rect l="0" t="0" r="0" b="0"/>
            <a:pathLst>
              <a:path w="933138" h="2359440">
                <a:moveTo>
                  <a:pt x="476854" y="0"/>
                </a:moveTo>
                <a:cubicBezTo>
                  <a:pt x="144070" y="343944"/>
                  <a:pt x="0" y="828606"/>
                  <a:pt x="90868" y="1298484"/>
                </a:cubicBezTo>
                <a:cubicBezTo>
                  <a:pt x="181736" y="1768362"/>
                  <a:pt x="496115" y="2164366"/>
                  <a:pt x="933138" y="235944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47" name="Freeform 2247"/>
          <p:cNvSpPr/>
          <p:nvPr/>
        </p:nvSpPr>
        <p:spPr>
          <a:xfrm>
            <a:off x="7351619" y="3940270"/>
            <a:ext cx="31357" cy="79286"/>
          </a:xfrm>
          <a:custGeom>
            <a:avLst/>
            <a:gdLst/>
            <a:ahLst/>
            <a:cxnLst/>
            <a:rect l="0" t="0" r="0" b="0"/>
            <a:pathLst>
              <a:path w="836188" h="2114303">
                <a:moveTo>
                  <a:pt x="427310" y="0"/>
                </a:moveTo>
                <a:cubicBezTo>
                  <a:pt x="129101" y="308209"/>
                  <a:pt x="0" y="742517"/>
                  <a:pt x="81427" y="1163576"/>
                </a:cubicBezTo>
                <a:cubicBezTo>
                  <a:pt x="162854" y="1584635"/>
                  <a:pt x="444570" y="1939496"/>
                  <a:pt x="836188" y="2114303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48" name="Freeform 2248"/>
          <p:cNvSpPr/>
          <p:nvPr/>
        </p:nvSpPr>
        <p:spPr>
          <a:xfrm>
            <a:off x="7342490" y="3875600"/>
            <a:ext cx="25601" cy="64731"/>
          </a:xfrm>
          <a:custGeom>
            <a:avLst/>
            <a:gdLst/>
            <a:ahLst/>
            <a:cxnLst/>
            <a:rect l="0" t="0" r="0" b="0"/>
            <a:pathLst>
              <a:path w="682686" h="1726170">
                <a:moveTo>
                  <a:pt x="348867" y="0"/>
                </a:moveTo>
                <a:cubicBezTo>
                  <a:pt x="105402" y="251630"/>
                  <a:pt x="0" y="606209"/>
                  <a:pt x="66480" y="949972"/>
                </a:cubicBezTo>
                <a:cubicBezTo>
                  <a:pt x="132959" y="1293736"/>
                  <a:pt x="362959" y="1583453"/>
                  <a:pt x="682686" y="172617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49" name="Freeform 2249"/>
          <p:cNvSpPr/>
          <p:nvPr/>
        </p:nvSpPr>
        <p:spPr>
          <a:xfrm>
            <a:off x="7330797" y="3797974"/>
            <a:ext cx="24425" cy="77393"/>
          </a:xfrm>
          <a:custGeom>
            <a:avLst/>
            <a:gdLst/>
            <a:ahLst/>
            <a:cxnLst/>
            <a:rect l="0" t="0" r="0" b="0"/>
            <a:pathLst>
              <a:path w="651334" h="2063801">
                <a:moveTo>
                  <a:pt x="488054" y="0"/>
                </a:moveTo>
                <a:cubicBezTo>
                  <a:pt x="170030" y="262376"/>
                  <a:pt x="0" y="663398"/>
                  <a:pt x="32517" y="1074400"/>
                </a:cubicBezTo>
                <a:cubicBezTo>
                  <a:pt x="65034" y="1485402"/>
                  <a:pt x="296009" y="1854698"/>
                  <a:pt x="651334" y="2063801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50" name="Freeform 2250"/>
          <p:cNvSpPr/>
          <p:nvPr/>
        </p:nvSpPr>
        <p:spPr>
          <a:xfrm>
            <a:off x="7330200" y="3728138"/>
            <a:ext cx="19038" cy="69818"/>
          </a:xfrm>
          <a:custGeom>
            <a:avLst/>
            <a:gdLst/>
            <a:ahLst/>
            <a:cxnLst/>
            <a:rect l="0" t="0" r="0" b="0"/>
            <a:pathLst>
              <a:path w="507669" h="1861829">
                <a:moveTo>
                  <a:pt x="474643" y="0"/>
                </a:moveTo>
                <a:cubicBezTo>
                  <a:pt x="174705" y="218067"/>
                  <a:pt x="0" y="568738"/>
                  <a:pt x="6577" y="939510"/>
                </a:cubicBezTo>
                <a:cubicBezTo>
                  <a:pt x="13154" y="1310283"/>
                  <a:pt x="200186" y="1654537"/>
                  <a:pt x="507669" y="1861829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51" name="Freeform 2251"/>
          <p:cNvSpPr/>
          <p:nvPr/>
        </p:nvSpPr>
        <p:spPr>
          <a:xfrm>
            <a:off x="7319583" y="3639372"/>
            <a:ext cx="28558" cy="89004"/>
          </a:xfrm>
          <a:custGeom>
            <a:avLst/>
            <a:gdLst/>
            <a:ahLst/>
            <a:cxnLst/>
            <a:rect l="0" t="0" r="0" b="0"/>
            <a:pathLst>
              <a:path w="761555" h="2373455">
                <a:moveTo>
                  <a:pt x="555905" y="0"/>
                </a:moveTo>
                <a:cubicBezTo>
                  <a:pt x="192206" y="304658"/>
                  <a:pt x="0" y="767586"/>
                  <a:pt x="40954" y="1240255"/>
                </a:cubicBezTo>
                <a:cubicBezTo>
                  <a:pt x="81909" y="1712924"/>
                  <a:pt x="350875" y="2135893"/>
                  <a:pt x="761555" y="2373455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52" name="Freeform 2252"/>
          <p:cNvSpPr/>
          <p:nvPr/>
        </p:nvSpPr>
        <p:spPr>
          <a:xfrm>
            <a:off x="7315634" y="3570287"/>
            <a:ext cx="24504" cy="69209"/>
          </a:xfrm>
          <a:custGeom>
            <a:avLst/>
            <a:gdLst/>
            <a:ahLst/>
            <a:cxnLst/>
            <a:rect l="0" t="0" r="0" b="0"/>
            <a:pathLst>
              <a:path w="653458" h="1845588">
                <a:moveTo>
                  <a:pt x="405860" y="0"/>
                </a:moveTo>
                <a:cubicBezTo>
                  <a:pt x="133083" y="251214"/>
                  <a:pt x="0" y="619698"/>
                  <a:pt x="49308" y="987236"/>
                </a:cubicBezTo>
                <a:cubicBezTo>
                  <a:pt x="98616" y="1354775"/>
                  <a:pt x="324114" y="1675153"/>
                  <a:pt x="653458" y="1845588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53" name="Freeform 2253"/>
          <p:cNvSpPr/>
          <p:nvPr/>
        </p:nvSpPr>
        <p:spPr>
          <a:xfrm>
            <a:off x="7309115" y="3508194"/>
            <a:ext cx="22040" cy="62250"/>
          </a:xfrm>
          <a:custGeom>
            <a:avLst/>
            <a:gdLst/>
            <a:ahLst/>
            <a:cxnLst/>
            <a:rect l="0" t="0" r="0" b="0"/>
            <a:pathLst>
              <a:path w="587747" h="1659998">
                <a:moveTo>
                  <a:pt x="365047" y="0"/>
                </a:moveTo>
                <a:cubicBezTo>
                  <a:pt x="119700" y="225953"/>
                  <a:pt x="0" y="557382"/>
                  <a:pt x="44349" y="887961"/>
                </a:cubicBezTo>
                <a:cubicBezTo>
                  <a:pt x="88699" y="1218540"/>
                  <a:pt x="291521" y="1506702"/>
                  <a:pt x="587747" y="1659998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54" name="Freeform 2254"/>
          <p:cNvSpPr/>
          <p:nvPr/>
        </p:nvSpPr>
        <p:spPr>
          <a:xfrm>
            <a:off x="7301051" y="3447458"/>
            <a:ext cx="21493" cy="60703"/>
          </a:xfrm>
          <a:custGeom>
            <a:avLst/>
            <a:gdLst/>
            <a:ahLst/>
            <a:cxnLst/>
            <a:rect l="0" t="0" r="0" b="0"/>
            <a:pathLst>
              <a:path w="573145" h="1618756">
                <a:moveTo>
                  <a:pt x="355978" y="0"/>
                </a:moveTo>
                <a:cubicBezTo>
                  <a:pt x="116726" y="220339"/>
                  <a:pt x="0" y="543534"/>
                  <a:pt x="43248" y="865899"/>
                </a:cubicBezTo>
                <a:cubicBezTo>
                  <a:pt x="86496" y="1188266"/>
                  <a:pt x="284278" y="1469268"/>
                  <a:pt x="573145" y="1618756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55" name="Freeform 2255"/>
          <p:cNvSpPr/>
          <p:nvPr/>
        </p:nvSpPr>
        <p:spPr>
          <a:xfrm>
            <a:off x="7292446" y="3385321"/>
            <a:ext cx="22040" cy="62250"/>
          </a:xfrm>
          <a:custGeom>
            <a:avLst/>
            <a:gdLst/>
            <a:ahLst/>
            <a:cxnLst/>
            <a:rect l="0" t="0" r="0" b="0"/>
            <a:pathLst>
              <a:path w="587747" h="1659998">
                <a:moveTo>
                  <a:pt x="365047" y="0"/>
                </a:moveTo>
                <a:cubicBezTo>
                  <a:pt x="119700" y="225953"/>
                  <a:pt x="0" y="557382"/>
                  <a:pt x="44349" y="887961"/>
                </a:cubicBezTo>
                <a:cubicBezTo>
                  <a:pt x="88699" y="1218540"/>
                  <a:pt x="291521" y="1506702"/>
                  <a:pt x="587747" y="1659998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56" name="Freeform 2256"/>
          <p:cNvSpPr/>
          <p:nvPr/>
        </p:nvSpPr>
        <p:spPr>
          <a:xfrm>
            <a:off x="7284876" y="3325888"/>
            <a:ext cx="21219" cy="59930"/>
          </a:xfrm>
          <a:custGeom>
            <a:avLst/>
            <a:gdLst/>
            <a:ahLst/>
            <a:cxnLst/>
            <a:rect l="0" t="0" r="0" b="0"/>
            <a:pathLst>
              <a:path w="565844" h="1598134">
                <a:moveTo>
                  <a:pt x="351443" y="0"/>
                </a:moveTo>
                <a:cubicBezTo>
                  <a:pt x="115239" y="217532"/>
                  <a:pt x="0" y="536610"/>
                  <a:pt x="42697" y="854869"/>
                </a:cubicBezTo>
                <a:cubicBezTo>
                  <a:pt x="85394" y="1173129"/>
                  <a:pt x="280657" y="1450551"/>
                  <a:pt x="565844" y="1598134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57" name="Freeform 2257"/>
          <p:cNvSpPr/>
          <p:nvPr/>
        </p:nvSpPr>
        <p:spPr>
          <a:xfrm>
            <a:off x="7278290" y="3270014"/>
            <a:ext cx="19850" cy="56063"/>
          </a:xfrm>
          <a:custGeom>
            <a:avLst/>
            <a:gdLst/>
            <a:ahLst/>
            <a:cxnLst/>
            <a:rect l="0" t="0" r="0" b="0"/>
            <a:pathLst>
              <a:path w="529338" h="1495028">
                <a:moveTo>
                  <a:pt x="328769" y="0"/>
                </a:moveTo>
                <a:cubicBezTo>
                  <a:pt x="107804" y="203497"/>
                  <a:pt x="0" y="501990"/>
                  <a:pt x="39942" y="799716"/>
                </a:cubicBezTo>
                <a:cubicBezTo>
                  <a:pt x="79884" y="1097442"/>
                  <a:pt x="262550" y="1356966"/>
                  <a:pt x="529338" y="1495028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58" name="Freeform 2258"/>
          <p:cNvSpPr/>
          <p:nvPr/>
        </p:nvSpPr>
        <p:spPr>
          <a:xfrm>
            <a:off x="7273722" y="3221091"/>
            <a:ext cx="17126" cy="49157"/>
          </a:xfrm>
          <a:custGeom>
            <a:avLst/>
            <a:gdLst/>
            <a:ahLst/>
            <a:cxnLst/>
            <a:rect l="0" t="0" r="0" b="0"/>
            <a:pathLst>
              <a:path w="456685" h="1310848">
                <a:moveTo>
                  <a:pt x="291497" y="0"/>
                </a:moveTo>
                <a:cubicBezTo>
                  <a:pt x="96523" y="176681"/>
                  <a:pt x="0" y="437368"/>
                  <a:pt x="32896" y="698419"/>
                </a:cubicBezTo>
                <a:cubicBezTo>
                  <a:pt x="65793" y="959473"/>
                  <a:pt x="223973" y="1188062"/>
                  <a:pt x="456685" y="1310848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59" name="Freeform 2259"/>
          <p:cNvSpPr/>
          <p:nvPr/>
        </p:nvSpPr>
        <p:spPr>
          <a:xfrm rot="-5400000">
            <a:off x="7239680" y="3176187"/>
            <a:ext cx="67150" cy="22213"/>
          </a:xfrm>
          <a:custGeom>
            <a:avLst/>
            <a:gdLst/>
            <a:ahLst/>
            <a:cxnLst/>
            <a:rect l="0" t="0" r="0" b="0"/>
            <a:pathLst>
              <a:path w="1790675" h="592360">
                <a:moveTo>
                  <a:pt x="1790675" y="411745"/>
                </a:moveTo>
                <a:cubicBezTo>
                  <a:pt x="1556674" y="140258"/>
                  <a:pt x="1204937" y="0"/>
                  <a:pt x="848326" y="35966"/>
                </a:cubicBezTo>
                <a:cubicBezTo>
                  <a:pt x="491715" y="71933"/>
                  <a:pt x="175077" y="279610"/>
                  <a:pt x="0" y="59236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60" name="Freeform 2260"/>
          <p:cNvSpPr/>
          <p:nvPr/>
        </p:nvSpPr>
        <p:spPr>
          <a:xfrm>
            <a:off x="7252464" y="3077475"/>
            <a:ext cx="25295" cy="76466"/>
          </a:xfrm>
          <a:custGeom>
            <a:avLst/>
            <a:gdLst/>
            <a:ahLst/>
            <a:cxnLst/>
            <a:rect l="0" t="0" r="0" b="0"/>
            <a:pathLst>
              <a:path w="674541" h="2039097">
                <a:moveTo>
                  <a:pt x="468870" y="0"/>
                </a:moveTo>
                <a:cubicBezTo>
                  <a:pt x="159719" y="266469"/>
                  <a:pt x="0" y="666999"/>
                  <a:pt x="40959" y="1073081"/>
                </a:cubicBezTo>
                <a:cubicBezTo>
                  <a:pt x="81918" y="1479163"/>
                  <a:pt x="318404" y="1839731"/>
                  <a:pt x="674541" y="2039097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61" name="Freeform 2261"/>
          <p:cNvSpPr/>
          <p:nvPr/>
        </p:nvSpPr>
        <p:spPr>
          <a:xfrm>
            <a:off x="7253389" y="3027352"/>
            <a:ext cx="16564" cy="50072"/>
          </a:xfrm>
          <a:custGeom>
            <a:avLst/>
            <a:gdLst/>
            <a:ahLst/>
            <a:cxnLst/>
            <a:rect l="0" t="0" r="0" b="0"/>
            <a:pathLst>
              <a:path w="441705" h="1335246">
                <a:moveTo>
                  <a:pt x="307027" y="0"/>
                </a:moveTo>
                <a:cubicBezTo>
                  <a:pt x="104587" y="174490"/>
                  <a:pt x="0" y="436766"/>
                  <a:pt x="26821" y="702677"/>
                </a:cubicBezTo>
                <a:cubicBezTo>
                  <a:pt x="53642" y="968589"/>
                  <a:pt x="208498" y="1204696"/>
                  <a:pt x="441705" y="1335246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62" name="Freeform 2262"/>
          <p:cNvSpPr/>
          <p:nvPr/>
        </p:nvSpPr>
        <p:spPr>
          <a:xfrm>
            <a:off x="7233394" y="2936128"/>
            <a:ext cx="31433" cy="91007"/>
          </a:xfrm>
          <a:custGeom>
            <a:avLst/>
            <a:gdLst/>
            <a:ahLst/>
            <a:cxnLst/>
            <a:rect l="0" t="0" r="0" b="0"/>
            <a:pathLst>
              <a:path w="838221" h="2426852">
                <a:moveTo>
                  <a:pt x="542794" y="0"/>
                </a:moveTo>
                <a:cubicBezTo>
                  <a:pt x="180639" y="325403"/>
                  <a:pt x="0" y="807018"/>
                  <a:pt x="58834" y="1290321"/>
                </a:cubicBezTo>
                <a:cubicBezTo>
                  <a:pt x="117668" y="1773624"/>
                  <a:pt x="408576" y="2197837"/>
                  <a:pt x="838221" y="2426852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63" name="Freeform 2263"/>
          <p:cNvSpPr/>
          <p:nvPr/>
        </p:nvSpPr>
        <p:spPr>
          <a:xfrm>
            <a:off x="7233997" y="2878678"/>
            <a:ext cx="20225" cy="57647"/>
          </a:xfrm>
          <a:custGeom>
            <a:avLst/>
            <a:gdLst/>
            <a:ahLst/>
            <a:cxnLst/>
            <a:rect l="0" t="0" r="0" b="0"/>
            <a:pathLst>
              <a:path w="539330" h="1537245">
                <a:moveTo>
                  <a:pt x="340220" y="0"/>
                </a:moveTo>
                <a:cubicBezTo>
                  <a:pt x="112188" y="208074"/>
                  <a:pt x="0" y="514308"/>
                  <a:pt x="39652" y="820447"/>
                </a:cubicBezTo>
                <a:cubicBezTo>
                  <a:pt x="79305" y="1126587"/>
                  <a:pt x="265810" y="1394133"/>
                  <a:pt x="539330" y="1537245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64" name="Freeform 2264"/>
          <p:cNvSpPr/>
          <p:nvPr/>
        </p:nvSpPr>
        <p:spPr>
          <a:xfrm rot="-5400000">
            <a:off x="7184517" y="2816762"/>
            <a:ext cx="91676" cy="32258"/>
          </a:xfrm>
          <a:custGeom>
            <a:avLst/>
            <a:gdLst/>
            <a:ahLst/>
            <a:cxnLst/>
            <a:rect l="0" t="0" r="0" b="0"/>
            <a:pathLst>
              <a:path w="2444688" h="860202">
                <a:moveTo>
                  <a:pt x="2444688" y="539973"/>
                </a:moveTo>
                <a:cubicBezTo>
                  <a:pt x="2113210" y="177738"/>
                  <a:pt x="1625848" y="0"/>
                  <a:pt x="1138994" y="63773"/>
                </a:cubicBezTo>
                <a:cubicBezTo>
                  <a:pt x="652140" y="127546"/>
                  <a:pt x="227012" y="424805"/>
                  <a:pt x="0" y="860202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65" name="Freeform 2265"/>
          <p:cNvSpPr/>
          <p:nvPr/>
        </p:nvSpPr>
        <p:spPr>
          <a:xfrm>
            <a:off x="7208242" y="2717779"/>
            <a:ext cx="25955" cy="68882"/>
          </a:xfrm>
          <a:custGeom>
            <a:avLst/>
            <a:gdLst/>
            <a:ahLst/>
            <a:cxnLst/>
            <a:rect l="0" t="0" r="0" b="0"/>
            <a:pathLst>
              <a:path w="692136" h="1836849">
                <a:moveTo>
                  <a:pt x="386006" y="0"/>
                </a:moveTo>
                <a:cubicBezTo>
                  <a:pt x="121322" y="259755"/>
                  <a:pt x="0" y="632301"/>
                  <a:pt x="60966" y="998105"/>
                </a:cubicBezTo>
                <a:cubicBezTo>
                  <a:pt x="121931" y="1363910"/>
                  <a:pt x="357516" y="1676973"/>
                  <a:pt x="692136" y="1836849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66" name="Freeform 2266"/>
          <p:cNvSpPr/>
          <p:nvPr/>
        </p:nvSpPr>
        <p:spPr>
          <a:xfrm>
            <a:off x="7195784" y="2645934"/>
            <a:ext cx="27115" cy="71960"/>
          </a:xfrm>
          <a:custGeom>
            <a:avLst/>
            <a:gdLst/>
            <a:ahLst/>
            <a:cxnLst/>
            <a:rect l="0" t="0" r="0" b="0"/>
            <a:pathLst>
              <a:path w="723069" h="1918942">
                <a:moveTo>
                  <a:pt x="403257" y="0"/>
                </a:moveTo>
                <a:cubicBezTo>
                  <a:pt x="126744" y="271365"/>
                  <a:pt x="0" y="660560"/>
                  <a:pt x="63690" y="1042713"/>
                </a:cubicBezTo>
                <a:cubicBezTo>
                  <a:pt x="127380" y="1424867"/>
                  <a:pt x="373494" y="1751922"/>
                  <a:pt x="723069" y="1918942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67" name="Freeform 2267"/>
          <p:cNvSpPr/>
          <p:nvPr/>
        </p:nvSpPr>
        <p:spPr>
          <a:xfrm rot="-5400000">
            <a:off x="7154694" y="2589612"/>
            <a:ext cx="84195" cy="28065"/>
          </a:xfrm>
          <a:custGeom>
            <a:avLst/>
            <a:gdLst/>
            <a:ahLst/>
            <a:cxnLst/>
            <a:rect l="0" t="0" r="0" b="0"/>
            <a:pathLst>
              <a:path w="2245209" h="748394">
                <a:moveTo>
                  <a:pt x="2245209" y="513779"/>
                </a:moveTo>
                <a:cubicBezTo>
                  <a:pt x="1950467" y="174327"/>
                  <a:pt x="1508659" y="0"/>
                  <a:pt x="1061542" y="46732"/>
                </a:cubicBezTo>
                <a:cubicBezTo>
                  <a:pt x="614425" y="93451"/>
                  <a:pt x="218207" y="355352"/>
                  <a:pt x="0" y="748394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68" name="Freeform 2268"/>
          <p:cNvSpPr/>
          <p:nvPr/>
        </p:nvSpPr>
        <p:spPr>
          <a:xfrm>
            <a:off x="7200770" y="2506401"/>
            <a:ext cx="63008" cy="55063"/>
          </a:xfrm>
          <a:custGeom>
            <a:avLst/>
            <a:gdLst/>
            <a:ahLst/>
            <a:cxnLst/>
            <a:rect l="0" t="0" r="0" b="0"/>
            <a:pathLst>
              <a:path w="1680219" h="1468356">
                <a:moveTo>
                  <a:pt x="1680219" y="114062"/>
                </a:moveTo>
                <a:cubicBezTo>
                  <a:pt x="1271105" y="0"/>
                  <a:pt x="832072" y="92691"/>
                  <a:pt x="503980" y="362396"/>
                </a:cubicBezTo>
                <a:cubicBezTo>
                  <a:pt x="175889" y="632102"/>
                  <a:pt x="0" y="1044904"/>
                  <a:pt x="32747" y="1468356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69" name="Freeform 2269"/>
          <p:cNvSpPr/>
          <p:nvPr/>
        </p:nvSpPr>
        <p:spPr>
          <a:xfrm>
            <a:off x="7263978" y="2476814"/>
            <a:ext cx="62864" cy="33533"/>
          </a:xfrm>
          <a:custGeom>
            <a:avLst/>
            <a:gdLst/>
            <a:ahLst/>
            <a:cxnLst/>
            <a:rect l="0" t="0" r="0" b="0"/>
            <a:pathLst>
              <a:path w="1676388" h="894201">
                <a:moveTo>
                  <a:pt x="1676388" y="239316"/>
                </a:moveTo>
                <a:cubicBezTo>
                  <a:pt x="1378068" y="40646"/>
                  <a:pt x="1001588" y="0"/>
                  <a:pt x="667738" y="130419"/>
                </a:cubicBezTo>
                <a:cubicBezTo>
                  <a:pt x="333888" y="260838"/>
                  <a:pt x="84653" y="545922"/>
                  <a:pt x="0" y="894201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70" name="Freeform 2270"/>
          <p:cNvSpPr/>
          <p:nvPr/>
        </p:nvSpPr>
        <p:spPr>
          <a:xfrm>
            <a:off x="7326544" y="2467194"/>
            <a:ext cx="51272" cy="18910"/>
          </a:xfrm>
          <a:custGeom>
            <a:avLst/>
            <a:gdLst/>
            <a:ahLst/>
            <a:cxnLst/>
            <a:rect l="0" t="0" r="0" b="0"/>
            <a:pathLst>
              <a:path w="1367255" h="504283">
                <a:moveTo>
                  <a:pt x="1367255" y="292016"/>
                </a:moveTo>
                <a:cubicBezTo>
                  <a:pt x="1176451" y="93217"/>
                  <a:pt x="900663" y="0"/>
                  <a:pt x="628377" y="42273"/>
                </a:cubicBezTo>
                <a:cubicBezTo>
                  <a:pt x="356091" y="84546"/>
                  <a:pt x="121548" y="256992"/>
                  <a:pt x="0" y="504283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71" name="Freeform 2271"/>
          <p:cNvSpPr/>
          <p:nvPr/>
        </p:nvSpPr>
        <p:spPr>
          <a:xfrm>
            <a:off x="7377881" y="2459610"/>
            <a:ext cx="49730" cy="18342"/>
          </a:xfrm>
          <a:custGeom>
            <a:avLst/>
            <a:gdLst/>
            <a:ahLst/>
            <a:cxnLst/>
            <a:rect l="0" t="0" r="0" b="0"/>
            <a:pathLst>
              <a:path w="1326134" h="489117">
                <a:moveTo>
                  <a:pt x="1326134" y="283233"/>
                </a:moveTo>
                <a:cubicBezTo>
                  <a:pt x="1141069" y="90413"/>
                  <a:pt x="873576" y="0"/>
                  <a:pt x="609479" y="41001"/>
                </a:cubicBezTo>
                <a:cubicBezTo>
                  <a:pt x="345382" y="82003"/>
                  <a:pt x="117893" y="249263"/>
                  <a:pt x="0" y="489117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72" name="Freeform 2272"/>
          <p:cNvSpPr/>
          <p:nvPr/>
        </p:nvSpPr>
        <p:spPr>
          <a:xfrm>
            <a:off x="7427437" y="2440676"/>
            <a:ext cx="89655" cy="29713"/>
          </a:xfrm>
          <a:custGeom>
            <a:avLst/>
            <a:gdLst/>
            <a:ahLst/>
            <a:cxnLst/>
            <a:rect l="0" t="0" r="0" b="0"/>
            <a:pathLst>
              <a:path w="2390814" h="792348">
                <a:moveTo>
                  <a:pt x="2390814" y="549118"/>
                </a:moveTo>
                <a:cubicBezTo>
                  <a:pt x="2078042" y="186879"/>
                  <a:pt x="1608224" y="0"/>
                  <a:pt x="1132098" y="48439"/>
                </a:cubicBezTo>
                <a:cubicBezTo>
                  <a:pt x="655972" y="96878"/>
                  <a:pt x="233414" y="374543"/>
                  <a:pt x="0" y="792348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73" name="Freeform 2273"/>
          <p:cNvSpPr/>
          <p:nvPr/>
        </p:nvSpPr>
        <p:spPr>
          <a:xfrm>
            <a:off x="7516938" y="2443197"/>
            <a:ext cx="89425" cy="34672"/>
          </a:xfrm>
          <a:custGeom>
            <a:avLst/>
            <a:gdLst/>
            <a:ahLst/>
            <a:cxnLst/>
            <a:rect l="0" t="0" r="0" b="0"/>
            <a:pathLst>
              <a:path w="2384672" h="924583">
                <a:moveTo>
                  <a:pt x="2384672" y="924583"/>
                </a:moveTo>
                <a:cubicBezTo>
                  <a:pt x="2183188" y="485915"/>
                  <a:pt x="1780373" y="173121"/>
                  <a:pt x="1305470" y="86561"/>
                </a:cubicBezTo>
                <a:cubicBezTo>
                  <a:pt x="830568" y="0"/>
                  <a:pt x="343298" y="150558"/>
                  <a:pt x="0" y="489929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74" name="Freeform 2274"/>
          <p:cNvSpPr/>
          <p:nvPr/>
        </p:nvSpPr>
        <p:spPr>
          <a:xfrm rot="-5400000">
            <a:off x="7624131" y="2447713"/>
            <a:ext cx="22470" cy="57953"/>
          </a:xfrm>
          <a:custGeom>
            <a:avLst/>
            <a:gdLst/>
            <a:ahLst/>
            <a:cxnLst/>
            <a:rect l="0" t="0" r="0" b="0"/>
            <a:pathLst>
              <a:path w="599194" h="1545431">
                <a:moveTo>
                  <a:pt x="0" y="1545431"/>
                </a:moveTo>
                <a:cubicBezTo>
                  <a:pt x="284286" y="1414859"/>
                  <a:pt x="487003" y="1153803"/>
                  <a:pt x="543098" y="846032"/>
                </a:cubicBezTo>
                <a:cubicBezTo>
                  <a:pt x="599194" y="538268"/>
                  <a:pt x="501625" y="222480"/>
                  <a:pt x="281682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75" name="Freeform 2275"/>
          <p:cNvSpPr/>
          <p:nvPr/>
        </p:nvSpPr>
        <p:spPr>
          <a:xfrm>
            <a:off x="7664785" y="2469279"/>
            <a:ext cx="79763" cy="24829"/>
          </a:xfrm>
          <a:custGeom>
            <a:avLst/>
            <a:gdLst/>
            <a:ahLst/>
            <a:cxnLst/>
            <a:rect l="0" t="0" r="0" b="0"/>
            <a:pathLst>
              <a:path w="2127018" h="662108">
                <a:moveTo>
                  <a:pt x="2127018" y="662108"/>
                </a:moveTo>
                <a:cubicBezTo>
                  <a:pt x="1909368" y="297398"/>
                  <a:pt x="1527485" y="61798"/>
                  <a:pt x="1103893" y="30899"/>
                </a:cubicBezTo>
                <a:cubicBezTo>
                  <a:pt x="680302" y="0"/>
                  <a:pt x="268271" y="177688"/>
                  <a:pt x="0" y="506953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76" name="Freeform 2276"/>
          <p:cNvSpPr/>
          <p:nvPr/>
        </p:nvSpPr>
        <p:spPr>
          <a:xfrm>
            <a:off x="7744519" y="2460075"/>
            <a:ext cx="92189" cy="33749"/>
          </a:xfrm>
          <a:custGeom>
            <a:avLst/>
            <a:gdLst/>
            <a:ahLst/>
            <a:cxnLst/>
            <a:rect l="0" t="0" r="0" b="0"/>
            <a:pathLst>
              <a:path w="2458391" h="899979">
                <a:moveTo>
                  <a:pt x="2458391" y="527961"/>
                </a:moveTo>
                <a:cubicBezTo>
                  <a:pt x="2116891" y="169409"/>
                  <a:pt x="1621949" y="0"/>
                  <a:pt x="1132365" y="74086"/>
                </a:cubicBezTo>
                <a:cubicBezTo>
                  <a:pt x="642781" y="148173"/>
                  <a:pt x="220123" y="456439"/>
                  <a:pt x="0" y="899979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77" name="Freeform 2277"/>
          <p:cNvSpPr/>
          <p:nvPr/>
        </p:nvSpPr>
        <p:spPr>
          <a:xfrm>
            <a:off x="7836506" y="2450290"/>
            <a:ext cx="80540" cy="29844"/>
          </a:xfrm>
          <a:custGeom>
            <a:avLst/>
            <a:gdLst/>
            <a:ahLst/>
            <a:cxnLst/>
            <a:rect l="0" t="0" r="0" b="0"/>
            <a:pathLst>
              <a:path w="2147738" h="795835">
                <a:moveTo>
                  <a:pt x="2147738" y="457122"/>
                </a:moveTo>
                <a:cubicBezTo>
                  <a:pt x="1847155" y="145445"/>
                  <a:pt x="1413425" y="0"/>
                  <a:pt x="985708" y="67454"/>
                </a:cubicBezTo>
                <a:cubicBezTo>
                  <a:pt x="557989" y="134908"/>
                  <a:pt x="190072" y="406777"/>
                  <a:pt x="0" y="795835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78" name="Freeform 2278"/>
          <p:cNvSpPr/>
          <p:nvPr/>
        </p:nvSpPr>
        <p:spPr>
          <a:xfrm>
            <a:off x="7917211" y="2433267"/>
            <a:ext cx="89562" cy="34157"/>
          </a:xfrm>
          <a:custGeom>
            <a:avLst/>
            <a:gdLst/>
            <a:ahLst/>
            <a:cxnLst/>
            <a:rect l="0" t="0" r="0" b="0"/>
            <a:pathLst>
              <a:path w="2388313" h="910846">
                <a:moveTo>
                  <a:pt x="2388313" y="497142"/>
                </a:moveTo>
                <a:cubicBezTo>
                  <a:pt x="2048007" y="154807"/>
                  <a:pt x="1562101" y="0"/>
                  <a:pt x="1086482" y="82387"/>
                </a:cubicBezTo>
                <a:cubicBezTo>
                  <a:pt x="610862" y="164774"/>
                  <a:pt x="205335" y="473995"/>
                  <a:pt x="0" y="910846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79" name="Freeform 2279"/>
          <p:cNvSpPr/>
          <p:nvPr/>
        </p:nvSpPr>
        <p:spPr>
          <a:xfrm>
            <a:off x="8006794" y="2423657"/>
            <a:ext cx="74186" cy="28293"/>
          </a:xfrm>
          <a:custGeom>
            <a:avLst/>
            <a:gdLst/>
            <a:ahLst/>
            <a:cxnLst/>
            <a:rect l="0" t="0" r="0" b="0"/>
            <a:pathLst>
              <a:path w="1978302" h="754477">
                <a:moveTo>
                  <a:pt x="1978302" y="411795"/>
                </a:moveTo>
                <a:cubicBezTo>
                  <a:pt x="1696417" y="128230"/>
                  <a:pt x="1293929" y="0"/>
                  <a:pt x="899962" y="68243"/>
                </a:cubicBezTo>
                <a:cubicBezTo>
                  <a:pt x="505993" y="136487"/>
                  <a:pt x="170084" y="392622"/>
                  <a:pt x="0" y="754477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80" name="Freeform 2280"/>
          <p:cNvSpPr/>
          <p:nvPr/>
        </p:nvSpPr>
        <p:spPr>
          <a:xfrm>
            <a:off x="8081513" y="2413765"/>
            <a:ext cx="60562" cy="25141"/>
          </a:xfrm>
          <a:custGeom>
            <a:avLst/>
            <a:gdLst/>
            <a:ahLst/>
            <a:cxnLst/>
            <a:rect l="0" t="0" r="0" b="0"/>
            <a:pathLst>
              <a:path w="1614980" h="670440">
                <a:moveTo>
                  <a:pt x="1614980" y="312741"/>
                </a:moveTo>
                <a:cubicBezTo>
                  <a:pt x="1372155" y="90143"/>
                  <a:pt x="1036006" y="0"/>
                  <a:pt x="714387" y="71235"/>
                </a:cubicBezTo>
                <a:cubicBezTo>
                  <a:pt x="392766" y="142470"/>
                  <a:pt x="126120" y="366125"/>
                  <a:pt x="0" y="67044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81" name="Freeform 2281"/>
          <p:cNvSpPr/>
          <p:nvPr/>
        </p:nvSpPr>
        <p:spPr>
          <a:xfrm>
            <a:off x="8136100" y="2369126"/>
            <a:ext cx="36379" cy="56607"/>
          </a:xfrm>
          <a:custGeom>
            <a:avLst/>
            <a:gdLst/>
            <a:ahLst/>
            <a:cxnLst/>
            <a:rect l="0" t="0" r="0" b="0"/>
            <a:pathLst>
              <a:path w="970121" h="1509525">
                <a:moveTo>
                  <a:pt x="970121" y="0"/>
                </a:moveTo>
                <a:cubicBezTo>
                  <a:pt x="630520" y="39112"/>
                  <a:pt x="331353" y="241434"/>
                  <a:pt x="168607" y="542054"/>
                </a:cubicBezTo>
                <a:cubicBezTo>
                  <a:pt x="5860" y="842673"/>
                  <a:pt x="0" y="1203783"/>
                  <a:pt x="152906" y="1509525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82" name="Freeform 2282"/>
          <p:cNvSpPr/>
          <p:nvPr/>
        </p:nvSpPr>
        <p:spPr>
          <a:xfrm>
            <a:off x="8167075" y="2312925"/>
            <a:ext cx="35938" cy="55921"/>
          </a:xfrm>
          <a:custGeom>
            <a:avLst/>
            <a:gdLst/>
            <a:ahLst/>
            <a:cxnLst/>
            <a:rect l="0" t="0" r="0" b="0"/>
            <a:pathLst>
              <a:path w="958362" h="1491228">
                <a:moveTo>
                  <a:pt x="958362" y="0"/>
                </a:moveTo>
                <a:cubicBezTo>
                  <a:pt x="622878" y="38638"/>
                  <a:pt x="327337" y="238509"/>
                  <a:pt x="166563" y="535484"/>
                </a:cubicBezTo>
                <a:cubicBezTo>
                  <a:pt x="5789" y="832460"/>
                  <a:pt x="0" y="1189192"/>
                  <a:pt x="151053" y="1491228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83" name="Freeform 2283"/>
          <p:cNvSpPr/>
          <p:nvPr/>
        </p:nvSpPr>
        <p:spPr>
          <a:xfrm>
            <a:off x="8197060" y="2256254"/>
            <a:ext cx="36379" cy="56607"/>
          </a:xfrm>
          <a:custGeom>
            <a:avLst/>
            <a:gdLst/>
            <a:ahLst/>
            <a:cxnLst/>
            <a:rect l="0" t="0" r="0" b="0"/>
            <a:pathLst>
              <a:path w="970121" h="1509525">
                <a:moveTo>
                  <a:pt x="970121" y="0"/>
                </a:moveTo>
                <a:cubicBezTo>
                  <a:pt x="630520" y="39112"/>
                  <a:pt x="331353" y="241434"/>
                  <a:pt x="168607" y="542054"/>
                </a:cubicBezTo>
                <a:cubicBezTo>
                  <a:pt x="5860" y="842673"/>
                  <a:pt x="0" y="1203783"/>
                  <a:pt x="152906" y="1509525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84" name="Freeform 2284"/>
          <p:cNvSpPr/>
          <p:nvPr/>
        </p:nvSpPr>
        <p:spPr>
          <a:xfrm>
            <a:off x="8227328" y="2191995"/>
            <a:ext cx="41230" cy="64155"/>
          </a:xfrm>
          <a:custGeom>
            <a:avLst/>
            <a:gdLst/>
            <a:ahLst/>
            <a:cxnLst/>
            <a:rect l="0" t="0" r="0" b="0"/>
            <a:pathLst>
              <a:path w="1099471" h="1710795">
                <a:moveTo>
                  <a:pt x="1099471" y="0"/>
                </a:moveTo>
                <a:cubicBezTo>
                  <a:pt x="714590" y="44327"/>
                  <a:pt x="375534" y="273626"/>
                  <a:pt x="191087" y="614328"/>
                </a:cubicBezTo>
                <a:cubicBezTo>
                  <a:pt x="6641" y="955030"/>
                  <a:pt x="0" y="1364288"/>
                  <a:pt x="173294" y="1710795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85" name="Freeform 2285"/>
          <p:cNvSpPr/>
          <p:nvPr/>
        </p:nvSpPr>
        <p:spPr>
          <a:xfrm>
            <a:off x="8268245" y="2160587"/>
            <a:ext cx="53386" cy="31306"/>
          </a:xfrm>
          <a:custGeom>
            <a:avLst/>
            <a:gdLst/>
            <a:ahLst/>
            <a:cxnLst/>
            <a:rect l="0" t="0" r="0" b="0"/>
            <a:pathLst>
              <a:path w="1423623" h="834838">
                <a:moveTo>
                  <a:pt x="1423623" y="170760"/>
                </a:moveTo>
                <a:cubicBezTo>
                  <a:pt x="1152675" y="14374"/>
                  <a:pt x="822475" y="0"/>
                  <a:pt x="538962" y="132250"/>
                </a:cubicBezTo>
                <a:cubicBezTo>
                  <a:pt x="255450" y="264500"/>
                  <a:pt x="54281" y="526742"/>
                  <a:pt x="0" y="834838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86" name="Freeform 2286"/>
          <p:cNvSpPr/>
          <p:nvPr/>
        </p:nvSpPr>
        <p:spPr>
          <a:xfrm>
            <a:off x="8321359" y="2137711"/>
            <a:ext cx="69566" cy="29325"/>
          </a:xfrm>
          <a:custGeom>
            <a:avLst/>
            <a:gdLst/>
            <a:ahLst/>
            <a:cxnLst/>
            <a:rect l="0" t="0" r="0" b="0"/>
            <a:pathLst>
              <a:path w="1855088" h="782012">
                <a:moveTo>
                  <a:pt x="1855088" y="354120"/>
                </a:moveTo>
                <a:cubicBezTo>
                  <a:pt x="1573386" y="100370"/>
                  <a:pt x="1185607" y="0"/>
                  <a:pt x="816171" y="85214"/>
                </a:cubicBezTo>
                <a:cubicBezTo>
                  <a:pt x="446733" y="170428"/>
                  <a:pt x="142096" y="430509"/>
                  <a:pt x="0" y="782012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87" name="Freeform 2287"/>
          <p:cNvSpPr/>
          <p:nvPr/>
        </p:nvSpPr>
        <p:spPr>
          <a:xfrm>
            <a:off x="8390544" y="2125080"/>
            <a:ext cx="61963" cy="26120"/>
          </a:xfrm>
          <a:custGeom>
            <a:avLst/>
            <a:gdLst/>
            <a:ahLst/>
            <a:cxnLst/>
            <a:rect l="0" t="0" r="0" b="0"/>
            <a:pathLst>
              <a:path w="1652346" h="696546">
                <a:moveTo>
                  <a:pt x="1652346" y="315418"/>
                </a:moveTo>
                <a:cubicBezTo>
                  <a:pt x="1401431" y="89400"/>
                  <a:pt x="1056033" y="0"/>
                  <a:pt x="726972" y="75900"/>
                </a:cubicBezTo>
                <a:cubicBezTo>
                  <a:pt x="397910" y="151801"/>
                  <a:pt x="126566" y="383458"/>
                  <a:pt x="0" y="696546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88" name="Freeform 2288"/>
          <p:cNvSpPr/>
          <p:nvPr/>
        </p:nvSpPr>
        <p:spPr>
          <a:xfrm rot="-5400000">
            <a:off x="8435837" y="2103465"/>
            <a:ext cx="44102" cy="23246"/>
          </a:xfrm>
          <a:custGeom>
            <a:avLst/>
            <a:gdLst/>
            <a:ahLst/>
            <a:cxnLst/>
            <a:rect l="0" t="0" r="0" b="0"/>
            <a:pathLst>
              <a:path w="1176065" h="619894">
                <a:moveTo>
                  <a:pt x="1176065" y="619894"/>
                </a:moveTo>
                <a:cubicBezTo>
                  <a:pt x="1114946" y="376771"/>
                  <a:pt x="939069" y="178755"/>
                  <a:pt x="704850" y="89378"/>
                </a:cubicBezTo>
                <a:cubicBezTo>
                  <a:pt x="470645" y="0"/>
                  <a:pt x="207554" y="30498"/>
                  <a:pt x="0" y="171084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89" name="Freeform 2289"/>
          <p:cNvSpPr/>
          <p:nvPr/>
        </p:nvSpPr>
        <p:spPr>
          <a:xfrm>
            <a:off x="8441561" y="2021965"/>
            <a:ext cx="27618" cy="70978"/>
          </a:xfrm>
          <a:custGeom>
            <a:avLst/>
            <a:gdLst/>
            <a:ahLst/>
            <a:cxnLst/>
            <a:rect l="0" t="0" r="0" b="0"/>
            <a:pathLst>
              <a:path w="736476" h="1892744">
                <a:moveTo>
                  <a:pt x="387734" y="0"/>
                </a:moveTo>
                <a:cubicBezTo>
                  <a:pt x="118800" y="273092"/>
                  <a:pt x="0" y="660208"/>
                  <a:pt x="69451" y="1037144"/>
                </a:cubicBezTo>
                <a:cubicBezTo>
                  <a:pt x="138903" y="1414081"/>
                  <a:pt x="387871" y="1733435"/>
                  <a:pt x="736476" y="1892744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90" name="Freeform 2290"/>
          <p:cNvSpPr/>
          <p:nvPr/>
        </p:nvSpPr>
        <p:spPr>
          <a:xfrm>
            <a:off x="8429736" y="1954246"/>
            <a:ext cx="26423" cy="67908"/>
          </a:xfrm>
          <a:custGeom>
            <a:avLst/>
            <a:gdLst/>
            <a:ahLst/>
            <a:cxnLst/>
            <a:rect l="0" t="0" r="0" b="0"/>
            <a:pathLst>
              <a:path w="704628" h="1810895">
                <a:moveTo>
                  <a:pt x="370968" y="0"/>
                </a:moveTo>
                <a:cubicBezTo>
                  <a:pt x="113663" y="261282"/>
                  <a:pt x="0" y="631658"/>
                  <a:pt x="66448" y="992294"/>
                </a:cubicBezTo>
                <a:cubicBezTo>
                  <a:pt x="132896" y="1352931"/>
                  <a:pt x="371098" y="1658475"/>
                  <a:pt x="704628" y="1810895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91" name="Freeform 2291"/>
          <p:cNvSpPr/>
          <p:nvPr/>
        </p:nvSpPr>
        <p:spPr>
          <a:xfrm>
            <a:off x="8415286" y="1880135"/>
            <a:ext cx="28812" cy="74047"/>
          </a:xfrm>
          <a:custGeom>
            <a:avLst/>
            <a:gdLst/>
            <a:ahLst/>
            <a:cxnLst/>
            <a:rect l="0" t="0" r="0" b="0"/>
            <a:pathLst>
              <a:path w="768323" h="1974592">
                <a:moveTo>
                  <a:pt x="404501" y="0"/>
                </a:moveTo>
                <a:cubicBezTo>
                  <a:pt x="123937" y="284901"/>
                  <a:pt x="0" y="688757"/>
                  <a:pt x="72454" y="1081993"/>
                </a:cubicBezTo>
                <a:cubicBezTo>
                  <a:pt x="144909" y="1475230"/>
                  <a:pt x="404643" y="1808394"/>
                  <a:pt x="768323" y="1974592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92" name="Freeform 2292"/>
          <p:cNvSpPr/>
          <p:nvPr/>
        </p:nvSpPr>
        <p:spPr>
          <a:xfrm>
            <a:off x="8409125" y="1824671"/>
            <a:ext cx="21348" cy="54864"/>
          </a:xfrm>
          <a:custGeom>
            <a:avLst/>
            <a:gdLst/>
            <a:ahLst/>
            <a:cxnLst/>
            <a:rect l="0" t="0" r="0" b="0"/>
            <a:pathLst>
              <a:path w="569275" h="1463040">
                <a:moveTo>
                  <a:pt x="299707" y="0"/>
                </a:moveTo>
                <a:cubicBezTo>
                  <a:pt x="91828" y="211092"/>
                  <a:pt x="0" y="510323"/>
                  <a:pt x="53683" y="801684"/>
                </a:cubicBezTo>
                <a:cubicBezTo>
                  <a:pt x="107367" y="1093045"/>
                  <a:pt x="299813" y="1339898"/>
                  <a:pt x="569275" y="146304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93" name="Freeform 2293"/>
          <p:cNvSpPr/>
          <p:nvPr/>
        </p:nvSpPr>
        <p:spPr>
          <a:xfrm>
            <a:off x="8395588" y="1762275"/>
            <a:ext cx="24333" cy="62537"/>
          </a:xfrm>
          <a:custGeom>
            <a:avLst/>
            <a:gdLst/>
            <a:ahLst/>
            <a:cxnLst/>
            <a:rect l="0" t="0" r="0" b="0"/>
            <a:pathLst>
              <a:path w="648894" h="1667660">
                <a:moveTo>
                  <a:pt x="341625" y="0"/>
                </a:moveTo>
                <a:cubicBezTo>
                  <a:pt x="104672" y="240616"/>
                  <a:pt x="0" y="581696"/>
                  <a:pt x="61192" y="913807"/>
                </a:cubicBezTo>
                <a:cubicBezTo>
                  <a:pt x="122384" y="1245919"/>
                  <a:pt x="341745" y="1527296"/>
                  <a:pt x="648894" y="166766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94" name="Freeform 2294"/>
          <p:cNvSpPr/>
          <p:nvPr/>
        </p:nvSpPr>
        <p:spPr>
          <a:xfrm>
            <a:off x="8379091" y="1685478"/>
            <a:ext cx="29268" cy="76470"/>
          </a:xfrm>
          <a:custGeom>
            <a:avLst/>
            <a:gdLst/>
            <a:ahLst/>
            <a:cxnLst/>
            <a:rect l="0" t="0" r="0" b="0"/>
            <a:pathLst>
              <a:path w="780484" h="2039208">
                <a:moveTo>
                  <a:pt x="423324" y="0"/>
                </a:moveTo>
                <a:cubicBezTo>
                  <a:pt x="131458" y="291195"/>
                  <a:pt x="0" y="706463"/>
                  <a:pt x="71128" y="1112567"/>
                </a:cubicBezTo>
                <a:cubicBezTo>
                  <a:pt x="142256" y="1518672"/>
                  <a:pt x="407024" y="1864542"/>
                  <a:pt x="780484" y="2039208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95" name="Freeform 2295"/>
          <p:cNvSpPr/>
          <p:nvPr/>
        </p:nvSpPr>
        <p:spPr>
          <a:xfrm>
            <a:off x="8372396" y="1626146"/>
            <a:ext cx="22685" cy="59592"/>
          </a:xfrm>
          <a:custGeom>
            <a:avLst/>
            <a:gdLst/>
            <a:ahLst/>
            <a:cxnLst/>
            <a:rect l="0" t="0" r="0" b="0"/>
            <a:pathLst>
              <a:path w="604926" h="1589121">
                <a:moveTo>
                  <a:pt x="331306" y="0"/>
                </a:moveTo>
                <a:cubicBezTo>
                  <a:pt x="103322" y="226155"/>
                  <a:pt x="0" y="549310"/>
                  <a:pt x="54491" y="865779"/>
                </a:cubicBezTo>
                <a:cubicBezTo>
                  <a:pt x="108982" y="1182250"/>
                  <a:pt x="314433" y="1452239"/>
                  <a:pt x="604926" y="1589121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96" name="Freeform 2296"/>
          <p:cNvSpPr/>
          <p:nvPr/>
        </p:nvSpPr>
        <p:spPr>
          <a:xfrm>
            <a:off x="8353734" y="1543950"/>
            <a:ext cx="31173" cy="81891"/>
          </a:xfrm>
          <a:custGeom>
            <a:avLst/>
            <a:gdLst/>
            <a:ahLst/>
            <a:cxnLst/>
            <a:rect l="0" t="0" r="0" b="0"/>
            <a:pathLst>
              <a:path w="831286" h="2183761">
                <a:moveTo>
                  <a:pt x="455278" y="0"/>
                </a:moveTo>
                <a:cubicBezTo>
                  <a:pt x="141984" y="310781"/>
                  <a:pt x="0" y="754858"/>
                  <a:pt x="74881" y="1189749"/>
                </a:cubicBezTo>
                <a:cubicBezTo>
                  <a:pt x="149762" y="1624641"/>
                  <a:pt x="432092" y="1995658"/>
                  <a:pt x="831286" y="2183761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97" name="Freeform 2297"/>
          <p:cNvSpPr/>
          <p:nvPr/>
        </p:nvSpPr>
        <p:spPr>
          <a:xfrm>
            <a:off x="8340457" y="1464479"/>
            <a:ext cx="30295" cy="79584"/>
          </a:xfrm>
          <a:custGeom>
            <a:avLst/>
            <a:gdLst/>
            <a:ahLst/>
            <a:cxnLst/>
            <a:rect l="0" t="0" r="0" b="0"/>
            <a:pathLst>
              <a:path w="807869" h="2122246">
                <a:moveTo>
                  <a:pt x="442453" y="0"/>
                </a:moveTo>
                <a:cubicBezTo>
                  <a:pt x="137984" y="302027"/>
                  <a:pt x="0" y="733594"/>
                  <a:pt x="72772" y="1156235"/>
                </a:cubicBezTo>
                <a:cubicBezTo>
                  <a:pt x="145543" y="1578877"/>
                  <a:pt x="419920" y="1939442"/>
                  <a:pt x="807869" y="2122246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98" name="Freeform 2298"/>
          <p:cNvSpPr/>
          <p:nvPr/>
        </p:nvSpPr>
        <p:spPr>
          <a:xfrm>
            <a:off x="8319951" y="1399192"/>
            <a:ext cx="37063" cy="65382"/>
          </a:xfrm>
          <a:custGeom>
            <a:avLst/>
            <a:gdLst/>
            <a:ahLst/>
            <a:cxnLst/>
            <a:rect l="0" t="0" r="0" b="0"/>
            <a:pathLst>
              <a:path w="988359" h="1743526">
                <a:moveTo>
                  <a:pt x="223793" y="0"/>
                </a:moveTo>
                <a:cubicBezTo>
                  <a:pt x="26699" y="323882"/>
                  <a:pt x="0" y="723547"/>
                  <a:pt x="152262" y="1070768"/>
                </a:cubicBezTo>
                <a:cubicBezTo>
                  <a:pt x="304524" y="1417988"/>
                  <a:pt x="616599" y="1669096"/>
                  <a:pt x="988359" y="1743526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99" name="Freeform 2299"/>
          <p:cNvSpPr/>
          <p:nvPr/>
        </p:nvSpPr>
        <p:spPr>
          <a:xfrm>
            <a:off x="8269154" y="1360943"/>
            <a:ext cx="59205" cy="43744"/>
          </a:xfrm>
          <a:custGeom>
            <a:avLst/>
            <a:gdLst/>
            <a:ahLst/>
            <a:cxnLst/>
            <a:rect l="0" t="0" r="0" b="0"/>
            <a:pathLst>
              <a:path w="1578812" h="1166504">
                <a:moveTo>
                  <a:pt x="0" y="0"/>
                </a:moveTo>
                <a:cubicBezTo>
                  <a:pt x="12940" y="374771"/>
                  <a:pt x="207894" y="719664"/>
                  <a:pt x="522312" y="924022"/>
                </a:cubicBezTo>
                <a:cubicBezTo>
                  <a:pt x="836730" y="1128381"/>
                  <a:pt x="1231070" y="1166504"/>
                  <a:pt x="1578812" y="1026162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00" name="Freeform 2300"/>
          <p:cNvSpPr/>
          <p:nvPr/>
        </p:nvSpPr>
        <p:spPr>
          <a:xfrm>
            <a:off x="8229141" y="1334750"/>
            <a:ext cx="40233" cy="29726"/>
          </a:xfrm>
          <a:custGeom>
            <a:avLst/>
            <a:gdLst/>
            <a:ahLst/>
            <a:cxnLst/>
            <a:rect l="0" t="0" r="0" b="0"/>
            <a:pathLst>
              <a:path w="1072894" h="792707">
                <a:moveTo>
                  <a:pt x="0" y="0"/>
                </a:moveTo>
                <a:cubicBezTo>
                  <a:pt x="8793" y="254678"/>
                  <a:pt x="141276" y="489053"/>
                  <a:pt x="354941" y="627927"/>
                </a:cubicBezTo>
                <a:cubicBezTo>
                  <a:pt x="568606" y="766800"/>
                  <a:pt x="836583" y="792707"/>
                  <a:pt x="1072894" y="697336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01" name="Freeform 2301"/>
          <p:cNvSpPr/>
          <p:nvPr/>
        </p:nvSpPr>
        <p:spPr>
          <a:xfrm>
            <a:off x="8171999" y="1297552"/>
            <a:ext cx="57243" cy="42294"/>
          </a:xfrm>
          <a:custGeom>
            <a:avLst/>
            <a:gdLst/>
            <a:ahLst/>
            <a:cxnLst/>
            <a:rect l="0" t="0" r="0" b="0"/>
            <a:pathLst>
              <a:path w="1526476" h="1127836">
                <a:moveTo>
                  <a:pt x="0" y="0"/>
                </a:moveTo>
                <a:cubicBezTo>
                  <a:pt x="12512" y="362348"/>
                  <a:pt x="201003" y="695808"/>
                  <a:pt x="504998" y="893392"/>
                </a:cubicBezTo>
                <a:cubicBezTo>
                  <a:pt x="808993" y="1090976"/>
                  <a:pt x="1190261" y="1127836"/>
                  <a:pt x="1526476" y="992145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02" name="Freeform 2302"/>
          <p:cNvSpPr/>
          <p:nvPr/>
        </p:nvSpPr>
        <p:spPr>
          <a:xfrm>
            <a:off x="8122465" y="1265447"/>
            <a:ext cx="49392" cy="36493"/>
          </a:xfrm>
          <a:custGeom>
            <a:avLst/>
            <a:gdLst/>
            <a:ahLst/>
            <a:cxnLst/>
            <a:rect l="0" t="0" r="0" b="0"/>
            <a:pathLst>
              <a:path w="1317130" h="973161">
                <a:moveTo>
                  <a:pt x="0" y="0"/>
                </a:moveTo>
                <a:cubicBezTo>
                  <a:pt x="10795" y="312655"/>
                  <a:pt x="173436" y="600383"/>
                  <a:pt x="435740" y="770870"/>
                </a:cubicBezTo>
                <a:cubicBezTo>
                  <a:pt x="698045" y="941356"/>
                  <a:pt x="1027025" y="973161"/>
                  <a:pt x="1317130" y="85608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03" name="Freeform 2303"/>
          <p:cNvSpPr/>
          <p:nvPr/>
        </p:nvSpPr>
        <p:spPr>
          <a:xfrm rot="-5400000">
            <a:off x="8062038" y="1211139"/>
            <a:ext cx="51478" cy="69673"/>
          </a:xfrm>
          <a:custGeom>
            <a:avLst/>
            <a:gdLst/>
            <a:ahLst/>
            <a:cxnLst/>
            <a:rect l="0" t="0" r="0" b="0"/>
            <a:pathLst>
              <a:path w="1372741" h="1857939">
                <a:moveTo>
                  <a:pt x="1372741" y="0"/>
                </a:moveTo>
                <a:cubicBezTo>
                  <a:pt x="931714" y="15230"/>
                  <a:pt x="525835" y="244648"/>
                  <a:pt x="285354" y="614654"/>
                </a:cubicBezTo>
                <a:cubicBezTo>
                  <a:pt x="44860" y="984659"/>
                  <a:pt x="0" y="1448717"/>
                  <a:pt x="165150" y="1857939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04" name="Freeform 2304"/>
          <p:cNvSpPr/>
          <p:nvPr/>
        </p:nvSpPr>
        <p:spPr>
          <a:xfrm>
            <a:off x="7995786" y="1183252"/>
            <a:ext cx="57243" cy="42294"/>
          </a:xfrm>
          <a:custGeom>
            <a:avLst/>
            <a:gdLst/>
            <a:ahLst/>
            <a:cxnLst/>
            <a:rect l="0" t="0" r="0" b="0"/>
            <a:pathLst>
              <a:path w="1526476" h="1127836">
                <a:moveTo>
                  <a:pt x="0" y="0"/>
                </a:moveTo>
                <a:cubicBezTo>
                  <a:pt x="12512" y="362348"/>
                  <a:pt x="201003" y="695808"/>
                  <a:pt x="504998" y="893392"/>
                </a:cubicBezTo>
                <a:cubicBezTo>
                  <a:pt x="808993" y="1090976"/>
                  <a:pt x="1190261" y="1127836"/>
                  <a:pt x="1526476" y="992145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05" name="Freeform 2305"/>
          <p:cNvSpPr/>
          <p:nvPr/>
        </p:nvSpPr>
        <p:spPr>
          <a:xfrm rot="-5400000">
            <a:off x="7950767" y="1138845"/>
            <a:ext cx="59455" cy="29635"/>
          </a:xfrm>
          <a:custGeom>
            <a:avLst/>
            <a:gdLst/>
            <a:ahLst/>
            <a:cxnLst/>
            <a:rect l="0" t="0" r="0" b="0"/>
            <a:pathLst>
              <a:path w="1585466" h="790271">
                <a:moveTo>
                  <a:pt x="1585466" y="250186"/>
                </a:moveTo>
                <a:cubicBezTo>
                  <a:pt x="1316261" y="53231"/>
                  <a:pt x="967904" y="0"/>
                  <a:pt x="652165" y="107553"/>
                </a:cubicBezTo>
                <a:cubicBezTo>
                  <a:pt x="336414" y="215112"/>
                  <a:pt x="93006" y="469937"/>
                  <a:pt x="0" y="790271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06" name="Freeform 2306"/>
          <p:cNvSpPr/>
          <p:nvPr/>
        </p:nvSpPr>
        <p:spPr>
          <a:xfrm>
            <a:off x="7963786" y="1075850"/>
            <a:ext cx="14575" cy="47890"/>
          </a:xfrm>
          <a:custGeom>
            <a:avLst/>
            <a:gdLst/>
            <a:ahLst/>
            <a:cxnLst/>
            <a:rect l="0" t="0" r="0" b="0"/>
            <a:pathLst>
              <a:path w="388674" h="1277067">
                <a:moveTo>
                  <a:pt x="388674" y="0"/>
                </a:moveTo>
                <a:cubicBezTo>
                  <a:pt x="171148" y="132744"/>
                  <a:pt x="32058" y="363259"/>
                  <a:pt x="16029" y="617585"/>
                </a:cubicBezTo>
                <a:cubicBezTo>
                  <a:pt x="0" y="871910"/>
                  <a:pt x="109049" y="1118063"/>
                  <a:pt x="308188" y="1277067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07" name="Freeform 2307"/>
          <p:cNvSpPr/>
          <p:nvPr/>
        </p:nvSpPr>
        <p:spPr>
          <a:xfrm>
            <a:off x="7963627" y="1013764"/>
            <a:ext cx="18841" cy="61907"/>
          </a:xfrm>
          <a:custGeom>
            <a:avLst/>
            <a:gdLst/>
            <a:ahLst/>
            <a:cxnLst/>
            <a:rect l="0" t="0" r="0" b="0"/>
            <a:pathLst>
              <a:path w="502432" h="1650843">
                <a:moveTo>
                  <a:pt x="502432" y="0"/>
                </a:moveTo>
                <a:cubicBezTo>
                  <a:pt x="221240" y="171596"/>
                  <a:pt x="41440" y="469578"/>
                  <a:pt x="20720" y="798341"/>
                </a:cubicBezTo>
                <a:cubicBezTo>
                  <a:pt x="0" y="1127102"/>
                  <a:pt x="140965" y="1445301"/>
                  <a:pt x="398388" y="1650843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08" name="Freeform 2308"/>
          <p:cNvSpPr/>
          <p:nvPr/>
        </p:nvSpPr>
        <p:spPr>
          <a:xfrm>
            <a:off x="7963441" y="935218"/>
            <a:ext cx="23818" cy="78259"/>
          </a:xfrm>
          <a:custGeom>
            <a:avLst/>
            <a:gdLst/>
            <a:ahLst/>
            <a:cxnLst/>
            <a:rect l="0" t="0" r="0" b="0"/>
            <a:pathLst>
              <a:path w="635150" h="2086915">
                <a:moveTo>
                  <a:pt x="635150" y="0"/>
                </a:moveTo>
                <a:cubicBezTo>
                  <a:pt x="279680" y="216923"/>
                  <a:pt x="52386" y="593618"/>
                  <a:pt x="26193" y="1009224"/>
                </a:cubicBezTo>
                <a:cubicBezTo>
                  <a:pt x="0" y="1424828"/>
                  <a:pt x="178201" y="1827079"/>
                  <a:pt x="503623" y="2086915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09" name="Freeform 2309"/>
          <p:cNvSpPr/>
          <p:nvPr/>
        </p:nvSpPr>
        <p:spPr>
          <a:xfrm>
            <a:off x="7972182" y="871504"/>
            <a:ext cx="19315" cy="63464"/>
          </a:xfrm>
          <a:custGeom>
            <a:avLst/>
            <a:gdLst/>
            <a:ahLst/>
            <a:cxnLst/>
            <a:rect l="0" t="0" r="0" b="0"/>
            <a:pathLst>
              <a:path w="515072" h="1692374">
                <a:moveTo>
                  <a:pt x="515072" y="0"/>
                </a:moveTo>
                <a:cubicBezTo>
                  <a:pt x="226806" y="175913"/>
                  <a:pt x="42482" y="481392"/>
                  <a:pt x="21241" y="818425"/>
                </a:cubicBezTo>
                <a:cubicBezTo>
                  <a:pt x="0" y="1155458"/>
                  <a:pt x="144512" y="1481661"/>
                  <a:pt x="408411" y="1692374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10" name="Freeform 2310"/>
          <p:cNvSpPr/>
          <p:nvPr/>
        </p:nvSpPr>
        <p:spPr>
          <a:xfrm>
            <a:off x="7976485" y="809929"/>
            <a:ext cx="18841" cy="61907"/>
          </a:xfrm>
          <a:custGeom>
            <a:avLst/>
            <a:gdLst/>
            <a:ahLst/>
            <a:cxnLst/>
            <a:rect l="0" t="0" r="0" b="0"/>
            <a:pathLst>
              <a:path w="502432" h="1650843">
                <a:moveTo>
                  <a:pt x="502432" y="0"/>
                </a:moveTo>
                <a:cubicBezTo>
                  <a:pt x="221240" y="171596"/>
                  <a:pt x="41440" y="469578"/>
                  <a:pt x="20720" y="798341"/>
                </a:cubicBezTo>
                <a:cubicBezTo>
                  <a:pt x="0" y="1127102"/>
                  <a:pt x="140965" y="1445301"/>
                  <a:pt x="398388" y="1650843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11" name="Freeform 2311"/>
          <p:cNvSpPr/>
          <p:nvPr/>
        </p:nvSpPr>
        <p:spPr>
          <a:xfrm rot="-5400000">
            <a:off x="7956849" y="766080"/>
            <a:ext cx="66499" cy="21002"/>
          </a:xfrm>
          <a:custGeom>
            <a:avLst/>
            <a:gdLst/>
            <a:ahLst/>
            <a:cxnLst/>
            <a:rect l="0" t="0" r="0" b="0"/>
            <a:pathLst>
              <a:path w="1773312" h="560046">
                <a:moveTo>
                  <a:pt x="1773312" y="560046"/>
                </a:moveTo>
                <a:cubicBezTo>
                  <a:pt x="1593726" y="254682"/>
                  <a:pt x="1276474" y="56120"/>
                  <a:pt x="923330" y="28060"/>
                </a:cubicBezTo>
                <a:cubicBezTo>
                  <a:pt x="570173" y="0"/>
                  <a:pt x="225549" y="145975"/>
                  <a:pt x="0" y="419149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12" name="Freeform 2312"/>
          <p:cNvSpPr/>
          <p:nvPr/>
        </p:nvSpPr>
        <p:spPr>
          <a:xfrm rot="-5400000">
            <a:off x="7962410" y="697494"/>
            <a:ext cx="67904" cy="22619"/>
          </a:xfrm>
          <a:custGeom>
            <a:avLst/>
            <a:gdLst/>
            <a:ahLst/>
            <a:cxnLst/>
            <a:rect l="0" t="0" r="0" b="0"/>
            <a:pathLst>
              <a:path w="1810767" h="603182">
                <a:moveTo>
                  <a:pt x="1810767" y="603182"/>
                </a:moveTo>
                <a:cubicBezTo>
                  <a:pt x="1634703" y="286240"/>
                  <a:pt x="1315083" y="75121"/>
                  <a:pt x="954472" y="37560"/>
                </a:cubicBezTo>
                <a:cubicBezTo>
                  <a:pt x="593862" y="0"/>
                  <a:pt x="237604" y="140723"/>
                  <a:pt x="0" y="414579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13" name="Freeform 2313"/>
          <p:cNvSpPr/>
          <p:nvPr/>
        </p:nvSpPr>
        <p:spPr>
          <a:xfrm>
            <a:off x="7988088" y="589968"/>
            <a:ext cx="28306" cy="84977"/>
          </a:xfrm>
          <a:custGeom>
            <a:avLst/>
            <a:gdLst/>
            <a:ahLst/>
            <a:cxnLst/>
            <a:rect l="0" t="0" r="0" b="0"/>
            <a:pathLst>
              <a:path w="754839" h="2266056">
                <a:moveTo>
                  <a:pt x="754839" y="0"/>
                </a:moveTo>
                <a:cubicBezTo>
                  <a:pt x="358209" y="220338"/>
                  <a:pt x="94008" y="620313"/>
                  <a:pt x="47004" y="1071594"/>
                </a:cubicBezTo>
                <a:cubicBezTo>
                  <a:pt x="0" y="1522874"/>
                  <a:pt x="176103" y="1968710"/>
                  <a:pt x="518812" y="2266056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14" name="Freeform 2314"/>
          <p:cNvSpPr/>
          <p:nvPr/>
        </p:nvSpPr>
        <p:spPr>
          <a:xfrm>
            <a:off x="8002305" y="528163"/>
            <a:ext cx="20551" cy="61696"/>
          </a:xfrm>
          <a:custGeom>
            <a:avLst/>
            <a:gdLst/>
            <a:ahLst/>
            <a:cxnLst/>
            <a:rect l="0" t="0" r="0" b="0"/>
            <a:pathLst>
              <a:path w="548033" h="1645218">
                <a:moveTo>
                  <a:pt x="548033" y="0"/>
                </a:moveTo>
                <a:cubicBezTo>
                  <a:pt x="260070" y="159972"/>
                  <a:pt x="68253" y="450364"/>
                  <a:pt x="34126" y="778007"/>
                </a:cubicBezTo>
                <a:cubicBezTo>
                  <a:pt x="0" y="1105648"/>
                  <a:pt x="127855" y="1429337"/>
                  <a:pt x="376671" y="1645218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15" name="Freeform 2315"/>
          <p:cNvSpPr/>
          <p:nvPr/>
        </p:nvSpPr>
        <p:spPr>
          <a:xfrm>
            <a:off x="8005396" y="452090"/>
            <a:ext cx="25204" cy="75664"/>
          </a:xfrm>
          <a:custGeom>
            <a:avLst/>
            <a:gdLst/>
            <a:ahLst/>
            <a:cxnLst/>
            <a:rect l="0" t="0" r="0" b="0"/>
            <a:pathLst>
              <a:path w="672117" h="2017721">
                <a:moveTo>
                  <a:pt x="672117" y="0"/>
                </a:moveTo>
                <a:cubicBezTo>
                  <a:pt x="318954" y="196192"/>
                  <a:pt x="83706" y="552334"/>
                  <a:pt x="41853" y="954159"/>
                </a:cubicBezTo>
                <a:cubicBezTo>
                  <a:pt x="0" y="1355984"/>
                  <a:pt x="156804" y="1752961"/>
                  <a:pt x="461956" y="2017721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16" name="Freeform 2316"/>
          <p:cNvSpPr/>
          <p:nvPr/>
        </p:nvSpPr>
        <p:spPr>
          <a:xfrm>
            <a:off x="8018143" y="398084"/>
            <a:ext cx="18225" cy="54711"/>
          </a:xfrm>
          <a:custGeom>
            <a:avLst/>
            <a:gdLst/>
            <a:ahLst/>
            <a:cxnLst/>
            <a:rect l="0" t="0" r="0" b="0"/>
            <a:pathLst>
              <a:path w="485992" h="1458968">
                <a:moveTo>
                  <a:pt x="485992" y="0"/>
                </a:moveTo>
                <a:cubicBezTo>
                  <a:pt x="230628" y="141862"/>
                  <a:pt x="60526" y="399380"/>
                  <a:pt x="30263" y="689931"/>
                </a:cubicBezTo>
                <a:cubicBezTo>
                  <a:pt x="0" y="980481"/>
                  <a:pt x="113381" y="1267526"/>
                  <a:pt x="334030" y="1458968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17" name="Freeform 2317"/>
          <p:cNvSpPr/>
          <p:nvPr/>
        </p:nvSpPr>
        <p:spPr>
          <a:xfrm>
            <a:off x="8023341" y="341114"/>
            <a:ext cx="19000" cy="57039"/>
          </a:xfrm>
          <a:custGeom>
            <a:avLst/>
            <a:gdLst/>
            <a:ahLst/>
            <a:cxnLst/>
            <a:rect l="0" t="0" r="0" b="0"/>
            <a:pathLst>
              <a:path w="506673" h="1521052">
                <a:moveTo>
                  <a:pt x="506673" y="0"/>
                </a:moveTo>
                <a:cubicBezTo>
                  <a:pt x="240442" y="147899"/>
                  <a:pt x="63102" y="416375"/>
                  <a:pt x="31551" y="719290"/>
                </a:cubicBezTo>
                <a:cubicBezTo>
                  <a:pt x="0" y="1022203"/>
                  <a:pt x="118206" y="1321463"/>
                  <a:pt x="348244" y="1521052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18" name="Freeform 2318"/>
          <p:cNvSpPr/>
          <p:nvPr/>
        </p:nvSpPr>
        <p:spPr>
          <a:xfrm>
            <a:off x="8013725" y="272235"/>
            <a:ext cx="28802" cy="68878"/>
          </a:xfrm>
          <a:custGeom>
            <a:avLst/>
            <a:gdLst/>
            <a:ahLst/>
            <a:cxnLst/>
            <a:rect l="0" t="0" r="0" b="0"/>
            <a:pathLst>
              <a:path w="768061" h="1836742">
                <a:moveTo>
                  <a:pt x="353293" y="0"/>
                </a:moveTo>
                <a:cubicBezTo>
                  <a:pt x="101037" y="277466"/>
                  <a:pt x="0" y="660545"/>
                  <a:pt x="82600" y="1026328"/>
                </a:cubicBezTo>
                <a:cubicBezTo>
                  <a:pt x="165200" y="1392112"/>
                  <a:pt x="421050" y="1694601"/>
                  <a:pt x="768061" y="1836742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19" name="Freeform 2319"/>
          <p:cNvSpPr/>
          <p:nvPr/>
        </p:nvSpPr>
        <p:spPr>
          <a:xfrm>
            <a:off x="7989874" y="214847"/>
            <a:ext cx="36803" cy="57305"/>
          </a:xfrm>
          <a:custGeom>
            <a:avLst/>
            <a:gdLst/>
            <a:ahLst/>
            <a:cxnLst/>
            <a:rect l="0" t="0" r="0" b="0"/>
            <a:pathLst>
              <a:path w="981413" h="1528139">
                <a:moveTo>
                  <a:pt x="154879" y="0"/>
                </a:moveTo>
                <a:cubicBezTo>
                  <a:pt x="0" y="309388"/>
                  <a:pt x="5791" y="674878"/>
                  <a:pt x="170394" y="979204"/>
                </a:cubicBezTo>
                <a:cubicBezTo>
                  <a:pt x="334997" y="1283530"/>
                  <a:pt x="637711" y="1488421"/>
                  <a:pt x="981413" y="1528139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20" name="Freeform 2320"/>
          <p:cNvSpPr/>
          <p:nvPr/>
        </p:nvSpPr>
        <p:spPr>
          <a:xfrm rot="-5400000">
            <a:off x="7932182" y="151210"/>
            <a:ext cx="71437" cy="56673"/>
          </a:xfrm>
          <a:custGeom>
            <a:avLst/>
            <a:gdLst/>
            <a:ahLst/>
            <a:cxnLst/>
            <a:rect l="0" t="0" r="0" b="0"/>
            <a:pathLst>
              <a:path w="1905000" h="1511300">
                <a:moveTo>
                  <a:pt x="1905000" y="0"/>
                </a:moveTo>
                <a:lnTo>
                  <a:pt x="1879600" y="63500"/>
                </a:lnTo>
                <a:lnTo>
                  <a:pt x="1803400" y="304800"/>
                </a:lnTo>
                <a:lnTo>
                  <a:pt x="1778000" y="546100"/>
                </a:lnTo>
                <a:lnTo>
                  <a:pt x="1562100" y="457200"/>
                </a:lnTo>
                <a:lnTo>
                  <a:pt x="1333500" y="419100"/>
                </a:lnTo>
                <a:lnTo>
                  <a:pt x="1092200" y="419100"/>
                </a:lnTo>
                <a:lnTo>
                  <a:pt x="863600" y="469900"/>
                </a:lnTo>
                <a:lnTo>
                  <a:pt x="647700" y="558800"/>
                </a:lnTo>
                <a:lnTo>
                  <a:pt x="444500" y="698500"/>
                </a:lnTo>
                <a:lnTo>
                  <a:pt x="279400" y="863600"/>
                </a:lnTo>
                <a:lnTo>
                  <a:pt x="139700" y="1054100"/>
                </a:lnTo>
                <a:lnTo>
                  <a:pt x="50800" y="1270000"/>
                </a:lnTo>
                <a:lnTo>
                  <a:pt x="0" y="1511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21" name="Freeform 2321"/>
          <p:cNvSpPr/>
          <p:nvPr/>
        </p:nvSpPr>
        <p:spPr>
          <a:xfrm rot="-5400000">
            <a:off x="7355205" y="89060"/>
            <a:ext cx="104775" cy="214312"/>
          </a:xfrm>
          <a:custGeom>
            <a:avLst/>
            <a:gdLst/>
            <a:ahLst/>
            <a:cxnLst/>
            <a:rect l="0" t="0" r="0" b="0"/>
            <a:pathLst>
              <a:path w="2794000" h="5715000">
                <a:moveTo>
                  <a:pt x="165100" y="0"/>
                </a:moveTo>
                <a:lnTo>
                  <a:pt x="63500" y="241300"/>
                </a:lnTo>
                <a:lnTo>
                  <a:pt x="0" y="508000"/>
                </a:lnTo>
                <a:lnTo>
                  <a:pt x="0" y="774700"/>
                </a:lnTo>
                <a:lnTo>
                  <a:pt x="38100" y="1041400"/>
                </a:lnTo>
                <a:lnTo>
                  <a:pt x="114300" y="1295400"/>
                </a:lnTo>
                <a:lnTo>
                  <a:pt x="241300" y="1536700"/>
                </a:lnTo>
                <a:lnTo>
                  <a:pt x="406400" y="1752600"/>
                </a:lnTo>
                <a:lnTo>
                  <a:pt x="609600" y="1930400"/>
                </a:lnTo>
                <a:lnTo>
                  <a:pt x="838200" y="2070100"/>
                </a:lnTo>
                <a:lnTo>
                  <a:pt x="1092200" y="2171700"/>
                </a:lnTo>
                <a:lnTo>
                  <a:pt x="1346200" y="2222500"/>
                </a:lnTo>
                <a:lnTo>
                  <a:pt x="1257300" y="2476500"/>
                </a:lnTo>
                <a:lnTo>
                  <a:pt x="1206500" y="2730500"/>
                </a:lnTo>
                <a:lnTo>
                  <a:pt x="1206500" y="2997200"/>
                </a:lnTo>
                <a:lnTo>
                  <a:pt x="1257300" y="3251200"/>
                </a:lnTo>
                <a:lnTo>
                  <a:pt x="1358900" y="3492500"/>
                </a:lnTo>
                <a:lnTo>
                  <a:pt x="1511300" y="3721100"/>
                </a:lnTo>
                <a:lnTo>
                  <a:pt x="1689100" y="3898900"/>
                </a:lnTo>
                <a:lnTo>
                  <a:pt x="1905000" y="4051300"/>
                </a:lnTo>
                <a:lnTo>
                  <a:pt x="2159000" y="4152900"/>
                </a:lnTo>
                <a:lnTo>
                  <a:pt x="2413000" y="4216400"/>
                </a:lnTo>
                <a:lnTo>
                  <a:pt x="2324100" y="4432300"/>
                </a:lnTo>
                <a:lnTo>
                  <a:pt x="2286000" y="4648200"/>
                </a:lnTo>
                <a:lnTo>
                  <a:pt x="2286000" y="4876800"/>
                </a:lnTo>
                <a:lnTo>
                  <a:pt x="2336800" y="5105400"/>
                </a:lnTo>
                <a:lnTo>
                  <a:pt x="2425700" y="5308600"/>
                </a:lnTo>
                <a:lnTo>
                  <a:pt x="2552700" y="5499100"/>
                </a:lnTo>
                <a:lnTo>
                  <a:pt x="2717800" y="5664200"/>
                </a:lnTo>
                <a:lnTo>
                  <a:pt x="2794000" y="5715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22" name="Freeform 2322"/>
          <p:cNvSpPr/>
          <p:nvPr/>
        </p:nvSpPr>
        <p:spPr>
          <a:xfrm>
            <a:off x="7250284" y="242515"/>
            <a:ext cx="49902" cy="31737"/>
          </a:xfrm>
          <a:custGeom>
            <a:avLst/>
            <a:gdLst/>
            <a:ahLst/>
            <a:cxnLst/>
            <a:rect l="0" t="0" r="0" b="0"/>
            <a:pathLst>
              <a:path w="1330729" h="846330">
                <a:moveTo>
                  <a:pt x="0" y="710388"/>
                </a:moveTo>
                <a:cubicBezTo>
                  <a:pt x="267892" y="846330"/>
                  <a:pt x="585255" y="843036"/>
                  <a:pt x="850268" y="701563"/>
                </a:cubicBezTo>
                <a:cubicBezTo>
                  <a:pt x="1115280" y="560091"/>
                  <a:pt x="1294613" y="298231"/>
                  <a:pt x="1330729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23" name="Freeform 2323"/>
          <p:cNvSpPr/>
          <p:nvPr/>
        </p:nvSpPr>
        <p:spPr>
          <a:xfrm>
            <a:off x="7188518" y="269206"/>
            <a:ext cx="61603" cy="39179"/>
          </a:xfrm>
          <a:custGeom>
            <a:avLst/>
            <a:gdLst/>
            <a:ahLst/>
            <a:cxnLst/>
            <a:rect l="0" t="0" r="0" b="0"/>
            <a:pathLst>
              <a:path w="1642762" h="1044779">
                <a:moveTo>
                  <a:pt x="0" y="876962"/>
                </a:moveTo>
                <a:cubicBezTo>
                  <a:pt x="330708" y="1044779"/>
                  <a:pt x="722488" y="1040713"/>
                  <a:pt x="1049641" y="866068"/>
                </a:cubicBezTo>
                <a:cubicBezTo>
                  <a:pt x="1376794" y="691422"/>
                  <a:pt x="1598178" y="368161"/>
                  <a:pt x="1642762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24" name="Freeform 2324"/>
          <p:cNvSpPr/>
          <p:nvPr/>
        </p:nvSpPr>
        <p:spPr>
          <a:xfrm>
            <a:off x="7133523" y="301970"/>
            <a:ext cx="54720" cy="34802"/>
          </a:xfrm>
          <a:custGeom>
            <a:avLst/>
            <a:gdLst/>
            <a:ahLst/>
            <a:cxnLst/>
            <a:rect l="0" t="0" r="0" b="0"/>
            <a:pathLst>
              <a:path w="1459214" h="928044">
                <a:moveTo>
                  <a:pt x="0" y="778977"/>
                </a:moveTo>
                <a:cubicBezTo>
                  <a:pt x="293757" y="928044"/>
                  <a:pt x="641763" y="924432"/>
                  <a:pt x="932363" y="769300"/>
                </a:cubicBezTo>
                <a:cubicBezTo>
                  <a:pt x="1222963" y="614168"/>
                  <a:pt x="1419611" y="327025"/>
                  <a:pt x="1459214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25" name="Freeform 2325"/>
          <p:cNvSpPr/>
          <p:nvPr/>
        </p:nvSpPr>
        <p:spPr>
          <a:xfrm>
            <a:off x="7075771" y="331308"/>
            <a:ext cx="58162" cy="36990"/>
          </a:xfrm>
          <a:custGeom>
            <a:avLst/>
            <a:gdLst/>
            <a:ahLst/>
            <a:cxnLst/>
            <a:rect l="0" t="0" r="0" b="0"/>
            <a:pathLst>
              <a:path w="1550988" h="986412">
                <a:moveTo>
                  <a:pt x="0" y="827969"/>
                </a:moveTo>
                <a:cubicBezTo>
                  <a:pt x="312232" y="986412"/>
                  <a:pt x="682125" y="982573"/>
                  <a:pt x="991002" y="817684"/>
                </a:cubicBezTo>
                <a:cubicBezTo>
                  <a:pt x="1299878" y="652795"/>
                  <a:pt x="1508894" y="347593"/>
                  <a:pt x="1550988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26" name="Freeform 2326"/>
          <p:cNvSpPr/>
          <p:nvPr/>
        </p:nvSpPr>
        <p:spPr>
          <a:xfrm>
            <a:off x="6992176" y="362367"/>
            <a:ext cx="83342" cy="50921"/>
          </a:xfrm>
          <a:custGeom>
            <a:avLst/>
            <a:gdLst/>
            <a:ahLst/>
            <a:cxnLst/>
            <a:rect l="0" t="0" r="0" b="0"/>
            <a:pathLst>
              <a:path w="2222448" h="1357892">
                <a:moveTo>
                  <a:pt x="0" y="1114817"/>
                </a:moveTo>
                <a:cubicBezTo>
                  <a:pt x="435725" y="1350031"/>
                  <a:pt x="958797" y="1357892"/>
                  <a:pt x="1401394" y="1135879"/>
                </a:cubicBezTo>
                <a:cubicBezTo>
                  <a:pt x="1843990" y="913865"/>
                  <a:pt x="2150450" y="489896"/>
                  <a:pt x="2222448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27" name="Freeform 2327"/>
          <p:cNvSpPr/>
          <p:nvPr/>
        </p:nvSpPr>
        <p:spPr>
          <a:xfrm>
            <a:off x="6925312" y="403995"/>
            <a:ext cx="66918" cy="40333"/>
          </a:xfrm>
          <a:custGeom>
            <a:avLst/>
            <a:gdLst/>
            <a:ahLst/>
            <a:cxnLst/>
            <a:rect l="0" t="0" r="0" b="0"/>
            <a:pathLst>
              <a:path w="1784474" h="1075544">
                <a:moveTo>
                  <a:pt x="0" y="874023"/>
                </a:moveTo>
                <a:cubicBezTo>
                  <a:pt x="346416" y="1065295"/>
                  <a:pt x="764357" y="1075544"/>
                  <a:pt x="1119732" y="901484"/>
                </a:cubicBezTo>
                <a:cubicBezTo>
                  <a:pt x="1475107" y="727424"/>
                  <a:pt x="1723223" y="390944"/>
                  <a:pt x="1784474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28" name="Freeform 2328"/>
          <p:cNvSpPr/>
          <p:nvPr/>
        </p:nvSpPr>
        <p:spPr>
          <a:xfrm>
            <a:off x="6877005" y="436845"/>
            <a:ext cx="48699" cy="29352"/>
          </a:xfrm>
          <a:custGeom>
            <a:avLst/>
            <a:gdLst/>
            <a:ahLst/>
            <a:cxnLst/>
            <a:rect l="0" t="0" r="0" b="0"/>
            <a:pathLst>
              <a:path w="1298649" h="782726">
                <a:moveTo>
                  <a:pt x="0" y="636069"/>
                </a:moveTo>
                <a:cubicBezTo>
                  <a:pt x="252104" y="775266"/>
                  <a:pt x="556260" y="782726"/>
                  <a:pt x="814883" y="656054"/>
                </a:cubicBezTo>
                <a:cubicBezTo>
                  <a:pt x="1073507" y="529382"/>
                  <a:pt x="1254073" y="284508"/>
                  <a:pt x="1298649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29" name="Freeform 2329"/>
          <p:cNvSpPr/>
          <p:nvPr/>
        </p:nvSpPr>
        <p:spPr>
          <a:xfrm>
            <a:off x="6809354" y="460742"/>
            <a:ext cx="67618" cy="40755"/>
          </a:xfrm>
          <a:custGeom>
            <a:avLst/>
            <a:gdLst/>
            <a:ahLst/>
            <a:cxnLst/>
            <a:rect l="0" t="0" r="0" b="0"/>
            <a:pathLst>
              <a:path w="1803159" h="1086806">
                <a:moveTo>
                  <a:pt x="0" y="883175"/>
                </a:moveTo>
                <a:cubicBezTo>
                  <a:pt x="350042" y="1076449"/>
                  <a:pt x="772360" y="1086806"/>
                  <a:pt x="1131456" y="910924"/>
                </a:cubicBezTo>
                <a:cubicBezTo>
                  <a:pt x="1490552" y="735041"/>
                  <a:pt x="1741267" y="395037"/>
                  <a:pt x="1803159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30" name="Freeform 2330"/>
          <p:cNvSpPr/>
          <p:nvPr/>
        </p:nvSpPr>
        <p:spPr>
          <a:xfrm>
            <a:off x="6762214" y="493847"/>
            <a:ext cx="47298" cy="28508"/>
          </a:xfrm>
          <a:custGeom>
            <a:avLst/>
            <a:gdLst/>
            <a:ahLst/>
            <a:cxnLst/>
            <a:rect l="0" t="0" r="0" b="0"/>
            <a:pathLst>
              <a:path w="1261277" h="760201">
                <a:moveTo>
                  <a:pt x="0" y="617765"/>
                </a:moveTo>
                <a:cubicBezTo>
                  <a:pt x="244848" y="752957"/>
                  <a:pt x="540252" y="760201"/>
                  <a:pt x="791433" y="637175"/>
                </a:cubicBezTo>
                <a:cubicBezTo>
                  <a:pt x="1042614" y="514148"/>
                  <a:pt x="1217984" y="276321"/>
                  <a:pt x="1261277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31" name="Freeform 2331"/>
          <p:cNvSpPr/>
          <p:nvPr/>
        </p:nvSpPr>
        <p:spPr>
          <a:xfrm>
            <a:off x="6708062" y="516684"/>
            <a:ext cx="53827" cy="42601"/>
          </a:xfrm>
          <a:custGeom>
            <a:avLst/>
            <a:gdLst/>
            <a:ahLst/>
            <a:cxnLst/>
            <a:rect l="0" t="0" r="0" b="0"/>
            <a:pathLst>
              <a:path w="1435395" h="1136034">
                <a:moveTo>
                  <a:pt x="0" y="1018653"/>
                </a:moveTo>
                <a:cubicBezTo>
                  <a:pt x="329852" y="1136034"/>
                  <a:pt x="696224" y="1085129"/>
                  <a:pt x="981580" y="882270"/>
                </a:cubicBezTo>
                <a:cubicBezTo>
                  <a:pt x="1266937" y="679411"/>
                  <a:pt x="1435395" y="350105"/>
                  <a:pt x="1432911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32" name="Freeform 2332"/>
          <p:cNvSpPr/>
          <p:nvPr/>
        </p:nvSpPr>
        <p:spPr>
          <a:xfrm>
            <a:off x="6660210" y="555048"/>
            <a:ext cx="49195" cy="43623"/>
          </a:xfrm>
          <a:custGeom>
            <a:avLst/>
            <a:gdLst/>
            <a:ahLst/>
            <a:cxnLst/>
            <a:rect l="0" t="0" r="0" b="0"/>
            <a:pathLst>
              <a:path w="1311875" h="1163297">
                <a:moveTo>
                  <a:pt x="0" y="1077079"/>
                </a:moveTo>
                <a:cubicBezTo>
                  <a:pt x="322222" y="1163297"/>
                  <a:pt x="666245" y="1086901"/>
                  <a:pt x="921689" y="872402"/>
                </a:cubicBezTo>
                <a:cubicBezTo>
                  <a:pt x="1177133" y="657904"/>
                  <a:pt x="1311875" y="332278"/>
                  <a:pt x="1282683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33" name="Freeform 2333"/>
          <p:cNvSpPr/>
          <p:nvPr/>
        </p:nvSpPr>
        <p:spPr>
          <a:xfrm>
            <a:off x="6600721" y="595214"/>
            <a:ext cx="60807" cy="53920"/>
          </a:xfrm>
          <a:custGeom>
            <a:avLst/>
            <a:gdLst/>
            <a:ahLst/>
            <a:cxnLst/>
            <a:rect l="0" t="0" r="0" b="0"/>
            <a:pathLst>
              <a:path w="1621510" h="1437864">
                <a:moveTo>
                  <a:pt x="0" y="1331297"/>
                </a:moveTo>
                <a:cubicBezTo>
                  <a:pt x="398275" y="1437864"/>
                  <a:pt x="823495" y="1343437"/>
                  <a:pt x="1139230" y="1078312"/>
                </a:cubicBezTo>
                <a:cubicBezTo>
                  <a:pt x="1454966" y="813186"/>
                  <a:pt x="1621510" y="410704"/>
                  <a:pt x="1585428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34" name="Freeform 2334"/>
          <p:cNvSpPr/>
          <p:nvPr/>
        </p:nvSpPr>
        <p:spPr>
          <a:xfrm>
            <a:off x="6546584" y="645119"/>
            <a:ext cx="55306" cy="49043"/>
          </a:xfrm>
          <a:custGeom>
            <a:avLst/>
            <a:gdLst/>
            <a:ahLst/>
            <a:cxnLst/>
            <a:rect l="0" t="0" r="0" b="0"/>
            <a:pathLst>
              <a:path w="1474841" h="1307806">
                <a:moveTo>
                  <a:pt x="0" y="1210878"/>
                </a:moveTo>
                <a:cubicBezTo>
                  <a:pt x="362250" y="1307806"/>
                  <a:pt x="749008" y="1221920"/>
                  <a:pt x="1036185" y="980776"/>
                </a:cubicBezTo>
                <a:cubicBezTo>
                  <a:pt x="1323361" y="739632"/>
                  <a:pt x="1474841" y="373555"/>
                  <a:pt x="1442023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35" name="Freeform 2335"/>
          <p:cNvSpPr/>
          <p:nvPr/>
        </p:nvSpPr>
        <p:spPr>
          <a:xfrm>
            <a:off x="6476585" y="690666"/>
            <a:ext cx="71807" cy="63674"/>
          </a:xfrm>
          <a:custGeom>
            <a:avLst/>
            <a:gdLst/>
            <a:ahLst/>
            <a:cxnLst/>
            <a:rect l="0" t="0" r="0" b="0"/>
            <a:pathLst>
              <a:path w="1914849" h="1697980">
                <a:moveTo>
                  <a:pt x="0" y="1572134"/>
                </a:moveTo>
                <a:cubicBezTo>
                  <a:pt x="470325" y="1697980"/>
                  <a:pt x="972470" y="1586471"/>
                  <a:pt x="1345323" y="1273383"/>
                </a:cubicBezTo>
                <a:cubicBezTo>
                  <a:pt x="1718176" y="960295"/>
                  <a:pt x="1914849" y="485002"/>
                  <a:pt x="1872240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36" name="Freeform 2336"/>
          <p:cNvSpPr/>
          <p:nvPr/>
        </p:nvSpPr>
        <p:spPr>
          <a:xfrm>
            <a:off x="6410771" y="749536"/>
            <a:ext cx="67529" cy="59881"/>
          </a:xfrm>
          <a:custGeom>
            <a:avLst/>
            <a:gdLst/>
            <a:ahLst/>
            <a:cxnLst/>
            <a:rect l="0" t="0" r="0" b="0"/>
            <a:pathLst>
              <a:path w="1800773" h="1596824">
                <a:moveTo>
                  <a:pt x="0" y="1478475"/>
                </a:moveTo>
                <a:cubicBezTo>
                  <a:pt x="442306" y="1596824"/>
                  <a:pt x="914535" y="1491958"/>
                  <a:pt x="1265176" y="1197522"/>
                </a:cubicBezTo>
                <a:cubicBezTo>
                  <a:pt x="1615817" y="903086"/>
                  <a:pt x="1800773" y="456108"/>
                  <a:pt x="1760702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37" name="Freeform 2337"/>
          <p:cNvSpPr/>
          <p:nvPr/>
        </p:nvSpPr>
        <p:spPr>
          <a:xfrm>
            <a:off x="6354163" y="804972"/>
            <a:ext cx="57751" cy="51210"/>
          </a:xfrm>
          <a:custGeom>
            <a:avLst/>
            <a:gdLst/>
            <a:ahLst/>
            <a:cxnLst/>
            <a:rect l="0" t="0" r="0" b="0"/>
            <a:pathLst>
              <a:path w="1540027" h="1365609">
                <a:moveTo>
                  <a:pt x="0" y="1264396"/>
                </a:moveTo>
                <a:cubicBezTo>
                  <a:pt x="378261" y="1365609"/>
                  <a:pt x="782114" y="1275927"/>
                  <a:pt x="1081983" y="1024124"/>
                </a:cubicBezTo>
                <a:cubicBezTo>
                  <a:pt x="1381852" y="772322"/>
                  <a:pt x="1540027" y="390065"/>
                  <a:pt x="1505759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38" name="Freeform 2338"/>
          <p:cNvSpPr/>
          <p:nvPr/>
        </p:nvSpPr>
        <p:spPr>
          <a:xfrm>
            <a:off x="6293293" y="852305"/>
            <a:ext cx="62029" cy="55003"/>
          </a:xfrm>
          <a:custGeom>
            <a:avLst/>
            <a:gdLst/>
            <a:ahLst/>
            <a:cxnLst/>
            <a:rect l="0" t="0" r="0" b="0"/>
            <a:pathLst>
              <a:path w="1654104" h="1466766">
                <a:moveTo>
                  <a:pt x="0" y="1358056"/>
                </a:moveTo>
                <a:cubicBezTo>
                  <a:pt x="406281" y="1466766"/>
                  <a:pt x="840048" y="1370441"/>
                  <a:pt x="1162130" y="1099986"/>
                </a:cubicBezTo>
                <a:cubicBezTo>
                  <a:pt x="1484212" y="829532"/>
                  <a:pt x="1654104" y="418959"/>
                  <a:pt x="1617296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39" name="Freeform 2339"/>
          <p:cNvSpPr/>
          <p:nvPr/>
        </p:nvSpPr>
        <p:spPr>
          <a:xfrm>
            <a:off x="6251390" y="903604"/>
            <a:ext cx="43084" cy="38204"/>
          </a:xfrm>
          <a:custGeom>
            <a:avLst/>
            <a:gdLst/>
            <a:ahLst/>
            <a:cxnLst/>
            <a:rect l="0" t="0" r="0" b="0"/>
            <a:pathLst>
              <a:path w="1148909" h="1018787">
                <a:moveTo>
                  <a:pt x="0" y="943280"/>
                </a:moveTo>
                <a:cubicBezTo>
                  <a:pt x="282194" y="1018787"/>
                  <a:pt x="583481" y="951882"/>
                  <a:pt x="807193" y="764029"/>
                </a:cubicBezTo>
                <a:cubicBezTo>
                  <a:pt x="1030905" y="576176"/>
                  <a:pt x="1148909" y="291000"/>
                  <a:pt x="1123343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40" name="Freeform 2340"/>
          <p:cNvSpPr/>
          <p:nvPr/>
        </p:nvSpPr>
        <p:spPr>
          <a:xfrm rot="-5400000">
            <a:off x="6212484" y="936006"/>
            <a:ext cx="37662" cy="42473"/>
          </a:xfrm>
          <a:custGeom>
            <a:avLst/>
            <a:gdLst/>
            <a:ahLst/>
            <a:cxnLst/>
            <a:rect l="0" t="0" r="0" b="0"/>
            <a:pathLst>
              <a:path w="1004329" h="1132607">
                <a:moveTo>
                  <a:pt x="74439" y="0"/>
                </a:moveTo>
                <a:cubicBezTo>
                  <a:pt x="0" y="278185"/>
                  <a:pt x="65956" y="575196"/>
                  <a:pt x="251135" y="795735"/>
                </a:cubicBezTo>
                <a:cubicBezTo>
                  <a:pt x="436327" y="1016273"/>
                  <a:pt x="717463" y="1132607"/>
                  <a:pt x="1004329" y="1107406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41" name="Freeform 2341"/>
          <p:cNvSpPr/>
          <p:nvPr/>
        </p:nvSpPr>
        <p:spPr>
          <a:xfrm>
            <a:off x="6136781" y="973120"/>
            <a:ext cx="73456" cy="41231"/>
          </a:xfrm>
          <a:custGeom>
            <a:avLst/>
            <a:gdLst/>
            <a:ahLst/>
            <a:cxnLst/>
            <a:rect l="0" t="0" r="0" b="0"/>
            <a:pathLst>
              <a:path w="1958834" h="1099486">
                <a:moveTo>
                  <a:pt x="0" y="843355"/>
                </a:moveTo>
                <a:cubicBezTo>
                  <a:pt x="361329" y="1066573"/>
                  <a:pt x="808831" y="1099486"/>
                  <a:pt x="1198930" y="931533"/>
                </a:cubicBezTo>
                <a:cubicBezTo>
                  <a:pt x="1589028" y="763581"/>
                  <a:pt x="1872664" y="415884"/>
                  <a:pt x="1958834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42" name="Freeform 2342"/>
          <p:cNvSpPr/>
          <p:nvPr/>
        </p:nvSpPr>
        <p:spPr>
          <a:xfrm>
            <a:off x="6070887" y="1004996"/>
            <a:ext cx="65624" cy="36736"/>
          </a:xfrm>
          <a:custGeom>
            <a:avLst/>
            <a:gdLst/>
            <a:ahLst/>
            <a:cxnLst/>
            <a:rect l="0" t="0" r="0" b="0"/>
            <a:pathLst>
              <a:path w="1749987" h="979620">
                <a:moveTo>
                  <a:pt x="0" y="749662"/>
                </a:moveTo>
                <a:cubicBezTo>
                  <a:pt x="322189" y="949512"/>
                  <a:pt x="721612" y="979620"/>
                  <a:pt x="1070119" y="830327"/>
                </a:cubicBezTo>
                <a:cubicBezTo>
                  <a:pt x="1418626" y="681033"/>
                  <a:pt x="1672388" y="371112"/>
                  <a:pt x="1749987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43" name="Freeform 2343"/>
          <p:cNvSpPr/>
          <p:nvPr/>
        </p:nvSpPr>
        <p:spPr>
          <a:xfrm>
            <a:off x="6011710" y="1033171"/>
            <a:ext cx="59169" cy="33122"/>
          </a:xfrm>
          <a:custGeom>
            <a:avLst/>
            <a:gdLst/>
            <a:ahLst/>
            <a:cxnLst/>
            <a:rect l="0" t="0" r="0" b="0"/>
            <a:pathLst>
              <a:path w="1577856" h="883264">
                <a:moveTo>
                  <a:pt x="0" y="675924"/>
                </a:moveTo>
                <a:cubicBezTo>
                  <a:pt x="290498" y="856117"/>
                  <a:pt x="650633" y="883264"/>
                  <a:pt x="964861" y="748655"/>
                </a:cubicBezTo>
                <a:cubicBezTo>
                  <a:pt x="1279088" y="614046"/>
                  <a:pt x="1507890" y="334609"/>
                  <a:pt x="1577856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44" name="Freeform 2344"/>
          <p:cNvSpPr/>
          <p:nvPr/>
        </p:nvSpPr>
        <p:spPr>
          <a:xfrm>
            <a:off x="5953382" y="1058314"/>
            <a:ext cx="58452" cy="32721"/>
          </a:xfrm>
          <a:custGeom>
            <a:avLst/>
            <a:gdLst/>
            <a:ahLst/>
            <a:cxnLst/>
            <a:rect l="0" t="0" r="0" b="0"/>
            <a:pathLst>
              <a:path w="1558731" h="872559">
                <a:moveTo>
                  <a:pt x="0" y="667732"/>
                </a:moveTo>
                <a:cubicBezTo>
                  <a:pt x="286977" y="845741"/>
                  <a:pt x="642747" y="872559"/>
                  <a:pt x="953166" y="739581"/>
                </a:cubicBezTo>
                <a:cubicBezTo>
                  <a:pt x="1263584" y="606603"/>
                  <a:pt x="1489613" y="330553"/>
                  <a:pt x="1558731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45" name="Freeform 2345"/>
          <p:cNvSpPr/>
          <p:nvPr/>
        </p:nvSpPr>
        <p:spPr>
          <a:xfrm>
            <a:off x="5875153" y="1083561"/>
            <a:ext cx="77985" cy="44696"/>
          </a:xfrm>
          <a:custGeom>
            <a:avLst/>
            <a:gdLst/>
            <a:ahLst/>
            <a:cxnLst/>
            <a:rect l="0" t="0" r="0" b="0"/>
            <a:pathLst>
              <a:path w="2079614" h="1191886">
                <a:moveTo>
                  <a:pt x="0" y="930551"/>
                </a:moveTo>
                <a:cubicBezTo>
                  <a:pt x="389349" y="1163512"/>
                  <a:pt x="867863" y="1191886"/>
                  <a:pt x="1282015" y="1006568"/>
                </a:cubicBezTo>
                <a:cubicBezTo>
                  <a:pt x="1696166" y="821251"/>
                  <a:pt x="1993872" y="445547"/>
                  <a:pt x="2079614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46" name="Freeform 2346"/>
          <p:cNvSpPr/>
          <p:nvPr/>
        </p:nvSpPr>
        <p:spPr>
          <a:xfrm>
            <a:off x="5814249" y="1118404"/>
            <a:ext cx="61112" cy="35932"/>
          </a:xfrm>
          <a:custGeom>
            <a:avLst/>
            <a:gdLst/>
            <a:ahLst/>
            <a:cxnLst/>
            <a:rect l="0" t="0" r="0" b="0"/>
            <a:pathLst>
              <a:path w="1629651" h="958184">
                <a:moveTo>
                  <a:pt x="0" y="763801"/>
                </a:moveTo>
                <a:cubicBezTo>
                  <a:pt x="310750" y="942405"/>
                  <a:pt x="689089" y="958184"/>
                  <a:pt x="1013631" y="806074"/>
                </a:cubicBezTo>
                <a:cubicBezTo>
                  <a:pt x="1338173" y="653965"/>
                  <a:pt x="1568104" y="353096"/>
                  <a:pt x="1629651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47" name="Freeform 2347"/>
          <p:cNvSpPr/>
          <p:nvPr/>
        </p:nvSpPr>
        <p:spPr>
          <a:xfrm>
            <a:off x="5751148" y="1147224"/>
            <a:ext cx="63231" cy="37178"/>
          </a:xfrm>
          <a:custGeom>
            <a:avLst/>
            <a:gdLst/>
            <a:ahLst/>
            <a:cxnLst/>
            <a:rect l="0" t="0" r="0" b="0"/>
            <a:pathLst>
              <a:path w="1686171" h="991416">
                <a:moveTo>
                  <a:pt x="0" y="790291"/>
                </a:moveTo>
                <a:cubicBezTo>
                  <a:pt x="321528" y="975090"/>
                  <a:pt x="712988" y="991416"/>
                  <a:pt x="1048786" y="834031"/>
                </a:cubicBezTo>
                <a:cubicBezTo>
                  <a:pt x="1384584" y="676646"/>
                  <a:pt x="1622489" y="365343"/>
                  <a:pt x="1686171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48" name="Freeform 2348"/>
          <p:cNvSpPr/>
          <p:nvPr/>
        </p:nvSpPr>
        <p:spPr>
          <a:xfrm>
            <a:off x="5688428" y="1176842"/>
            <a:ext cx="62975" cy="36194"/>
          </a:xfrm>
          <a:custGeom>
            <a:avLst/>
            <a:gdLst/>
            <a:ahLst/>
            <a:cxnLst/>
            <a:rect l="0" t="0" r="0" b="0"/>
            <a:pathLst>
              <a:path w="1679338" h="965181">
                <a:moveTo>
                  <a:pt x="0" y="755310"/>
                </a:moveTo>
                <a:cubicBezTo>
                  <a:pt x="315040" y="942990"/>
                  <a:pt x="701827" y="965181"/>
                  <a:pt x="1036265" y="814762"/>
                </a:cubicBezTo>
                <a:cubicBezTo>
                  <a:pt x="1370702" y="664344"/>
                  <a:pt x="1610731" y="360232"/>
                  <a:pt x="1679338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49" name="Freeform 2349"/>
          <p:cNvSpPr/>
          <p:nvPr/>
        </p:nvSpPr>
        <p:spPr>
          <a:xfrm>
            <a:off x="5604087" y="1204880"/>
            <a:ext cx="84072" cy="47439"/>
          </a:xfrm>
          <a:custGeom>
            <a:avLst/>
            <a:gdLst/>
            <a:ahLst/>
            <a:cxnLst/>
            <a:rect l="0" t="0" r="0" b="0"/>
            <a:pathLst>
              <a:path w="2241927" h="1265037">
                <a:moveTo>
                  <a:pt x="0" y="974807"/>
                </a:moveTo>
                <a:cubicBezTo>
                  <a:pt x="415114" y="1229167"/>
                  <a:pt x="928208" y="1265037"/>
                  <a:pt x="1374676" y="1070910"/>
                </a:cubicBezTo>
                <a:cubicBezTo>
                  <a:pt x="1821144" y="876782"/>
                  <a:pt x="2144843" y="477068"/>
                  <a:pt x="2241927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50" name="Freeform 2350"/>
          <p:cNvSpPr/>
          <p:nvPr/>
        </p:nvSpPr>
        <p:spPr>
          <a:xfrm>
            <a:off x="5535741" y="1241367"/>
            <a:ext cx="68331" cy="38557"/>
          </a:xfrm>
          <a:custGeom>
            <a:avLst/>
            <a:gdLst/>
            <a:ahLst/>
            <a:cxnLst/>
            <a:rect l="0" t="0" r="0" b="0"/>
            <a:pathLst>
              <a:path w="1822162" h="1028179">
                <a:moveTo>
                  <a:pt x="0" y="792289"/>
                </a:moveTo>
                <a:cubicBezTo>
                  <a:pt x="337390" y="999025"/>
                  <a:pt x="754416" y="1028179"/>
                  <a:pt x="1117290" y="870399"/>
                </a:cubicBezTo>
                <a:cubicBezTo>
                  <a:pt x="1480163" y="712619"/>
                  <a:pt x="1743255" y="387744"/>
                  <a:pt x="1822162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51" name="Freeform 2351"/>
          <p:cNvSpPr/>
          <p:nvPr/>
        </p:nvSpPr>
        <p:spPr>
          <a:xfrm>
            <a:off x="5461590" y="1271347"/>
            <a:ext cx="74553" cy="49125"/>
          </a:xfrm>
          <a:custGeom>
            <a:avLst/>
            <a:gdLst/>
            <a:ahLst/>
            <a:cxnLst/>
            <a:rect l="0" t="0" r="0" b="0"/>
            <a:pathLst>
              <a:path w="1988067" h="1310005">
                <a:moveTo>
                  <a:pt x="0" y="1112795"/>
                </a:moveTo>
                <a:cubicBezTo>
                  <a:pt x="408623" y="1310005"/>
                  <a:pt x="887757" y="1295473"/>
                  <a:pt x="1283677" y="1073862"/>
                </a:cubicBezTo>
                <a:cubicBezTo>
                  <a:pt x="1679597" y="852251"/>
                  <a:pt x="1942512" y="451430"/>
                  <a:pt x="1988067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52" name="Freeform 2352"/>
          <p:cNvSpPr/>
          <p:nvPr/>
        </p:nvSpPr>
        <p:spPr>
          <a:xfrm>
            <a:off x="5397547" y="1312663"/>
            <a:ext cx="66243" cy="61460"/>
          </a:xfrm>
          <a:custGeom>
            <a:avLst/>
            <a:gdLst/>
            <a:ahLst/>
            <a:cxnLst/>
            <a:rect l="0" t="0" r="0" b="0"/>
            <a:pathLst>
              <a:path w="1766495" h="1638944">
                <a:moveTo>
                  <a:pt x="0" y="1535073"/>
                </a:moveTo>
                <a:cubicBezTo>
                  <a:pt x="445927" y="1638944"/>
                  <a:pt x="914488" y="1518743"/>
                  <a:pt x="1255347" y="1213035"/>
                </a:cubicBezTo>
                <a:cubicBezTo>
                  <a:pt x="1596205" y="907328"/>
                  <a:pt x="1766495" y="454560"/>
                  <a:pt x="1711580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53" name="Freeform 2353"/>
          <p:cNvSpPr/>
          <p:nvPr/>
        </p:nvSpPr>
        <p:spPr>
          <a:xfrm>
            <a:off x="5349614" y="1370460"/>
            <a:ext cx="49458" cy="45887"/>
          </a:xfrm>
          <a:custGeom>
            <a:avLst/>
            <a:gdLst/>
            <a:ahLst/>
            <a:cxnLst/>
            <a:rect l="0" t="0" r="0" b="0"/>
            <a:pathLst>
              <a:path w="1318876" h="1223646">
                <a:moveTo>
                  <a:pt x="0" y="1146095"/>
                </a:moveTo>
                <a:cubicBezTo>
                  <a:pt x="332932" y="1223646"/>
                  <a:pt x="682762" y="1133903"/>
                  <a:pt x="937249" y="905660"/>
                </a:cubicBezTo>
                <a:cubicBezTo>
                  <a:pt x="1191736" y="677417"/>
                  <a:pt x="1318876" y="339377"/>
                  <a:pt x="1277876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54" name="Freeform 2354"/>
          <p:cNvSpPr/>
          <p:nvPr/>
        </p:nvSpPr>
        <p:spPr>
          <a:xfrm>
            <a:off x="5295561" y="1413170"/>
            <a:ext cx="56052" cy="52005"/>
          </a:xfrm>
          <a:custGeom>
            <a:avLst/>
            <a:gdLst/>
            <a:ahLst/>
            <a:cxnLst/>
            <a:rect l="0" t="0" r="0" b="0"/>
            <a:pathLst>
              <a:path w="1494726" h="1386799">
                <a:moveTo>
                  <a:pt x="0" y="1298908"/>
                </a:moveTo>
                <a:cubicBezTo>
                  <a:pt x="377323" y="1386799"/>
                  <a:pt x="773797" y="1285090"/>
                  <a:pt x="1062216" y="1026415"/>
                </a:cubicBezTo>
                <a:cubicBezTo>
                  <a:pt x="1350635" y="767739"/>
                  <a:pt x="1494726" y="384628"/>
                  <a:pt x="1448260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55" name="Freeform 2355"/>
          <p:cNvSpPr/>
          <p:nvPr/>
        </p:nvSpPr>
        <p:spPr>
          <a:xfrm rot="-5400000">
            <a:off x="5230681" y="1457796"/>
            <a:ext cx="62634" cy="70544"/>
          </a:xfrm>
          <a:custGeom>
            <a:avLst/>
            <a:gdLst/>
            <a:ahLst/>
            <a:cxnLst/>
            <a:rect l="0" t="0" r="0" b="0"/>
            <a:pathLst>
              <a:path w="1670249" h="1881187">
                <a:moveTo>
                  <a:pt x="123255" y="0"/>
                </a:moveTo>
                <a:cubicBezTo>
                  <a:pt x="0" y="462409"/>
                  <a:pt x="110071" y="955873"/>
                  <a:pt x="418145" y="1322090"/>
                </a:cubicBezTo>
                <a:cubicBezTo>
                  <a:pt x="726220" y="1688294"/>
                  <a:pt x="1193565" y="1881187"/>
                  <a:pt x="1670249" y="1838895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56" name="Freeform 2356"/>
          <p:cNvSpPr/>
          <p:nvPr/>
        </p:nvSpPr>
        <p:spPr>
          <a:xfrm>
            <a:off x="5169506" y="1519593"/>
            <a:ext cx="58272" cy="50523"/>
          </a:xfrm>
          <a:custGeom>
            <a:avLst/>
            <a:gdLst/>
            <a:ahLst/>
            <a:cxnLst/>
            <a:rect l="0" t="0" r="0" b="0"/>
            <a:pathLst>
              <a:path w="1553909" h="1347272">
                <a:moveTo>
                  <a:pt x="0" y="1239981"/>
                </a:moveTo>
                <a:cubicBezTo>
                  <a:pt x="376581" y="1347272"/>
                  <a:pt x="781826" y="1264107"/>
                  <a:pt x="1085712" y="1017166"/>
                </a:cubicBezTo>
                <a:cubicBezTo>
                  <a:pt x="1389598" y="770226"/>
                  <a:pt x="1553909" y="390566"/>
                  <a:pt x="1525927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57" name="Freeform 2357"/>
          <p:cNvSpPr/>
          <p:nvPr/>
        </p:nvSpPr>
        <p:spPr>
          <a:xfrm>
            <a:off x="5114177" y="1565891"/>
            <a:ext cx="56422" cy="48919"/>
          </a:xfrm>
          <a:custGeom>
            <a:avLst/>
            <a:gdLst/>
            <a:ahLst/>
            <a:cxnLst/>
            <a:rect l="0" t="0" r="0" b="0"/>
            <a:pathLst>
              <a:path w="1504579" h="1304502">
                <a:moveTo>
                  <a:pt x="0" y="1200617"/>
                </a:moveTo>
                <a:cubicBezTo>
                  <a:pt x="364627" y="1304502"/>
                  <a:pt x="757007" y="1223977"/>
                  <a:pt x="1051246" y="984876"/>
                </a:cubicBezTo>
                <a:cubicBezTo>
                  <a:pt x="1345484" y="745775"/>
                  <a:pt x="1504579" y="378168"/>
                  <a:pt x="1477486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58" name="Freeform 2358"/>
          <p:cNvSpPr/>
          <p:nvPr/>
        </p:nvSpPr>
        <p:spPr>
          <a:xfrm>
            <a:off x="5071327" y="1611242"/>
            <a:ext cx="43375" cy="37817"/>
          </a:xfrm>
          <a:custGeom>
            <a:avLst/>
            <a:gdLst/>
            <a:ahLst/>
            <a:cxnLst/>
            <a:rect l="0" t="0" r="0" b="0"/>
            <a:pathLst>
              <a:path w="1156682" h="1008463">
                <a:moveTo>
                  <a:pt x="0" y="929556"/>
                </a:moveTo>
                <a:cubicBezTo>
                  <a:pt x="281247" y="1008463"/>
                  <a:pt x="583304" y="945213"/>
                  <a:pt x="809266" y="760096"/>
                </a:cubicBezTo>
                <a:cubicBezTo>
                  <a:pt x="1035228" y="574980"/>
                  <a:pt x="1156682" y="291275"/>
                  <a:pt x="1134662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59" name="Freeform 2359"/>
          <p:cNvSpPr/>
          <p:nvPr/>
        </p:nvSpPr>
        <p:spPr>
          <a:xfrm>
            <a:off x="5033411" y="1645937"/>
            <a:ext cx="40937" cy="46122"/>
          </a:xfrm>
          <a:custGeom>
            <a:avLst/>
            <a:gdLst/>
            <a:ahLst/>
            <a:cxnLst/>
            <a:rect l="0" t="0" r="0" b="0"/>
            <a:pathLst>
              <a:path w="1091647" h="1229923">
                <a:moveTo>
                  <a:pt x="0" y="1202335"/>
                </a:moveTo>
                <a:cubicBezTo>
                  <a:pt x="311621" y="1229923"/>
                  <a:pt x="617107" y="1103755"/>
                  <a:pt x="818443" y="864312"/>
                </a:cubicBezTo>
                <a:cubicBezTo>
                  <a:pt x="1019780" y="624869"/>
                  <a:pt x="1091647" y="302263"/>
                  <a:pt x="1010987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60" name="Freeform 2360"/>
          <p:cNvSpPr/>
          <p:nvPr/>
        </p:nvSpPr>
        <p:spPr>
          <a:xfrm>
            <a:off x="4990087" y="1691258"/>
            <a:ext cx="46901" cy="52842"/>
          </a:xfrm>
          <a:custGeom>
            <a:avLst/>
            <a:gdLst/>
            <a:ahLst/>
            <a:cxnLst/>
            <a:rect l="0" t="0" r="0" b="0"/>
            <a:pathLst>
              <a:path w="1250694" h="1409117">
                <a:moveTo>
                  <a:pt x="0" y="1377510"/>
                </a:moveTo>
                <a:cubicBezTo>
                  <a:pt x="357022" y="1409117"/>
                  <a:pt x="707016" y="1264567"/>
                  <a:pt x="937686" y="990239"/>
                </a:cubicBezTo>
                <a:cubicBezTo>
                  <a:pt x="1168356" y="715910"/>
                  <a:pt x="1250694" y="346301"/>
                  <a:pt x="1158282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61" name="Freeform 2361"/>
          <p:cNvSpPr/>
          <p:nvPr/>
        </p:nvSpPr>
        <p:spPr>
          <a:xfrm rot="-5400000">
            <a:off x="4944406" y="1745841"/>
            <a:ext cx="51620" cy="45816"/>
          </a:xfrm>
          <a:custGeom>
            <a:avLst/>
            <a:gdLst/>
            <a:ahLst/>
            <a:cxnLst/>
            <a:rect l="0" t="0" r="0" b="0"/>
            <a:pathLst>
              <a:path w="1376536" h="1221767">
                <a:moveTo>
                  <a:pt x="30869" y="0"/>
                </a:moveTo>
                <a:cubicBezTo>
                  <a:pt x="0" y="348766"/>
                  <a:pt x="141200" y="690661"/>
                  <a:pt x="409190" y="916000"/>
                </a:cubicBezTo>
                <a:cubicBezTo>
                  <a:pt x="677168" y="1141338"/>
                  <a:pt x="1038237" y="1221767"/>
                  <a:pt x="1376536" y="113149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62" name="Freeform 2362"/>
          <p:cNvSpPr/>
          <p:nvPr/>
        </p:nvSpPr>
        <p:spPr>
          <a:xfrm>
            <a:off x="4880002" y="1793622"/>
            <a:ext cx="69848" cy="67252"/>
          </a:xfrm>
          <a:custGeom>
            <a:avLst/>
            <a:gdLst/>
            <a:ahLst/>
            <a:cxnLst/>
            <a:rect l="0" t="0" r="0" b="0"/>
            <a:pathLst>
              <a:path w="1862602" h="1793399">
                <a:moveTo>
                  <a:pt x="0" y="1694884"/>
                </a:moveTo>
                <a:cubicBezTo>
                  <a:pt x="481029" y="1793399"/>
                  <a:pt x="979872" y="1651054"/>
                  <a:pt x="1336477" y="1313521"/>
                </a:cubicBezTo>
                <a:cubicBezTo>
                  <a:pt x="1693081" y="975988"/>
                  <a:pt x="1862602" y="485713"/>
                  <a:pt x="1790648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63" name="Freeform 2363"/>
          <p:cNvSpPr/>
          <p:nvPr/>
        </p:nvSpPr>
        <p:spPr>
          <a:xfrm>
            <a:off x="4834823" y="1857202"/>
            <a:ext cx="45443" cy="36221"/>
          </a:xfrm>
          <a:custGeom>
            <a:avLst/>
            <a:gdLst/>
            <a:ahLst/>
            <a:cxnLst/>
            <a:rect l="0" t="0" r="0" b="0"/>
            <a:pathLst>
              <a:path w="1211812" h="965904">
                <a:moveTo>
                  <a:pt x="0" y="867943"/>
                </a:moveTo>
                <a:cubicBezTo>
                  <a:pt x="279602" y="965904"/>
                  <a:pt x="589411" y="921306"/>
                  <a:pt x="830029" y="748456"/>
                </a:cubicBezTo>
                <a:cubicBezTo>
                  <a:pt x="1070647" y="575607"/>
                  <a:pt x="1211812" y="296244"/>
                  <a:pt x="1208233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64" name="Freeform 2364"/>
          <p:cNvSpPr/>
          <p:nvPr/>
        </p:nvSpPr>
        <p:spPr>
          <a:xfrm>
            <a:off x="4766639" y="1889583"/>
            <a:ext cx="68018" cy="51518"/>
          </a:xfrm>
          <a:custGeom>
            <a:avLst/>
            <a:gdLst/>
            <a:ahLst/>
            <a:cxnLst/>
            <a:rect l="0" t="0" r="0" b="0"/>
            <a:pathLst>
              <a:path w="1813815" h="1373826">
                <a:moveTo>
                  <a:pt x="0" y="1303099"/>
                </a:moveTo>
                <a:cubicBezTo>
                  <a:pt x="413729" y="1373826"/>
                  <a:pt x="838546" y="1275774"/>
                  <a:pt x="1179426" y="1030875"/>
                </a:cubicBezTo>
                <a:cubicBezTo>
                  <a:pt x="1520307" y="785977"/>
                  <a:pt x="1748807" y="414667"/>
                  <a:pt x="1813815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65" name="Freeform 2365"/>
          <p:cNvSpPr/>
          <p:nvPr/>
        </p:nvSpPr>
        <p:spPr>
          <a:xfrm rot="-5400000">
            <a:off x="3780851" y="4764612"/>
            <a:ext cx="15972" cy="28246"/>
          </a:xfrm>
          <a:custGeom>
            <a:avLst/>
            <a:gdLst/>
            <a:ahLst/>
            <a:cxnLst/>
            <a:rect l="0" t="0" r="0" b="0"/>
            <a:pathLst>
              <a:path w="425909" h="753231">
                <a:moveTo>
                  <a:pt x="97154" y="0"/>
                </a:moveTo>
                <a:cubicBezTo>
                  <a:pt x="11826" y="139662"/>
                  <a:pt x="0" y="312179"/>
                  <a:pt x="65472" y="462185"/>
                </a:cubicBezTo>
                <a:cubicBezTo>
                  <a:pt x="130944" y="612192"/>
                  <a:pt x="265479" y="720824"/>
                  <a:pt x="425909" y="753231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66" name="Freeform 2366"/>
          <p:cNvSpPr/>
          <p:nvPr/>
        </p:nvSpPr>
        <p:spPr>
          <a:xfrm>
            <a:off x="3803029" y="4742985"/>
            <a:ext cx="63286" cy="35784"/>
          </a:xfrm>
          <a:custGeom>
            <a:avLst/>
            <a:gdLst/>
            <a:ahLst/>
            <a:cxnLst/>
            <a:rect l="0" t="0" r="0" b="0"/>
            <a:pathLst>
              <a:path w="1687635" h="954250">
                <a:moveTo>
                  <a:pt x="0" y="736587"/>
                </a:moveTo>
                <a:cubicBezTo>
                  <a:pt x="312933" y="927759"/>
                  <a:pt x="699450" y="954250"/>
                  <a:pt x="1035540" y="807560"/>
                </a:cubicBezTo>
                <a:cubicBezTo>
                  <a:pt x="1371629" y="660870"/>
                  <a:pt x="1615025" y="359446"/>
                  <a:pt x="1687635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67" name="Freeform 2367"/>
          <p:cNvSpPr/>
          <p:nvPr/>
        </p:nvSpPr>
        <p:spPr>
          <a:xfrm>
            <a:off x="3862588" y="4694285"/>
            <a:ext cx="15206" cy="48629"/>
          </a:xfrm>
          <a:custGeom>
            <a:avLst/>
            <a:gdLst/>
            <a:ahLst/>
            <a:cxnLst/>
            <a:rect l="0" t="0" r="0" b="0"/>
            <a:pathLst>
              <a:path w="405500" h="1296768">
                <a:moveTo>
                  <a:pt x="97218" y="1296768"/>
                </a:moveTo>
                <a:cubicBezTo>
                  <a:pt x="297660" y="1132784"/>
                  <a:pt x="405500" y="881328"/>
                  <a:pt x="386139" y="623080"/>
                </a:cubicBezTo>
                <a:cubicBezTo>
                  <a:pt x="366778" y="364831"/>
                  <a:pt x="222651" y="132265"/>
                  <a:pt x="0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68" name="Freeform 2368"/>
          <p:cNvSpPr/>
          <p:nvPr/>
        </p:nvSpPr>
        <p:spPr>
          <a:xfrm>
            <a:off x="3857917" y="4631670"/>
            <a:ext cx="19586" cy="62634"/>
          </a:xfrm>
          <a:custGeom>
            <a:avLst/>
            <a:gdLst/>
            <a:ahLst/>
            <a:cxnLst/>
            <a:rect l="0" t="0" r="0" b="0"/>
            <a:pathLst>
              <a:path w="522284" h="1670239">
                <a:moveTo>
                  <a:pt x="125217" y="1670239"/>
                </a:moveTo>
                <a:cubicBezTo>
                  <a:pt x="383386" y="1459027"/>
                  <a:pt x="522284" y="1135152"/>
                  <a:pt x="497348" y="802528"/>
                </a:cubicBezTo>
                <a:cubicBezTo>
                  <a:pt x="472411" y="469903"/>
                  <a:pt x="286775" y="170358"/>
                  <a:pt x="0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69" name="Freeform 2369"/>
          <p:cNvSpPr/>
          <p:nvPr/>
        </p:nvSpPr>
        <p:spPr>
          <a:xfrm>
            <a:off x="3854491" y="4582842"/>
            <a:ext cx="15206" cy="48629"/>
          </a:xfrm>
          <a:custGeom>
            <a:avLst/>
            <a:gdLst/>
            <a:ahLst/>
            <a:cxnLst/>
            <a:rect l="0" t="0" r="0" b="0"/>
            <a:pathLst>
              <a:path w="405500" h="1296768">
                <a:moveTo>
                  <a:pt x="97218" y="1296768"/>
                </a:moveTo>
                <a:cubicBezTo>
                  <a:pt x="297660" y="1132784"/>
                  <a:pt x="405500" y="881328"/>
                  <a:pt x="386139" y="623080"/>
                </a:cubicBezTo>
                <a:cubicBezTo>
                  <a:pt x="366778" y="364831"/>
                  <a:pt x="222651" y="132265"/>
                  <a:pt x="0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70" name="Freeform 2370"/>
          <p:cNvSpPr/>
          <p:nvPr/>
        </p:nvSpPr>
        <p:spPr>
          <a:xfrm>
            <a:off x="3847826" y="4497875"/>
            <a:ext cx="26641" cy="85198"/>
          </a:xfrm>
          <a:custGeom>
            <a:avLst/>
            <a:gdLst/>
            <a:ahLst/>
            <a:cxnLst/>
            <a:rect l="0" t="0" r="0" b="0"/>
            <a:pathLst>
              <a:path w="710436" h="2271940">
                <a:moveTo>
                  <a:pt x="170327" y="2271940"/>
                </a:moveTo>
                <a:cubicBezTo>
                  <a:pt x="521500" y="1984639"/>
                  <a:pt x="710436" y="1544089"/>
                  <a:pt x="676516" y="1091637"/>
                </a:cubicBezTo>
                <a:cubicBezTo>
                  <a:pt x="642596" y="639184"/>
                  <a:pt x="390085" y="231729"/>
                  <a:pt x="0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71" name="Freeform 2371"/>
          <p:cNvSpPr/>
          <p:nvPr/>
        </p:nvSpPr>
        <p:spPr>
          <a:xfrm>
            <a:off x="3847722" y="4434785"/>
            <a:ext cx="16657" cy="62808"/>
          </a:xfrm>
          <a:custGeom>
            <a:avLst/>
            <a:gdLst/>
            <a:ahLst/>
            <a:cxnLst/>
            <a:rect l="0" t="0" r="0" b="0"/>
            <a:pathLst>
              <a:path w="444199" h="1674884">
                <a:moveTo>
                  <a:pt x="0" y="1674884"/>
                </a:moveTo>
                <a:cubicBezTo>
                  <a:pt x="274578" y="1485494"/>
                  <a:pt x="439499" y="1174064"/>
                  <a:pt x="441849" y="840514"/>
                </a:cubicBezTo>
                <a:cubicBezTo>
                  <a:pt x="444199" y="506964"/>
                  <a:pt x="283684" y="193241"/>
                  <a:pt x="11803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72" name="Freeform 2372"/>
          <p:cNvSpPr/>
          <p:nvPr/>
        </p:nvSpPr>
        <p:spPr>
          <a:xfrm>
            <a:off x="3848174" y="4374332"/>
            <a:ext cx="20023" cy="60145"/>
          </a:xfrm>
          <a:custGeom>
            <a:avLst/>
            <a:gdLst/>
            <a:ahLst/>
            <a:cxnLst/>
            <a:rect l="0" t="0" r="0" b="0"/>
            <a:pathLst>
              <a:path w="533937" h="1603878">
                <a:moveTo>
                  <a:pt x="0" y="1603878"/>
                </a:moveTo>
                <a:cubicBezTo>
                  <a:pt x="280675" y="1447850"/>
                  <a:pt x="467585" y="1164709"/>
                  <a:pt x="500761" y="845299"/>
                </a:cubicBezTo>
                <a:cubicBezTo>
                  <a:pt x="533937" y="525891"/>
                  <a:pt x="409207" y="210381"/>
                  <a:pt x="166590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73" name="Freeform 2373"/>
          <p:cNvSpPr/>
          <p:nvPr/>
        </p:nvSpPr>
        <p:spPr>
          <a:xfrm>
            <a:off x="3854586" y="4284459"/>
            <a:ext cx="29840" cy="89636"/>
          </a:xfrm>
          <a:custGeom>
            <a:avLst/>
            <a:gdLst/>
            <a:ahLst/>
            <a:cxnLst/>
            <a:rect l="0" t="0" r="0" b="0"/>
            <a:pathLst>
              <a:path w="795739" h="2390295">
                <a:moveTo>
                  <a:pt x="0" y="2390295"/>
                </a:moveTo>
                <a:cubicBezTo>
                  <a:pt x="418296" y="2157763"/>
                  <a:pt x="696853" y="1735792"/>
                  <a:pt x="746296" y="1259768"/>
                </a:cubicBezTo>
                <a:cubicBezTo>
                  <a:pt x="795739" y="783746"/>
                  <a:pt x="609851" y="313535"/>
                  <a:pt x="248273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74" name="Freeform 2374"/>
          <p:cNvSpPr/>
          <p:nvPr/>
        </p:nvSpPr>
        <p:spPr>
          <a:xfrm>
            <a:off x="3864071" y="4190383"/>
            <a:ext cx="31390" cy="94293"/>
          </a:xfrm>
          <a:custGeom>
            <a:avLst/>
            <a:gdLst/>
            <a:ahLst/>
            <a:cxnLst/>
            <a:rect l="0" t="0" r="0" b="0"/>
            <a:pathLst>
              <a:path w="837075" h="2514467">
                <a:moveTo>
                  <a:pt x="0" y="2514467"/>
                </a:moveTo>
                <a:cubicBezTo>
                  <a:pt x="440026" y="2269855"/>
                  <a:pt x="733052" y="1825963"/>
                  <a:pt x="785064" y="1325212"/>
                </a:cubicBezTo>
                <a:cubicBezTo>
                  <a:pt x="837075" y="824461"/>
                  <a:pt x="641531" y="329823"/>
                  <a:pt x="261170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75" name="Freeform 2375"/>
          <p:cNvSpPr/>
          <p:nvPr/>
        </p:nvSpPr>
        <p:spPr>
          <a:xfrm>
            <a:off x="3873371" y="4125478"/>
            <a:ext cx="21577" cy="64801"/>
          </a:xfrm>
          <a:custGeom>
            <a:avLst/>
            <a:gdLst/>
            <a:ahLst/>
            <a:cxnLst/>
            <a:rect l="0" t="0" r="0" b="0"/>
            <a:pathLst>
              <a:path w="575385" h="1728031">
                <a:moveTo>
                  <a:pt x="0" y="1728031"/>
                </a:moveTo>
                <a:cubicBezTo>
                  <a:pt x="302420" y="1559953"/>
                  <a:pt x="503830" y="1254910"/>
                  <a:pt x="539608" y="910776"/>
                </a:cubicBezTo>
                <a:cubicBezTo>
                  <a:pt x="575385" y="566642"/>
                  <a:pt x="441031" y="226693"/>
                  <a:pt x="179653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76" name="Freeform 2376"/>
          <p:cNvSpPr/>
          <p:nvPr/>
        </p:nvSpPr>
        <p:spPr>
          <a:xfrm>
            <a:off x="3880233" y="4070201"/>
            <a:ext cx="20652" cy="55049"/>
          </a:xfrm>
          <a:custGeom>
            <a:avLst/>
            <a:gdLst/>
            <a:ahLst/>
            <a:cxnLst/>
            <a:rect l="0" t="0" r="0" b="0"/>
            <a:pathLst>
              <a:path w="550719" h="1467986">
                <a:moveTo>
                  <a:pt x="0" y="1467986"/>
                </a:moveTo>
                <a:cubicBezTo>
                  <a:pt x="267027" y="1339649"/>
                  <a:pt x="454656" y="1089116"/>
                  <a:pt x="502687" y="796769"/>
                </a:cubicBezTo>
                <a:cubicBezTo>
                  <a:pt x="550719" y="504423"/>
                  <a:pt x="453113" y="207027"/>
                  <a:pt x="241185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77" name="Freeform 2377"/>
          <p:cNvSpPr/>
          <p:nvPr/>
        </p:nvSpPr>
        <p:spPr>
          <a:xfrm>
            <a:off x="3889392" y="4000864"/>
            <a:ext cx="26140" cy="69678"/>
          </a:xfrm>
          <a:custGeom>
            <a:avLst/>
            <a:gdLst/>
            <a:ahLst/>
            <a:cxnLst/>
            <a:rect l="0" t="0" r="0" b="0"/>
            <a:pathLst>
              <a:path w="697064" h="1858080">
                <a:moveTo>
                  <a:pt x="0" y="1858080"/>
                </a:moveTo>
                <a:cubicBezTo>
                  <a:pt x="337985" y="1695640"/>
                  <a:pt x="575474" y="1378532"/>
                  <a:pt x="636269" y="1008498"/>
                </a:cubicBezTo>
                <a:cubicBezTo>
                  <a:pt x="697064" y="638466"/>
                  <a:pt x="573521" y="262042"/>
                  <a:pt x="305276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78" name="Freeform 2378"/>
          <p:cNvSpPr/>
          <p:nvPr/>
        </p:nvSpPr>
        <p:spPr>
          <a:xfrm>
            <a:off x="3900728" y="3940181"/>
            <a:ext cx="22674" cy="60439"/>
          </a:xfrm>
          <a:custGeom>
            <a:avLst/>
            <a:gdLst/>
            <a:ahLst/>
            <a:cxnLst/>
            <a:rect l="0" t="0" r="0" b="0"/>
            <a:pathLst>
              <a:path w="604635" h="1611705">
                <a:moveTo>
                  <a:pt x="0" y="1611705"/>
                </a:moveTo>
                <a:cubicBezTo>
                  <a:pt x="293169" y="1470804"/>
                  <a:pt x="499167" y="1195743"/>
                  <a:pt x="551901" y="874775"/>
                </a:cubicBezTo>
                <a:cubicBezTo>
                  <a:pt x="604635" y="553808"/>
                  <a:pt x="497473" y="227296"/>
                  <a:pt x="264797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79" name="Freeform 2379"/>
          <p:cNvSpPr/>
          <p:nvPr/>
        </p:nvSpPr>
        <p:spPr>
          <a:xfrm>
            <a:off x="3910838" y="3865129"/>
            <a:ext cx="28162" cy="75067"/>
          </a:xfrm>
          <a:custGeom>
            <a:avLst/>
            <a:gdLst/>
            <a:ahLst/>
            <a:cxnLst/>
            <a:rect l="0" t="0" r="0" b="0"/>
            <a:pathLst>
              <a:path w="750981" h="2001799">
                <a:moveTo>
                  <a:pt x="0" y="2001799"/>
                </a:moveTo>
                <a:cubicBezTo>
                  <a:pt x="364128" y="1826795"/>
                  <a:pt x="619986" y="1485159"/>
                  <a:pt x="685483" y="1086504"/>
                </a:cubicBezTo>
                <a:cubicBezTo>
                  <a:pt x="750981" y="687850"/>
                  <a:pt x="617881" y="282310"/>
                  <a:pt x="328889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80" name="Freeform 2380"/>
          <p:cNvSpPr/>
          <p:nvPr/>
        </p:nvSpPr>
        <p:spPr>
          <a:xfrm>
            <a:off x="3923096" y="3810169"/>
            <a:ext cx="20652" cy="55049"/>
          </a:xfrm>
          <a:custGeom>
            <a:avLst/>
            <a:gdLst/>
            <a:ahLst/>
            <a:cxnLst/>
            <a:rect l="0" t="0" r="0" b="0"/>
            <a:pathLst>
              <a:path w="550719" h="1467986">
                <a:moveTo>
                  <a:pt x="0" y="1467986"/>
                </a:moveTo>
                <a:cubicBezTo>
                  <a:pt x="267027" y="1339649"/>
                  <a:pt x="454656" y="1089116"/>
                  <a:pt x="502687" y="796769"/>
                </a:cubicBezTo>
                <a:cubicBezTo>
                  <a:pt x="550719" y="504423"/>
                  <a:pt x="453113" y="207027"/>
                  <a:pt x="241185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81" name="Freeform 2381"/>
          <p:cNvSpPr/>
          <p:nvPr/>
        </p:nvSpPr>
        <p:spPr>
          <a:xfrm>
            <a:off x="3932445" y="3745257"/>
            <a:ext cx="24407" cy="65058"/>
          </a:xfrm>
          <a:custGeom>
            <a:avLst/>
            <a:gdLst/>
            <a:ahLst/>
            <a:cxnLst/>
            <a:rect l="0" t="0" r="0" b="0"/>
            <a:pathLst>
              <a:path w="650850" h="1734892">
                <a:moveTo>
                  <a:pt x="0" y="1734892"/>
                </a:moveTo>
                <a:cubicBezTo>
                  <a:pt x="315577" y="1583222"/>
                  <a:pt x="537321" y="1287137"/>
                  <a:pt x="594085" y="941637"/>
                </a:cubicBezTo>
                <a:cubicBezTo>
                  <a:pt x="650850" y="596137"/>
                  <a:pt x="535497" y="244669"/>
                  <a:pt x="285037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82" name="Freeform 2382"/>
          <p:cNvSpPr/>
          <p:nvPr/>
        </p:nvSpPr>
        <p:spPr>
          <a:xfrm>
            <a:off x="3942830" y="3691933"/>
            <a:ext cx="29841" cy="53482"/>
          </a:xfrm>
          <a:custGeom>
            <a:avLst/>
            <a:gdLst/>
            <a:ahLst/>
            <a:cxnLst/>
            <a:rect l="0" t="0" r="0" b="0"/>
            <a:pathLst>
              <a:path w="795766" h="1426195">
                <a:moveTo>
                  <a:pt x="0" y="1426195"/>
                </a:moveTo>
                <a:cubicBezTo>
                  <a:pt x="302022" y="1362347"/>
                  <a:pt x="553906" y="1155176"/>
                  <a:pt x="674836" y="871152"/>
                </a:cubicBezTo>
                <a:cubicBezTo>
                  <a:pt x="795766" y="587128"/>
                  <a:pt x="770534" y="261969"/>
                  <a:pt x="607237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83" name="Freeform 2383"/>
          <p:cNvSpPr/>
          <p:nvPr/>
        </p:nvSpPr>
        <p:spPr>
          <a:xfrm>
            <a:off x="3965433" y="3607994"/>
            <a:ext cx="51607" cy="83808"/>
          </a:xfrm>
          <a:custGeom>
            <a:avLst/>
            <a:gdLst/>
            <a:ahLst/>
            <a:cxnLst/>
            <a:rect l="0" t="0" r="0" b="0"/>
            <a:pathLst>
              <a:path w="1376198" h="2234868">
                <a:moveTo>
                  <a:pt x="0" y="2234868"/>
                </a:moveTo>
                <a:cubicBezTo>
                  <a:pt x="494385" y="2164969"/>
                  <a:pt x="923584" y="1858285"/>
                  <a:pt x="1149891" y="1413215"/>
                </a:cubicBezTo>
                <a:cubicBezTo>
                  <a:pt x="1376198" y="968145"/>
                  <a:pt x="1371154" y="440660"/>
                  <a:pt x="1136376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84" name="Freeform 2384"/>
          <p:cNvSpPr/>
          <p:nvPr/>
        </p:nvSpPr>
        <p:spPr>
          <a:xfrm>
            <a:off x="4008162" y="3560583"/>
            <a:ext cx="29337" cy="47642"/>
          </a:xfrm>
          <a:custGeom>
            <a:avLst/>
            <a:gdLst/>
            <a:ahLst/>
            <a:cxnLst/>
            <a:rect l="0" t="0" r="0" b="0"/>
            <a:pathLst>
              <a:path w="782320" h="1270444">
                <a:moveTo>
                  <a:pt x="0" y="1270444"/>
                </a:moveTo>
                <a:cubicBezTo>
                  <a:pt x="281041" y="1230709"/>
                  <a:pt x="525025" y="1056370"/>
                  <a:pt x="653673" y="803363"/>
                </a:cubicBezTo>
                <a:cubicBezTo>
                  <a:pt x="782320" y="550356"/>
                  <a:pt x="779453" y="250500"/>
                  <a:pt x="645990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85" name="Freeform 2385"/>
          <p:cNvSpPr/>
          <p:nvPr/>
        </p:nvSpPr>
        <p:spPr>
          <a:xfrm>
            <a:off x="4032462" y="3509726"/>
            <a:ext cx="23009" cy="50766"/>
          </a:xfrm>
          <a:custGeom>
            <a:avLst/>
            <a:gdLst/>
            <a:ahLst/>
            <a:cxnLst/>
            <a:rect l="0" t="0" r="0" b="0"/>
            <a:pathLst>
              <a:path w="613590" h="1353772">
                <a:moveTo>
                  <a:pt x="0" y="1353772"/>
                </a:moveTo>
                <a:cubicBezTo>
                  <a:pt x="263517" y="1260082"/>
                  <a:pt x="464764" y="1043735"/>
                  <a:pt x="539177" y="774139"/>
                </a:cubicBezTo>
                <a:cubicBezTo>
                  <a:pt x="613590" y="504543"/>
                  <a:pt x="551811" y="215597"/>
                  <a:pt x="373661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86" name="Freeform 2386"/>
          <p:cNvSpPr/>
          <p:nvPr/>
        </p:nvSpPr>
        <p:spPr>
          <a:xfrm>
            <a:off x="4046424" y="3442925"/>
            <a:ext cx="26908" cy="66907"/>
          </a:xfrm>
          <a:custGeom>
            <a:avLst/>
            <a:gdLst/>
            <a:ahLst/>
            <a:cxnLst/>
            <a:rect l="0" t="0" r="0" b="0"/>
            <a:pathLst>
              <a:path w="717566" h="1784197">
                <a:moveTo>
                  <a:pt x="0" y="1784197"/>
                </a:moveTo>
                <a:cubicBezTo>
                  <a:pt x="332423" y="1639467"/>
                  <a:pt x="573340" y="1341669"/>
                  <a:pt x="645453" y="986349"/>
                </a:cubicBezTo>
                <a:cubicBezTo>
                  <a:pt x="717566" y="631030"/>
                  <a:pt x="611806" y="262873"/>
                  <a:pt x="362106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87" name="Freeform 2387"/>
          <p:cNvSpPr/>
          <p:nvPr/>
        </p:nvSpPr>
        <p:spPr>
          <a:xfrm rot="-5400000">
            <a:off x="4038538" y="3392220"/>
            <a:ext cx="72260" cy="29061"/>
          </a:xfrm>
          <a:custGeom>
            <a:avLst/>
            <a:gdLst/>
            <a:ahLst/>
            <a:cxnLst/>
            <a:rect l="0" t="0" r="0" b="0"/>
            <a:pathLst>
              <a:path w="1926934" h="774973">
                <a:moveTo>
                  <a:pt x="0" y="0"/>
                </a:moveTo>
                <a:cubicBezTo>
                  <a:pt x="156307" y="359023"/>
                  <a:pt x="477931" y="619212"/>
                  <a:pt x="861672" y="697099"/>
                </a:cubicBezTo>
                <a:cubicBezTo>
                  <a:pt x="1245419" y="774973"/>
                  <a:pt x="1643025" y="660760"/>
                  <a:pt x="1926934" y="391083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88" name="Freeform 2388"/>
          <p:cNvSpPr/>
          <p:nvPr/>
        </p:nvSpPr>
        <p:spPr>
          <a:xfrm>
            <a:off x="4074897" y="3290664"/>
            <a:ext cx="32137" cy="79906"/>
          </a:xfrm>
          <a:custGeom>
            <a:avLst/>
            <a:gdLst/>
            <a:ahLst/>
            <a:cxnLst/>
            <a:rect l="0" t="0" r="0" b="0"/>
            <a:pathLst>
              <a:path w="856979" h="2130841">
                <a:moveTo>
                  <a:pt x="0" y="2130841"/>
                </a:moveTo>
                <a:cubicBezTo>
                  <a:pt x="397009" y="1957992"/>
                  <a:pt x="684732" y="1602336"/>
                  <a:pt x="770856" y="1177983"/>
                </a:cubicBezTo>
                <a:cubicBezTo>
                  <a:pt x="856979" y="753631"/>
                  <a:pt x="730671" y="313946"/>
                  <a:pt x="432458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89" name="Freeform 2389"/>
          <p:cNvSpPr/>
          <p:nvPr/>
        </p:nvSpPr>
        <p:spPr>
          <a:xfrm>
            <a:off x="4090894" y="3200347"/>
            <a:ext cx="36442" cy="90612"/>
          </a:xfrm>
          <a:custGeom>
            <a:avLst/>
            <a:gdLst/>
            <a:ahLst/>
            <a:cxnLst/>
            <a:rect l="0" t="0" r="0" b="0"/>
            <a:pathLst>
              <a:path w="971790" h="2416313">
                <a:moveTo>
                  <a:pt x="0" y="2416313"/>
                </a:moveTo>
                <a:cubicBezTo>
                  <a:pt x="450196" y="2220307"/>
                  <a:pt x="776467" y="1817003"/>
                  <a:pt x="874128" y="1335799"/>
                </a:cubicBezTo>
                <a:cubicBezTo>
                  <a:pt x="971790" y="854595"/>
                  <a:pt x="828561" y="356005"/>
                  <a:pt x="490395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90" name="Freeform 2390"/>
          <p:cNvSpPr/>
          <p:nvPr/>
        </p:nvSpPr>
        <p:spPr>
          <a:xfrm rot="-5400000">
            <a:off x="4089220" y="3139080"/>
            <a:ext cx="81561" cy="40770"/>
          </a:xfrm>
          <a:custGeom>
            <a:avLst/>
            <a:gdLst/>
            <a:ahLst/>
            <a:cxnLst/>
            <a:rect l="0" t="0" r="0" b="0"/>
            <a:pathLst>
              <a:path w="2174962" h="1087202">
                <a:moveTo>
                  <a:pt x="0" y="0"/>
                </a:moveTo>
                <a:cubicBezTo>
                  <a:pt x="126852" y="439949"/>
                  <a:pt x="460344" y="790352"/>
                  <a:pt x="893484" y="938771"/>
                </a:cubicBezTo>
                <a:cubicBezTo>
                  <a:pt x="1326630" y="1087202"/>
                  <a:pt x="1804938" y="1014996"/>
                  <a:pt x="2174962" y="745331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91" name="Freeform 2391"/>
          <p:cNvSpPr/>
          <p:nvPr/>
        </p:nvSpPr>
        <p:spPr>
          <a:xfrm>
            <a:off x="4137144" y="3031211"/>
            <a:ext cx="46733" cy="87561"/>
          </a:xfrm>
          <a:custGeom>
            <a:avLst/>
            <a:gdLst/>
            <a:ahLst/>
            <a:cxnLst/>
            <a:rect l="0" t="0" r="0" b="0"/>
            <a:pathLst>
              <a:path w="1246214" h="2334966">
                <a:moveTo>
                  <a:pt x="0" y="2334966"/>
                </a:moveTo>
                <a:cubicBezTo>
                  <a:pt x="485221" y="2217225"/>
                  <a:pt x="882493" y="1870178"/>
                  <a:pt x="1064354" y="1405173"/>
                </a:cubicBezTo>
                <a:cubicBezTo>
                  <a:pt x="1246214" y="940169"/>
                  <a:pt x="1189793" y="415686"/>
                  <a:pt x="913192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92" name="Freeform 2392"/>
          <p:cNvSpPr/>
          <p:nvPr/>
        </p:nvSpPr>
        <p:spPr>
          <a:xfrm>
            <a:off x="4171394" y="2977412"/>
            <a:ext cx="28505" cy="53408"/>
          </a:xfrm>
          <a:custGeom>
            <a:avLst/>
            <a:gdLst/>
            <a:ahLst/>
            <a:cxnLst/>
            <a:rect l="0" t="0" r="0" b="0"/>
            <a:pathLst>
              <a:path w="760138" h="1424232">
                <a:moveTo>
                  <a:pt x="0" y="1424232"/>
                </a:moveTo>
                <a:cubicBezTo>
                  <a:pt x="295964" y="1352414"/>
                  <a:pt x="538284" y="1140730"/>
                  <a:pt x="649211" y="857096"/>
                </a:cubicBezTo>
                <a:cubicBezTo>
                  <a:pt x="760138" y="573463"/>
                  <a:pt x="725724" y="253551"/>
                  <a:pt x="557009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93" name="Freeform 2393"/>
          <p:cNvSpPr/>
          <p:nvPr/>
        </p:nvSpPr>
        <p:spPr>
          <a:xfrm>
            <a:off x="4192719" y="2908602"/>
            <a:ext cx="36728" cy="68617"/>
          </a:xfrm>
          <a:custGeom>
            <a:avLst/>
            <a:gdLst/>
            <a:ahLst/>
            <a:cxnLst/>
            <a:rect l="0" t="0" r="0" b="0"/>
            <a:pathLst>
              <a:path w="979417" h="1829779">
                <a:moveTo>
                  <a:pt x="0" y="1829779"/>
                </a:moveTo>
                <a:cubicBezTo>
                  <a:pt x="380702" y="1738172"/>
                  <a:pt x="692777" y="1466604"/>
                  <a:pt x="836097" y="1102207"/>
                </a:cubicBezTo>
                <a:cubicBezTo>
                  <a:pt x="979417" y="737809"/>
                  <a:pt x="935958" y="326409"/>
                  <a:pt x="719664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94" name="Freeform 2394"/>
          <p:cNvSpPr/>
          <p:nvPr/>
        </p:nvSpPr>
        <p:spPr>
          <a:xfrm rot="-5400000">
            <a:off x="4208481" y="2869357"/>
            <a:ext cx="49870" cy="27869"/>
          </a:xfrm>
          <a:custGeom>
            <a:avLst/>
            <a:gdLst/>
            <a:ahLst/>
            <a:cxnLst/>
            <a:rect l="0" t="0" r="0" b="0"/>
            <a:pathLst>
              <a:path w="1329879" h="743186">
                <a:moveTo>
                  <a:pt x="0" y="0"/>
                </a:moveTo>
                <a:cubicBezTo>
                  <a:pt x="59271" y="281819"/>
                  <a:pt x="252289" y="517004"/>
                  <a:pt x="517128" y="630089"/>
                </a:cubicBezTo>
                <a:cubicBezTo>
                  <a:pt x="781980" y="743186"/>
                  <a:pt x="1085342" y="719969"/>
                  <a:pt x="1329879" y="567891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95" name="Freeform 2395"/>
          <p:cNvSpPr/>
          <p:nvPr/>
        </p:nvSpPr>
        <p:spPr>
          <a:xfrm>
            <a:off x="4241051" y="2772915"/>
            <a:ext cx="47919" cy="85748"/>
          </a:xfrm>
          <a:custGeom>
            <a:avLst/>
            <a:gdLst/>
            <a:ahLst/>
            <a:cxnLst/>
            <a:rect l="0" t="0" r="0" b="0"/>
            <a:pathLst>
              <a:path w="1277849" h="2286626">
                <a:moveTo>
                  <a:pt x="0" y="2286626"/>
                </a:moveTo>
                <a:cubicBezTo>
                  <a:pt x="484559" y="2184724"/>
                  <a:pt x="888938" y="1852842"/>
                  <a:pt x="1083394" y="1397465"/>
                </a:cubicBezTo>
                <a:cubicBezTo>
                  <a:pt x="1277849" y="942087"/>
                  <a:pt x="1237927" y="420481"/>
                  <a:pt x="976437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96" name="Freeform 2396"/>
          <p:cNvSpPr/>
          <p:nvPr/>
        </p:nvSpPr>
        <p:spPr>
          <a:xfrm rot="-5400000">
            <a:off x="4266704" y="2735717"/>
            <a:ext cx="48435" cy="27067"/>
          </a:xfrm>
          <a:custGeom>
            <a:avLst/>
            <a:gdLst/>
            <a:ahLst/>
            <a:cxnLst/>
            <a:rect l="0" t="0" r="0" b="0"/>
            <a:pathLst>
              <a:path w="1291605" h="721791">
                <a:moveTo>
                  <a:pt x="0" y="0"/>
                </a:moveTo>
                <a:cubicBezTo>
                  <a:pt x="57559" y="273707"/>
                  <a:pt x="245021" y="502121"/>
                  <a:pt x="502245" y="611956"/>
                </a:cubicBezTo>
                <a:cubicBezTo>
                  <a:pt x="759457" y="721791"/>
                  <a:pt x="1054088" y="699244"/>
                  <a:pt x="1291605" y="551544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97" name="Freeform 2397"/>
          <p:cNvSpPr/>
          <p:nvPr/>
        </p:nvSpPr>
        <p:spPr>
          <a:xfrm>
            <a:off x="4297838" y="2658989"/>
            <a:ext cx="36691" cy="65657"/>
          </a:xfrm>
          <a:custGeom>
            <a:avLst/>
            <a:gdLst/>
            <a:ahLst/>
            <a:cxnLst/>
            <a:rect l="0" t="0" r="0" b="0"/>
            <a:pathLst>
              <a:path w="978437" h="1750847">
                <a:moveTo>
                  <a:pt x="0" y="1750847"/>
                </a:moveTo>
                <a:cubicBezTo>
                  <a:pt x="371022" y="1672821"/>
                  <a:pt x="680651" y="1418703"/>
                  <a:pt x="829544" y="1070025"/>
                </a:cubicBezTo>
                <a:cubicBezTo>
                  <a:pt x="978437" y="721346"/>
                  <a:pt x="947869" y="321958"/>
                  <a:pt x="747648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98" name="Freeform 2398"/>
          <p:cNvSpPr/>
          <p:nvPr/>
        </p:nvSpPr>
        <p:spPr>
          <a:xfrm>
            <a:off x="4326339" y="2604307"/>
            <a:ext cx="37907" cy="54503"/>
          </a:xfrm>
          <a:custGeom>
            <a:avLst/>
            <a:gdLst/>
            <a:ahLst/>
            <a:cxnLst/>
            <a:rect l="0" t="0" r="0" b="0"/>
            <a:pathLst>
              <a:path w="1010848" h="1453432">
                <a:moveTo>
                  <a:pt x="0" y="1453432"/>
                </a:moveTo>
                <a:cubicBezTo>
                  <a:pt x="336883" y="1429913"/>
                  <a:pt x="641108" y="1243530"/>
                  <a:pt x="815069" y="954081"/>
                </a:cubicBezTo>
                <a:cubicBezTo>
                  <a:pt x="989030" y="664633"/>
                  <a:pt x="1010848" y="308521"/>
                  <a:pt x="873524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99" name="Freeform 2399"/>
          <p:cNvSpPr/>
          <p:nvPr/>
        </p:nvSpPr>
        <p:spPr>
          <a:xfrm>
            <a:off x="4358939" y="2547494"/>
            <a:ext cx="41223" cy="57070"/>
          </a:xfrm>
          <a:custGeom>
            <a:avLst/>
            <a:gdLst/>
            <a:ahLst/>
            <a:cxnLst/>
            <a:rect l="0" t="0" r="0" b="0"/>
            <a:pathLst>
              <a:path w="1099281" h="1521875">
                <a:moveTo>
                  <a:pt x="0" y="1521875"/>
                </a:moveTo>
                <a:cubicBezTo>
                  <a:pt x="358012" y="1504768"/>
                  <a:pt x="685167" y="1314086"/>
                  <a:pt x="876500" y="1011007"/>
                </a:cubicBezTo>
                <a:cubicBezTo>
                  <a:pt x="1067832" y="707929"/>
                  <a:pt x="1099281" y="330569"/>
                  <a:pt x="960756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0" name="Freeform 2400"/>
          <p:cNvSpPr/>
          <p:nvPr/>
        </p:nvSpPr>
        <p:spPr>
          <a:xfrm>
            <a:off x="4394795" y="2472516"/>
            <a:ext cx="54090" cy="74884"/>
          </a:xfrm>
          <a:custGeom>
            <a:avLst/>
            <a:gdLst/>
            <a:ahLst/>
            <a:cxnLst/>
            <a:rect l="0" t="0" r="0" b="0"/>
            <a:pathLst>
              <a:path w="1442409" h="1996911">
                <a:moveTo>
                  <a:pt x="0" y="1996911"/>
                </a:moveTo>
                <a:cubicBezTo>
                  <a:pt x="469760" y="1974465"/>
                  <a:pt x="899033" y="1724263"/>
                  <a:pt x="1150088" y="1326582"/>
                </a:cubicBezTo>
                <a:cubicBezTo>
                  <a:pt x="1401144" y="928901"/>
                  <a:pt x="1442409" y="433752"/>
                  <a:pt x="1260644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1" name="Freeform 2401"/>
          <p:cNvSpPr/>
          <p:nvPr/>
        </p:nvSpPr>
        <p:spPr>
          <a:xfrm>
            <a:off x="4442397" y="2398405"/>
            <a:ext cx="53614" cy="74224"/>
          </a:xfrm>
          <a:custGeom>
            <a:avLst/>
            <a:gdLst/>
            <a:ahLst/>
            <a:cxnLst/>
            <a:rect l="0" t="0" r="0" b="0"/>
            <a:pathLst>
              <a:path w="1429701" h="1979316">
                <a:moveTo>
                  <a:pt x="0" y="1979316"/>
                </a:moveTo>
                <a:cubicBezTo>
                  <a:pt x="465622" y="1957068"/>
                  <a:pt x="891113" y="1709071"/>
                  <a:pt x="1139957" y="1314893"/>
                </a:cubicBezTo>
                <a:cubicBezTo>
                  <a:pt x="1388800" y="920716"/>
                  <a:pt x="1429701" y="429930"/>
                  <a:pt x="1249538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2" name="Freeform 2402"/>
          <p:cNvSpPr/>
          <p:nvPr/>
        </p:nvSpPr>
        <p:spPr>
          <a:xfrm>
            <a:off x="4488904" y="2356133"/>
            <a:ext cx="43229" cy="44144"/>
          </a:xfrm>
          <a:custGeom>
            <a:avLst/>
            <a:gdLst/>
            <a:ahLst/>
            <a:cxnLst/>
            <a:rect l="0" t="0" r="0" b="0"/>
            <a:pathLst>
              <a:path w="1152782" h="1177178">
                <a:moveTo>
                  <a:pt x="0" y="1127540"/>
                </a:moveTo>
                <a:cubicBezTo>
                  <a:pt x="308876" y="1177178"/>
                  <a:pt x="622547" y="1073012"/>
                  <a:pt x="840372" y="848465"/>
                </a:cubicBezTo>
                <a:cubicBezTo>
                  <a:pt x="1058197" y="623917"/>
                  <a:pt x="1152782" y="307226"/>
                  <a:pt x="1093781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3" name="Freeform 2403"/>
          <p:cNvSpPr/>
          <p:nvPr/>
        </p:nvSpPr>
        <p:spPr>
          <a:xfrm>
            <a:off x="4530284" y="2312661"/>
            <a:ext cx="51886" cy="46795"/>
          </a:xfrm>
          <a:custGeom>
            <a:avLst/>
            <a:gdLst/>
            <a:ahLst/>
            <a:cxnLst/>
            <a:rect l="0" t="0" r="0" b="0"/>
            <a:pathLst>
              <a:path w="1383623" h="1247881">
                <a:moveTo>
                  <a:pt x="0" y="1160481"/>
                </a:moveTo>
                <a:cubicBezTo>
                  <a:pt x="343326" y="1247881"/>
                  <a:pt x="707701" y="1162297"/>
                  <a:pt x="976217" y="931189"/>
                </a:cubicBezTo>
                <a:cubicBezTo>
                  <a:pt x="1244734" y="700081"/>
                  <a:pt x="1383623" y="352513"/>
                  <a:pt x="1348323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4" name="Freeform 2404"/>
          <p:cNvSpPr/>
          <p:nvPr/>
        </p:nvSpPr>
        <p:spPr>
          <a:xfrm>
            <a:off x="4580624" y="2276701"/>
            <a:ext cx="42783" cy="38586"/>
          </a:xfrm>
          <a:custGeom>
            <a:avLst/>
            <a:gdLst/>
            <a:ahLst/>
            <a:cxnLst/>
            <a:rect l="0" t="0" r="0" b="0"/>
            <a:pathLst>
              <a:path w="1140882" h="1028953">
                <a:moveTo>
                  <a:pt x="0" y="956887"/>
                </a:moveTo>
                <a:cubicBezTo>
                  <a:pt x="283093" y="1028953"/>
                  <a:pt x="583543" y="958384"/>
                  <a:pt x="804951" y="767822"/>
                </a:cubicBezTo>
                <a:cubicBezTo>
                  <a:pt x="1026359" y="577259"/>
                  <a:pt x="1140882" y="290668"/>
                  <a:pt x="1111775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5" name="Freeform 2405"/>
          <p:cNvSpPr/>
          <p:nvPr/>
        </p:nvSpPr>
        <p:spPr>
          <a:xfrm>
            <a:off x="4622641" y="2205847"/>
            <a:ext cx="84049" cy="75803"/>
          </a:xfrm>
          <a:custGeom>
            <a:avLst/>
            <a:gdLst/>
            <a:ahLst/>
            <a:cxnLst/>
            <a:rect l="0" t="0" r="0" b="0"/>
            <a:pathLst>
              <a:path w="2241308" h="2021421">
                <a:moveTo>
                  <a:pt x="0" y="1879844"/>
                </a:moveTo>
                <a:cubicBezTo>
                  <a:pt x="556148" y="2021421"/>
                  <a:pt x="1146394" y="1882786"/>
                  <a:pt x="1581359" y="1508418"/>
                </a:cubicBezTo>
                <a:cubicBezTo>
                  <a:pt x="2016324" y="1134050"/>
                  <a:pt x="2241308" y="571030"/>
                  <a:pt x="2184126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6" name="Freeform 2406"/>
          <p:cNvSpPr/>
          <p:nvPr/>
        </p:nvSpPr>
        <p:spPr>
          <a:xfrm>
            <a:off x="4704512" y="2136968"/>
            <a:ext cx="29098" cy="68772"/>
          </a:xfrm>
          <a:custGeom>
            <a:avLst/>
            <a:gdLst/>
            <a:ahLst/>
            <a:cxnLst/>
            <a:rect l="0" t="0" r="0" b="0"/>
            <a:pathLst>
              <a:path w="775937" h="1833917">
                <a:moveTo>
                  <a:pt x="0" y="1833917"/>
                </a:moveTo>
                <a:cubicBezTo>
                  <a:pt x="347957" y="1694108"/>
                  <a:pt x="605831" y="1393343"/>
                  <a:pt x="690884" y="1028122"/>
                </a:cubicBezTo>
                <a:cubicBezTo>
                  <a:pt x="775937" y="662901"/>
                  <a:pt x="677473" y="279152"/>
                  <a:pt x="427084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7" name="Freeform 2407"/>
          <p:cNvSpPr/>
          <p:nvPr/>
        </p:nvSpPr>
        <p:spPr>
          <a:xfrm rot="-5400000">
            <a:off x="4695624" y="2075475"/>
            <a:ext cx="86249" cy="36493"/>
          </a:xfrm>
          <a:custGeom>
            <a:avLst/>
            <a:gdLst/>
            <a:ahLst/>
            <a:cxnLst/>
            <a:rect l="0" t="0" r="0" b="0"/>
            <a:pathLst>
              <a:path w="2299990" h="973137">
                <a:moveTo>
                  <a:pt x="0" y="0"/>
                </a:moveTo>
                <a:cubicBezTo>
                  <a:pt x="175344" y="436389"/>
                  <a:pt x="552537" y="759792"/>
                  <a:pt x="1010580" y="866465"/>
                </a:cubicBezTo>
                <a:cubicBezTo>
                  <a:pt x="1468624" y="973137"/>
                  <a:pt x="1949897" y="849647"/>
                  <a:pt x="2299990" y="53562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8" name="Freeform 2408"/>
          <p:cNvSpPr/>
          <p:nvPr/>
        </p:nvSpPr>
        <p:spPr>
          <a:xfrm>
            <a:off x="4740811" y="1971067"/>
            <a:ext cx="33599" cy="79411"/>
          </a:xfrm>
          <a:custGeom>
            <a:avLst/>
            <a:gdLst/>
            <a:ahLst/>
            <a:cxnLst/>
            <a:rect l="0" t="0" r="0" b="0"/>
            <a:pathLst>
              <a:path w="895972" h="2117618">
                <a:moveTo>
                  <a:pt x="0" y="2117618"/>
                </a:moveTo>
                <a:cubicBezTo>
                  <a:pt x="401785" y="1956180"/>
                  <a:pt x="699551" y="1608889"/>
                  <a:pt x="797761" y="1187169"/>
                </a:cubicBezTo>
                <a:cubicBezTo>
                  <a:pt x="895972" y="765450"/>
                  <a:pt x="782276" y="322336"/>
                  <a:pt x="493153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9" name="Freeform 2409"/>
          <p:cNvSpPr/>
          <p:nvPr/>
        </p:nvSpPr>
        <p:spPr>
          <a:xfrm rot="-5400000">
            <a:off x="4750015" y="1948189"/>
            <a:ext cx="32296" cy="13664"/>
          </a:xfrm>
          <a:custGeom>
            <a:avLst/>
            <a:gdLst/>
            <a:ahLst/>
            <a:cxnLst/>
            <a:rect l="0" t="0" r="0" b="0"/>
            <a:pathLst>
              <a:path w="861231" h="364381">
                <a:moveTo>
                  <a:pt x="0" y="0"/>
                </a:moveTo>
                <a:cubicBezTo>
                  <a:pt x="65658" y="163401"/>
                  <a:pt x="206896" y="284497"/>
                  <a:pt x="378408" y="324445"/>
                </a:cubicBezTo>
                <a:cubicBezTo>
                  <a:pt x="549920" y="364381"/>
                  <a:pt x="730138" y="318145"/>
                  <a:pt x="861231" y="200558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10" name="Freeform 2410"/>
          <p:cNvSpPr/>
          <p:nvPr/>
        </p:nvSpPr>
        <p:spPr>
          <a:xfrm rot="-5400000">
            <a:off x="7431167" y="2630092"/>
            <a:ext cx="0" cy="26193"/>
          </a:xfrm>
          <a:custGeom>
            <a:avLst/>
            <a:gdLst/>
            <a:ahLst/>
            <a:cxnLst/>
            <a:rect l="0" t="0" r="0" b="0"/>
            <a:pathLst>
              <a:path h="698500">
                <a:moveTo>
                  <a:pt x="0" y="0"/>
                </a:moveTo>
                <a:lnTo>
                  <a:pt x="0" y="698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11" name="Freeform 2411"/>
          <p:cNvSpPr/>
          <p:nvPr/>
        </p:nvSpPr>
        <p:spPr>
          <a:xfrm rot="-5400000">
            <a:off x="7466885" y="2665810"/>
            <a:ext cx="0" cy="26193"/>
          </a:xfrm>
          <a:custGeom>
            <a:avLst/>
            <a:gdLst/>
            <a:ahLst/>
            <a:cxnLst/>
            <a:rect l="0" t="0" r="0" b="0"/>
            <a:pathLst>
              <a:path h="698500">
                <a:moveTo>
                  <a:pt x="0" y="0"/>
                </a:moveTo>
                <a:lnTo>
                  <a:pt x="0" y="698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12" name="Freeform 2412"/>
          <p:cNvSpPr/>
          <p:nvPr/>
        </p:nvSpPr>
        <p:spPr>
          <a:xfrm rot="-5400000">
            <a:off x="7518082" y="2676526"/>
            <a:ext cx="0" cy="4762"/>
          </a:xfrm>
          <a:custGeom>
            <a:avLst/>
            <a:gdLst/>
            <a:ahLst/>
            <a:cxnLst/>
            <a:rect l="0" t="0" r="0" b="0"/>
            <a:pathLst>
              <a:path h="127000">
                <a:moveTo>
                  <a:pt x="0" y="0"/>
                </a:moveTo>
                <a:lnTo>
                  <a:pt x="0" y="127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13" name="Freeform 2413"/>
          <p:cNvSpPr/>
          <p:nvPr/>
        </p:nvSpPr>
        <p:spPr>
          <a:xfrm rot="-5400000">
            <a:off x="7507843" y="2706768"/>
            <a:ext cx="0" cy="15716"/>
          </a:xfrm>
          <a:custGeom>
            <a:avLst/>
            <a:gdLst/>
            <a:ahLst/>
            <a:cxnLst/>
            <a:rect l="0" t="0" r="0" b="0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14" name="Freeform 2414"/>
          <p:cNvSpPr/>
          <p:nvPr/>
        </p:nvSpPr>
        <p:spPr>
          <a:xfrm rot="-5400000">
            <a:off x="7558802" y="2707244"/>
            <a:ext cx="0" cy="14763"/>
          </a:xfrm>
          <a:custGeom>
            <a:avLst/>
            <a:gdLst/>
            <a:ahLst/>
            <a:cxnLst/>
            <a:rect l="0" t="0" r="0" b="0"/>
            <a:pathLst>
              <a:path h="393700">
                <a:moveTo>
                  <a:pt x="0" y="0"/>
                </a:moveTo>
                <a:lnTo>
                  <a:pt x="0" y="393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15" name="Freeform 2415"/>
          <p:cNvSpPr/>
          <p:nvPr/>
        </p:nvSpPr>
        <p:spPr>
          <a:xfrm rot="-5400000">
            <a:off x="7533560" y="2732485"/>
            <a:ext cx="0" cy="35718"/>
          </a:xfrm>
          <a:custGeom>
            <a:avLst/>
            <a:gdLst/>
            <a:ahLst/>
            <a:cxnLst/>
            <a:rect l="0" t="0" r="0" b="0"/>
            <a:pathLst>
              <a:path h="952500">
                <a:moveTo>
                  <a:pt x="0" y="0"/>
                </a:moveTo>
                <a:lnTo>
                  <a:pt x="0" y="952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16" name="Freeform 2416"/>
          <p:cNvSpPr/>
          <p:nvPr/>
        </p:nvSpPr>
        <p:spPr>
          <a:xfrm rot="-5400000">
            <a:off x="7508081" y="2778443"/>
            <a:ext cx="0" cy="15240"/>
          </a:xfrm>
          <a:custGeom>
            <a:avLst/>
            <a:gdLst/>
            <a:ahLst/>
            <a:cxnLst/>
            <a:rect l="0" t="0" r="0" b="0"/>
            <a:pathLst>
              <a:path h="406400">
                <a:moveTo>
                  <a:pt x="0" y="0"/>
                </a:moveTo>
                <a:lnTo>
                  <a:pt x="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17" name="Freeform 2417"/>
          <p:cNvSpPr/>
          <p:nvPr/>
        </p:nvSpPr>
        <p:spPr>
          <a:xfrm rot="-5400000">
            <a:off x="7553563" y="2783920"/>
            <a:ext cx="0" cy="4286"/>
          </a:xfrm>
          <a:custGeom>
            <a:avLst/>
            <a:gdLst/>
            <a:ahLst/>
            <a:cxnLst/>
            <a:rect l="0" t="0" r="0" b="0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18" name="Freeform 2418"/>
          <p:cNvSpPr/>
          <p:nvPr/>
        </p:nvSpPr>
        <p:spPr>
          <a:xfrm rot="-5400000">
            <a:off x="7531893" y="2805589"/>
            <a:ext cx="0" cy="32385"/>
          </a:xfrm>
          <a:custGeom>
            <a:avLst/>
            <a:gdLst/>
            <a:ahLst/>
            <a:cxnLst/>
            <a:rect l="0" t="0" r="0" b="0"/>
            <a:pathLst>
              <a:path h="863600">
                <a:moveTo>
                  <a:pt x="0" y="0"/>
                </a:moveTo>
                <a:lnTo>
                  <a:pt x="0" y="863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19" name="Freeform 2419"/>
          <p:cNvSpPr/>
          <p:nvPr/>
        </p:nvSpPr>
        <p:spPr>
          <a:xfrm rot="-5400000">
            <a:off x="7514510" y="2856310"/>
            <a:ext cx="0" cy="2381"/>
          </a:xfrm>
          <a:custGeom>
            <a:avLst/>
            <a:gdLst/>
            <a:ahLst/>
            <a:cxnLst/>
            <a:rect l="0" t="0" r="0" b="0"/>
            <a:pathLst>
              <a:path h="63500">
                <a:moveTo>
                  <a:pt x="0" y="0"/>
                </a:moveTo>
                <a:lnTo>
                  <a:pt x="0" y="63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20" name="Freeform 2420"/>
          <p:cNvSpPr/>
          <p:nvPr/>
        </p:nvSpPr>
        <p:spPr>
          <a:xfrm rot="-5400000">
            <a:off x="7529750" y="2890600"/>
            <a:ext cx="0" cy="5238"/>
          </a:xfrm>
          <a:custGeom>
            <a:avLst/>
            <a:gdLst/>
            <a:ahLst/>
            <a:cxnLst/>
            <a:rect l="0" t="0" r="0" b="0"/>
            <a:pathLst>
              <a:path h="139700">
                <a:moveTo>
                  <a:pt x="0" y="0"/>
                </a:moveTo>
                <a:lnTo>
                  <a:pt x="0" y="139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21" name="Freeform 2421"/>
          <p:cNvSpPr/>
          <p:nvPr/>
        </p:nvSpPr>
        <p:spPr>
          <a:xfrm rot="-5400000">
            <a:off x="7432357" y="2617471"/>
            <a:ext cx="0" cy="23812"/>
          </a:xfrm>
          <a:custGeom>
            <a:avLst/>
            <a:gdLst/>
            <a:ahLst/>
            <a:cxnLst/>
            <a:rect l="0" t="0" r="0" b="0"/>
            <a:pathLst>
              <a:path h="635000">
                <a:moveTo>
                  <a:pt x="0" y="0"/>
                </a:moveTo>
                <a:lnTo>
                  <a:pt x="0" y="635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22" name="Freeform 2422"/>
          <p:cNvSpPr/>
          <p:nvPr/>
        </p:nvSpPr>
        <p:spPr>
          <a:xfrm rot="-5400000">
            <a:off x="7462123" y="2647237"/>
            <a:ext cx="0" cy="35718"/>
          </a:xfrm>
          <a:custGeom>
            <a:avLst/>
            <a:gdLst/>
            <a:ahLst/>
            <a:cxnLst/>
            <a:rect l="0" t="0" r="0" b="0"/>
            <a:pathLst>
              <a:path h="952500">
                <a:moveTo>
                  <a:pt x="0" y="0"/>
                </a:moveTo>
                <a:lnTo>
                  <a:pt x="0" y="952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23" name="Freeform 2423"/>
          <p:cNvSpPr/>
          <p:nvPr/>
        </p:nvSpPr>
        <p:spPr>
          <a:xfrm rot="-5400000">
            <a:off x="7499270" y="2684384"/>
            <a:ext cx="0" cy="32861"/>
          </a:xfrm>
          <a:custGeom>
            <a:avLst/>
            <a:gdLst/>
            <a:ahLst/>
            <a:cxnLst/>
            <a:rect l="0" t="0" r="0" b="0"/>
            <a:pathLst>
              <a:path h="876300">
                <a:moveTo>
                  <a:pt x="0" y="0"/>
                </a:moveTo>
                <a:lnTo>
                  <a:pt x="0" y="876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24" name="Freeform 2424"/>
          <p:cNvSpPr/>
          <p:nvPr/>
        </p:nvSpPr>
        <p:spPr>
          <a:xfrm rot="-5400000">
            <a:off x="7533560" y="2718674"/>
            <a:ext cx="0" cy="35718"/>
          </a:xfrm>
          <a:custGeom>
            <a:avLst/>
            <a:gdLst/>
            <a:ahLst/>
            <a:cxnLst/>
            <a:rect l="0" t="0" r="0" b="0"/>
            <a:pathLst>
              <a:path h="952500">
                <a:moveTo>
                  <a:pt x="0" y="0"/>
                </a:moveTo>
                <a:lnTo>
                  <a:pt x="0" y="952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25" name="Freeform 2425"/>
          <p:cNvSpPr/>
          <p:nvPr/>
        </p:nvSpPr>
        <p:spPr>
          <a:xfrm rot="-5400000">
            <a:off x="7508557" y="2765108"/>
            <a:ext cx="0" cy="14287"/>
          </a:xfrm>
          <a:custGeom>
            <a:avLst/>
            <a:gdLst/>
            <a:ahLst/>
            <a:cxnLst/>
            <a:rect l="0" t="0" r="0" b="0"/>
            <a:pathLst>
              <a:path h="381000">
                <a:moveTo>
                  <a:pt x="0" y="0"/>
                </a:moveTo>
                <a:lnTo>
                  <a:pt x="0" y="381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26" name="Freeform 2426"/>
          <p:cNvSpPr/>
          <p:nvPr/>
        </p:nvSpPr>
        <p:spPr>
          <a:xfrm rot="-5400000">
            <a:off x="7554992" y="2768680"/>
            <a:ext cx="0" cy="7143"/>
          </a:xfrm>
          <a:custGeom>
            <a:avLst/>
            <a:gdLst/>
            <a:ahLst/>
            <a:cxnLst/>
            <a:rect l="0" t="0" r="0" b="0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27" name="Freeform 2427"/>
          <p:cNvSpPr/>
          <p:nvPr/>
        </p:nvSpPr>
        <p:spPr>
          <a:xfrm rot="-5400000">
            <a:off x="7533322" y="2790350"/>
            <a:ext cx="0" cy="35242"/>
          </a:xfrm>
          <a:custGeom>
            <a:avLst/>
            <a:gdLst/>
            <a:ahLst/>
            <a:cxnLst/>
            <a:rect l="0" t="0" r="0" b="0"/>
            <a:pathLst>
              <a:path h="939800">
                <a:moveTo>
                  <a:pt x="0" y="0"/>
                </a:moveTo>
                <a:lnTo>
                  <a:pt x="0" y="939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28" name="Freeform 2428"/>
          <p:cNvSpPr/>
          <p:nvPr/>
        </p:nvSpPr>
        <p:spPr>
          <a:xfrm rot="-5400000">
            <a:off x="7512129" y="2840118"/>
            <a:ext cx="0" cy="7143"/>
          </a:xfrm>
          <a:custGeom>
            <a:avLst/>
            <a:gdLst/>
            <a:ahLst/>
            <a:cxnLst/>
            <a:rect l="0" t="0" r="0" b="0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29" name="Freeform 2429"/>
          <p:cNvSpPr/>
          <p:nvPr/>
        </p:nvSpPr>
        <p:spPr>
          <a:xfrm rot="-5400000">
            <a:off x="7528560" y="2873217"/>
            <a:ext cx="0" cy="13335"/>
          </a:xfrm>
          <a:custGeom>
            <a:avLst/>
            <a:gdLst/>
            <a:ahLst/>
            <a:cxnLst/>
            <a:rect l="0" t="0" r="0" b="0"/>
            <a:pathLst>
              <a:path h="355600">
                <a:moveTo>
                  <a:pt x="0" y="0"/>
                </a:moveTo>
                <a:lnTo>
                  <a:pt x="0" y="355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30" name="Freeform 2430"/>
          <p:cNvSpPr/>
          <p:nvPr/>
        </p:nvSpPr>
        <p:spPr>
          <a:xfrm rot="-5400000">
            <a:off x="7432119" y="2606755"/>
            <a:ext cx="0" cy="18573"/>
          </a:xfrm>
          <a:custGeom>
            <a:avLst/>
            <a:gdLst/>
            <a:ahLst/>
            <a:cxnLst/>
            <a:rect l="0" t="0" r="0" b="0"/>
            <a:pathLst>
              <a:path h="495300">
                <a:moveTo>
                  <a:pt x="0" y="0"/>
                </a:moveTo>
                <a:lnTo>
                  <a:pt x="0" y="495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31" name="Freeform 2431"/>
          <p:cNvSpPr/>
          <p:nvPr/>
        </p:nvSpPr>
        <p:spPr>
          <a:xfrm rot="-5400000">
            <a:off x="7462123" y="2633902"/>
            <a:ext cx="0" cy="35718"/>
          </a:xfrm>
          <a:custGeom>
            <a:avLst/>
            <a:gdLst/>
            <a:ahLst/>
            <a:cxnLst/>
            <a:rect l="0" t="0" r="0" b="0"/>
            <a:pathLst>
              <a:path h="952500">
                <a:moveTo>
                  <a:pt x="0" y="0"/>
                </a:moveTo>
                <a:lnTo>
                  <a:pt x="0" y="952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32" name="Freeform 2432"/>
          <p:cNvSpPr/>
          <p:nvPr/>
        </p:nvSpPr>
        <p:spPr>
          <a:xfrm rot="-5400000">
            <a:off x="7497842" y="2669620"/>
            <a:ext cx="0" cy="35718"/>
          </a:xfrm>
          <a:custGeom>
            <a:avLst/>
            <a:gdLst/>
            <a:ahLst/>
            <a:cxnLst/>
            <a:rect l="0" t="0" r="0" b="0"/>
            <a:pathLst>
              <a:path h="952500">
                <a:moveTo>
                  <a:pt x="0" y="0"/>
                </a:moveTo>
                <a:lnTo>
                  <a:pt x="0" y="952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33" name="Freeform 2433"/>
          <p:cNvSpPr/>
          <p:nvPr/>
        </p:nvSpPr>
        <p:spPr>
          <a:xfrm rot="-5400000">
            <a:off x="7533560" y="2705339"/>
            <a:ext cx="0" cy="35718"/>
          </a:xfrm>
          <a:custGeom>
            <a:avLst/>
            <a:gdLst/>
            <a:ahLst/>
            <a:cxnLst/>
            <a:rect l="0" t="0" r="0" b="0"/>
            <a:pathLst>
              <a:path h="952500">
                <a:moveTo>
                  <a:pt x="0" y="0"/>
                </a:moveTo>
                <a:lnTo>
                  <a:pt x="0" y="952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34" name="Freeform 2434"/>
          <p:cNvSpPr/>
          <p:nvPr/>
        </p:nvSpPr>
        <p:spPr>
          <a:xfrm rot="-5400000">
            <a:off x="7508795" y="2752011"/>
            <a:ext cx="0" cy="13811"/>
          </a:xfrm>
          <a:custGeom>
            <a:avLst/>
            <a:gdLst/>
            <a:ahLst/>
            <a:cxnLst/>
            <a:rect l="0" t="0" r="0" b="0"/>
            <a:pathLst>
              <a:path h="368300">
                <a:moveTo>
                  <a:pt x="0" y="0"/>
                </a:moveTo>
                <a:lnTo>
                  <a:pt x="0" y="368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35" name="Freeform 2435"/>
          <p:cNvSpPr/>
          <p:nvPr/>
        </p:nvSpPr>
        <p:spPr>
          <a:xfrm rot="-5400000">
            <a:off x="7556420" y="2753916"/>
            <a:ext cx="0" cy="10001"/>
          </a:xfrm>
          <a:custGeom>
            <a:avLst/>
            <a:gdLst/>
            <a:ahLst/>
            <a:cxnLst/>
            <a:rect l="0" t="0" r="0" b="0"/>
            <a:pathLst>
              <a:path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36" name="Freeform 2436"/>
          <p:cNvSpPr/>
          <p:nvPr/>
        </p:nvSpPr>
        <p:spPr>
          <a:xfrm rot="-5400000">
            <a:off x="7533560" y="2776777"/>
            <a:ext cx="0" cy="35718"/>
          </a:xfrm>
          <a:custGeom>
            <a:avLst/>
            <a:gdLst/>
            <a:ahLst/>
            <a:cxnLst/>
            <a:rect l="0" t="0" r="0" b="0"/>
            <a:pathLst>
              <a:path h="952500">
                <a:moveTo>
                  <a:pt x="0" y="0"/>
                </a:moveTo>
                <a:lnTo>
                  <a:pt x="0" y="952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37" name="Freeform 2437"/>
          <p:cNvSpPr/>
          <p:nvPr/>
        </p:nvSpPr>
        <p:spPr>
          <a:xfrm rot="-5400000">
            <a:off x="7509510" y="2824163"/>
            <a:ext cx="0" cy="12382"/>
          </a:xfrm>
          <a:custGeom>
            <a:avLst/>
            <a:gdLst/>
            <a:ahLst/>
            <a:cxnLst/>
            <a:rect l="0" t="0" r="0" b="0"/>
            <a:pathLst>
              <a:path h="330200">
                <a:moveTo>
                  <a:pt x="0" y="0"/>
                </a:moveTo>
                <a:lnTo>
                  <a:pt x="0" y="330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38" name="Freeform 2438"/>
          <p:cNvSpPr/>
          <p:nvPr/>
        </p:nvSpPr>
        <p:spPr>
          <a:xfrm rot="-5400000">
            <a:off x="7527607" y="2855596"/>
            <a:ext cx="0" cy="20955"/>
          </a:xfrm>
          <a:custGeom>
            <a:avLst/>
            <a:gdLst/>
            <a:ahLst/>
            <a:cxnLst/>
            <a:rect l="0" t="0" r="0" b="0"/>
            <a:pathLst>
              <a:path h="558800">
                <a:moveTo>
                  <a:pt x="0" y="0"/>
                </a:moveTo>
                <a:lnTo>
                  <a:pt x="0" y="558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39" name="Freeform 2439"/>
          <p:cNvSpPr/>
          <p:nvPr/>
        </p:nvSpPr>
        <p:spPr>
          <a:xfrm rot="-5400000">
            <a:off x="7435692" y="2634616"/>
            <a:ext cx="25717" cy="0"/>
          </a:xfrm>
          <a:custGeom>
            <a:avLst/>
            <a:gdLst/>
            <a:ahLst/>
            <a:cxnLst/>
            <a:rect l="0" t="0" r="0" b="0"/>
            <a:pathLst>
              <a:path w="685800">
                <a:moveTo>
                  <a:pt x="0" y="0"/>
                </a:moveTo>
                <a:lnTo>
                  <a:pt x="685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40" name="Freeform 2440"/>
          <p:cNvSpPr/>
          <p:nvPr/>
        </p:nvSpPr>
        <p:spPr>
          <a:xfrm rot="-5400000">
            <a:off x="7467601" y="2666524"/>
            <a:ext cx="33337" cy="0"/>
          </a:xfrm>
          <a:custGeom>
            <a:avLst/>
            <a:gdLst/>
            <a:ahLst/>
            <a:cxnLst/>
            <a:rect l="0" t="0" r="0" b="0"/>
            <a:pathLst>
              <a:path w="889000">
                <a:moveTo>
                  <a:pt x="0" y="0"/>
                </a:moveTo>
                <a:lnTo>
                  <a:pt x="8890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41" name="Freeform 2441"/>
          <p:cNvSpPr/>
          <p:nvPr/>
        </p:nvSpPr>
        <p:spPr>
          <a:xfrm rot="-5400000">
            <a:off x="7502129" y="2843928"/>
            <a:ext cx="35718" cy="0"/>
          </a:xfrm>
          <a:custGeom>
            <a:avLst/>
            <a:gdLst/>
            <a:ahLst/>
            <a:cxnLst/>
            <a:rect l="0" t="0" r="0" b="0"/>
            <a:pathLst>
              <a:path w="952500">
                <a:moveTo>
                  <a:pt x="0" y="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42" name="Freeform 2442"/>
          <p:cNvSpPr/>
          <p:nvPr/>
        </p:nvSpPr>
        <p:spPr>
          <a:xfrm rot="-5400000">
            <a:off x="7502129" y="2772490"/>
            <a:ext cx="35718" cy="0"/>
          </a:xfrm>
          <a:custGeom>
            <a:avLst/>
            <a:gdLst/>
            <a:ahLst/>
            <a:cxnLst/>
            <a:rect l="0" t="0" r="0" b="0"/>
            <a:pathLst>
              <a:path w="952500">
                <a:moveTo>
                  <a:pt x="0" y="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43" name="Freeform 2443"/>
          <p:cNvSpPr/>
          <p:nvPr/>
        </p:nvSpPr>
        <p:spPr>
          <a:xfrm rot="-5400000">
            <a:off x="7502129" y="2701053"/>
            <a:ext cx="35718" cy="0"/>
          </a:xfrm>
          <a:custGeom>
            <a:avLst/>
            <a:gdLst/>
            <a:ahLst/>
            <a:cxnLst/>
            <a:rect l="0" t="0" r="0" b="0"/>
            <a:pathLst>
              <a:path w="952500">
                <a:moveTo>
                  <a:pt x="0" y="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44" name="Freeform 2444"/>
          <p:cNvSpPr/>
          <p:nvPr/>
        </p:nvSpPr>
        <p:spPr>
          <a:xfrm rot="-5400000">
            <a:off x="7537848" y="2736771"/>
            <a:ext cx="35718" cy="0"/>
          </a:xfrm>
          <a:custGeom>
            <a:avLst/>
            <a:gdLst/>
            <a:ahLst/>
            <a:cxnLst/>
            <a:rect l="0" t="0" r="0" b="0"/>
            <a:pathLst>
              <a:path w="952500">
                <a:moveTo>
                  <a:pt x="0" y="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45" name="Freeform 2445"/>
          <p:cNvSpPr/>
          <p:nvPr/>
        </p:nvSpPr>
        <p:spPr>
          <a:xfrm rot="-5400000">
            <a:off x="7421404" y="2652237"/>
            <a:ext cx="9525" cy="0"/>
          </a:xfrm>
          <a:custGeom>
            <a:avLst/>
            <a:gdLst/>
            <a:ahLst/>
            <a:cxnLst/>
            <a:rect l="0" t="0" r="0" b="0"/>
            <a:pathLst>
              <a:path w="254000">
                <a:moveTo>
                  <a:pt x="0" y="0"/>
                </a:moveTo>
                <a:lnTo>
                  <a:pt x="2540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46" name="Freeform 2446"/>
          <p:cNvSpPr/>
          <p:nvPr/>
        </p:nvSpPr>
        <p:spPr>
          <a:xfrm rot="-5400000">
            <a:off x="7422357" y="2607946"/>
            <a:ext cx="7620" cy="0"/>
          </a:xfrm>
          <a:custGeom>
            <a:avLst/>
            <a:gdLst/>
            <a:ahLst/>
            <a:cxnLst/>
            <a:rect l="0" t="0" r="0" b="0"/>
            <a:pathLst>
              <a:path w="203200">
                <a:moveTo>
                  <a:pt x="0" y="0"/>
                </a:moveTo>
                <a:lnTo>
                  <a:pt x="203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47" name="Freeform 2447"/>
          <p:cNvSpPr/>
          <p:nvPr/>
        </p:nvSpPr>
        <p:spPr>
          <a:xfrm rot="-5400000">
            <a:off x="7460933" y="2684146"/>
            <a:ext cx="1905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0" y="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48" name="Freeform 2448"/>
          <p:cNvSpPr/>
          <p:nvPr/>
        </p:nvSpPr>
        <p:spPr>
          <a:xfrm rot="-5400000">
            <a:off x="7454265" y="2639854"/>
            <a:ext cx="15240" cy="0"/>
          </a:xfrm>
          <a:custGeom>
            <a:avLst/>
            <a:gdLst/>
            <a:ahLst/>
            <a:cxnLst/>
            <a:rect l="0" t="0" r="0" b="0"/>
            <a:pathLst>
              <a:path w="406400">
                <a:moveTo>
                  <a:pt x="0" y="0"/>
                </a:moveTo>
                <a:lnTo>
                  <a:pt x="406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49" name="Freeform 2449"/>
          <p:cNvSpPr/>
          <p:nvPr/>
        </p:nvSpPr>
        <p:spPr>
          <a:xfrm rot="-5400000">
            <a:off x="7486413" y="2672001"/>
            <a:ext cx="22383" cy="0"/>
          </a:xfrm>
          <a:custGeom>
            <a:avLst/>
            <a:gdLst/>
            <a:ahLst/>
            <a:cxnLst/>
            <a:rect l="0" t="0" r="0" b="0"/>
            <a:pathLst>
              <a:path w="596900">
                <a:moveTo>
                  <a:pt x="0" y="0"/>
                </a:moveTo>
                <a:lnTo>
                  <a:pt x="596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50" name="Freeform 2450"/>
          <p:cNvSpPr/>
          <p:nvPr/>
        </p:nvSpPr>
        <p:spPr>
          <a:xfrm rot="-5400000">
            <a:off x="7515464" y="2843928"/>
            <a:ext cx="35718" cy="0"/>
          </a:xfrm>
          <a:custGeom>
            <a:avLst/>
            <a:gdLst/>
            <a:ahLst/>
            <a:cxnLst/>
            <a:rect l="0" t="0" r="0" b="0"/>
            <a:pathLst>
              <a:path w="952500">
                <a:moveTo>
                  <a:pt x="0" y="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51" name="Freeform 2451"/>
          <p:cNvSpPr/>
          <p:nvPr/>
        </p:nvSpPr>
        <p:spPr>
          <a:xfrm rot="-5400000">
            <a:off x="7515464" y="2772490"/>
            <a:ext cx="35718" cy="0"/>
          </a:xfrm>
          <a:custGeom>
            <a:avLst/>
            <a:gdLst/>
            <a:ahLst/>
            <a:cxnLst/>
            <a:rect l="0" t="0" r="0" b="0"/>
            <a:pathLst>
              <a:path w="952500">
                <a:moveTo>
                  <a:pt x="0" y="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52" name="Freeform 2452"/>
          <p:cNvSpPr/>
          <p:nvPr/>
        </p:nvSpPr>
        <p:spPr>
          <a:xfrm rot="-5400000">
            <a:off x="7518321" y="2703910"/>
            <a:ext cx="30003" cy="0"/>
          </a:xfrm>
          <a:custGeom>
            <a:avLst/>
            <a:gdLst/>
            <a:ahLst/>
            <a:cxnLst/>
            <a:rect l="0" t="0" r="0" b="0"/>
            <a:pathLst>
              <a:path w="800100">
                <a:moveTo>
                  <a:pt x="0" y="0"/>
                </a:moveTo>
                <a:lnTo>
                  <a:pt x="800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53" name="Freeform 2453"/>
          <p:cNvSpPr/>
          <p:nvPr/>
        </p:nvSpPr>
        <p:spPr>
          <a:xfrm rot="-5400000">
            <a:off x="7565946" y="2722008"/>
            <a:ext cx="6191" cy="0"/>
          </a:xfrm>
          <a:custGeom>
            <a:avLst/>
            <a:gdLst/>
            <a:ahLst/>
            <a:cxnLst/>
            <a:rect l="0" t="0" r="0" b="0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54" name="Freeform 2454"/>
          <p:cNvSpPr/>
          <p:nvPr/>
        </p:nvSpPr>
        <p:spPr>
          <a:xfrm rot="-5400000">
            <a:off x="7429501" y="2657476"/>
            <a:ext cx="20002" cy="0"/>
          </a:xfrm>
          <a:custGeom>
            <a:avLst/>
            <a:gdLst/>
            <a:ahLst/>
            <a:cxnLst/>
            <a:rect l="0" t="0" r="0" b="0"/>
            <a:pathLst>
              <a:path w="533400">
                <a:moveTo>
                  <a:pt x="0" y="0"/>
                </a:moveTo>
                <a:lnTo>
                  <a:pt x="533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55" name="Freeform 2455"/>
          <p:cNvSpPr/>
          <p:nvPr/>
        </p:nvSpPr>
        <p:spPr>
          <a:xfrm rot="-5400000">
            <a:off x="7469267" y="2689146"/>
            <a:ext cx="11906" cy="0"/>
          </a:xfrm>
          <a:custGeom>
            <a:avLst/>
            <a:gdLst/>
            <a:ahLst/>
            <a:cxnLst/>
            <a:rect l="0" t="0" r="0" b="0"/>
            <a:pathLst>
              <a:path w="317500">
                <a:moveTo>
                  <a:pt x="0" y="0"/>
                </a:moveTo>
                <a:lnTo>
                  <a:pt x="317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56" name="Freeform 2456"/>
          <p:cNvSpPr/>
          <p:nvPr/>
        </p:nvSpPr>
        <p:spPr>
          <a:xfrm rot="-5400000">
            <a:off x="7473077" y="2645331"/>
            <a:ext cx="4286" cy="0"/>
          </a:xfrm>
          <a:custGeom>
            <a:avLst/>
            <a:gdLst/>
            <a:ahLst/>
            <a:cxnLst/>
            <a:rect l="0" t="0" r="0" b="0"/>
            <a:pathLst>
              <a:path w="114300">
                <a:moveTo>
                  <a:pt x="0" y="0"/>
                </a:moveTo>
                <a:lnTo>
                  <a:pt x="1143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57" name="Freeform 2457"/>
          <p:cNvSpPr/>
          <p:nvPr/>
        </p:nvSpPr>
        <p:spPr>
          <a:xfrm rot="-5400000">
            <a:off x="7493080" y="2808209"/>
            <a:ext cx="35718" cy="0"/>
          </a:xfrm>
          <a:custGeom>
            <a:avLst/>
            <a:gdLst/>
            <a:ahLst/>
            <a:cxnLst/>
            <a:rect l="0" t="0" r="0" b="0"/>
            <a:pathLst>
              <a:path w="952500">
                <a:moveTo>
                  <a:pt x="0" y="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58" name="Freeform 2458"/>
          <p:cNvSpPr/>
          <p:nvPr/>
        </p:nvSpPr>
        <p:spPr>
          <a:xfrm rot="-5400000">
            <a:off x="7493080" y="2736771"/>
            <a:ext cx="35718" cy="0"/>
          </a:xfrm>
          <a:custGeom>
            <a:avLst/>
            <a:gdLst/>
            <a:ahLst/>
            <a:cxnLst/>
            <a:rect l="0" t="0" r="0" b="0"/>
            <a:pathLst>
              <a:path w="952500">
                <a:moveTo>
                  <a:pt x="0" y="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59" name="Freeform 2459"/>
          <p:cNvSpPr/>
          <p:nvPr/>
        </p:nvSpPr>
        <p:spPr>
          <a:xfrm rot="-5400000">
            <a:off x="7504986" y="2677240"/>
            <a:ext cx="11906" cy="0"/>
          </a:xfrm>
          <a:custGeom>
            <a:avLst/>
            <a:gdLst/>
            <a:ahLst/>
            <a:cxnLst/>
            <a:rect l="0" t="0" r="0" b="0"/>
            <a:pathLst>
              <a:path w="317500">
                <a:moveTo>
                  <a:pt x="0" y="0"/>
                </a:moveTo>
                <a:lnTo>
                  <a:pt x="317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60" name="Freeform 2460"/>
          <p:cNvSpPr/>
          <p:nvPr/>
        </p:nvSpPr>
        <p:spPr>
          <a:xfrm rot="-5400000">
            <a:off x="7546182" y="2826544"/>
            <a:ext cx="952" cy="0"/>
          </a:xfrm>
          <a:custGeom>
            <a:avLst/>
            <a:gdLst/>
            <a:ahLst/>
            <a:cxnLst/>
            <a:rect l="0" t="0" r="0" b="0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61" name="Freeform 2461"/>
          <p:cNvSpPr/>
          <p:nvPr/>
        </p:nvSpPr>
        <p:spPr>
          <a:xfrm rot="-5400000">
            <a:off x="7528799" y="2772490"/>
            <a:ext cx="35718" cy="0"/>
          </a:xfrm>
          <a:custGeom>
            <a:avLst/>
            <a:gdLst/>
            <a:ahLst/>
            <a:cxnLst/>
            <a:rect l="0" t="0" r="0" b="0"/>
            <a:pathLst>
              <a:path w="952500">
                <a:moveTo>
                  <a:pt x="0" y="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62" name="Freeform 2462"/>
          <p:cNvSpPr/>
          <p:nvPr/>
        </p:nvSpPr>
        <p:spPr>
          <a:xfrm rot="-5400000">
            <a:off x="7536895" y="2709149"/>
            <a:ext cx="19526" cy="0"/>
          </a:xfrm>
          <a:custGeom>
            <a:avLst/>
            <a:gdLst/>
            <a:ahLst/>
            <a:cxnLst/>
            <a:rect l="0" t="0" r="0" b="0"/>
            <a:pathLst>
              <a:path w="520700">
                <a:moveTo>
                  <a:pt x="0" y="0"/>
                </a:moveTo>
                <a:lnTo>
                  <a:pt x="520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63" name="Freeform 2463"/>
          <p:cNvSpPr/>
          <p:nvPr/>
        </p:nvSpPr>
        <p:spPr>
          <a:xfrm rot="-5400000">
            <a:off x="7344728" y="2675574"/>
            <a:ext cx="297656" cy="153828"/>
          </a:xfrm>
          <a:custGeom>
            <a:avLst/>
            <a:gdLst/>
            <a:ahLst/>
            <a:cxnLst/>
            <a:rect l="0" t="0" r="0" b="0"/>
            <a:pathLst>
              <a:path w="7937500" h="4102100">
                <a:moveTo>
                  <a:pt x="7937500" y="228600"/>
                </a:moveTo>
                <a:lnTo>
                  <a:pt x="4889500" y="4102100"/>
                </a:lnTo>
                <a:lnTo>
                  <a:pt x="0" y="3035300"/>
                </a:lnTo>
                <a:lnTo>
                  <a:pt x="2184400" y="2197100"/>
                </a:lnTo>
                <a:lnTo>
                  <a:pt x="4902200" y="2324100"/>
                </a:lnTo>
                <a:lnTo>
                  <a:pt x="6705600" y="0"/>
                </a:lnTo>
                <a:lnTo>
                  <a:pt x="7937500" y="228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64" name="Freeform 2464"/>
          <p:cNvSpPr/>
          <p:nvPr/>
        </p:nvSpPr>
        <p:spPr>
          <a:xfrm rot="-5400000">
            <a:off x="7720488" y="2847976"/>
            <a:ext cx="0" cy="19050"/>
          </a:xfrm>
          <a:custGeom>
            <a:avLst/>
            <a:gdLst/>
            <a:ahLst/>
            <a:cxnLst/>
            <a:rect l="0" t="0" r="0" b="0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65" name="Freeform 2465"/>
          <p:cNvSpPr/>
          <p:nvPr/>
        </p:nvSpPr>
        <p:spPr>
          <a:xfrm rot="-5400000">
            <a:off x="7735252" y="2887981"/>
            <a:ext cx="0" cy="10477"/>
          </a:xfrm>
          <a:custGeom>
            <a:avLst/>
            <a:gdLst/>
            <a:ahLst/>
            <a:cxnLst/>
            <a:rect l="0" t="0" r="0" b="0"/>
            <a:pathLst>
              <a:path h="279400">
                <a:moveTo>
                  <a:pt x="0" y="0"/>
                </a:moveTo>
                <a:lnTo>
                  <a:pt x="0" y="279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66" name="Freeform 2466"/>
          <p:cNvSpPr/>
          <p:nvPr/>
        </p:nvSpPr>
        <p:spPr>
          <a:xfrm rot="-5400000">
            <a:off x="7726918" y="2840594"/>
            <a:ext cx="0" cy="6191"/>
          </a:xfrm>
          <a:custGeom>
            <a:avLst/>
            <a:gdLst/>
            <a:ahLst/>
            <a:cxnLst/>
            <a:rect l="0" t="0" r="0" b="0"/>
            <a:pathLst>
              <a:path h="165100">
                <a:moveTo>
                  <a:pt x="0" y="0"/>
                </a:moveTo>
                <a:lnTo>
                  <a:pt x="0" y="165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67" name="Freeform 2467"/>
          <p:cNvSpPr/>
          <p:nvPr/>
        </p:nvSpPr>
        <p:spPr>
          <a:xfrm rot="-5400000">
            <a:off x="7692152" y="2877741"/>
            <a:ext cx="0" cy="4286"/>
          </a:xfrm>
          <a:custGeom>
            <a:avLst/>
            <a:gdLst/>
            <a:ahLst/>
            <a:cxnLst/>
            <a:rect l="0" t="0" r="0" b="0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68" name="Freeform 2468"/>
          <p:cNvSpPr/>
          <p:nvPr/>
        </p:nvSpPr>
        <p:spPr>
          <a:xfrm rot="-5400000">
            <a:off x="7741920" y="2867978"/>
            <a:ext cx="0" cy="23812"/>
          </a:xfrm>
          <a:custGeom>
            <a:avLst/>
            <a:gdLst/>
            <a:ahLst/>
            <a:cxnLst/>
            <a:rect l="0" t="0" r="0" b="0"/>
            <a:pathLst>
              <a:path h="635000">
                <a:moveTo>
                  <a:pt x="0" y="0"/>
                </a:moveTo>
                <a:lnTo>
                  <a:pt x="0" y="635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69" name="Freeform 2469"/>
          <p:cNvSpPr/>
          <p:nvPr/>
        </p:nvSpPr>
        <p:spPr>
          <a:xfrm rot="-5400000">
            <a:off x="7744301" y="2851786"/>
            <a:ext cx="0" cy="28575"/>
          </a:xfrm>
          <a:custGeom>
            <a:avLst/>
            <a:gdLst/>
            <a:ahLst/>
            <a:cxnLst/>
            <a:rect l="0" t="0" r="0" b="0"/>
            <a:pathLst>
              <a:path h="762000">
                <a:moveTo>
                  <a:pt x="0" y="0"/>
                </a:moveTo>
                <a:lnTo>
                  <a:pt x="0" y="762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70" name="Freeform 2470"/>
          <p:cNvSpPr/>
          <p:nvPr/>
        </p:nvSpPr>
        <p:spPr>
          <a:xfrm rot="-5400000">
            <a:off x="7721679" y="2893458"/>
            <a:ext cx="0" cy="16668"/>
          </a:xfrm>
          <a:custGeom>
            <a:avLst/>
            <a:gdLst/>
            <a:ahLst/>
            <a:cxnLst/>
            <a:rect l="0" t="0" r="0" b="0"/>
            <a:pathLst>
              <a:path h="444500">
                <a:moveTo>
                  <a:pt x="0" y="0"/>
                </a:moveTo>
                <a:lnTo>
                  <a:pt x="0" y="444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71" name="Freeform 2471"/>
          <p:cNvSpPr/>
          <p:nvPr/>
        </p:nvSpPr>
        <p:spPr>
          <a:xfrm rot="-5400000">
            <a:off x="7689533" y="2878932"/>
            <a:ext cx="18097" cy="0"/>
          </a:xfrm>
          <a:custGeom>
            <a:avLst/>
            <a:gdLst/>
            <a:ahLst/>
            <a:cxnLst/>
            <a:rect l="0" t="0" r="0" b="0"/>
            <a:pathLst>
              <a:path w="482600">
                <a:moveTo>
                  <a:pt x="0" y="0"/>
                </a:moveTo>
                <a:lnTo>
                  <a:pt x="4826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72" name="Freeform 2472"/>
          <p:cNvSpPr/>
          <p:nvPr/>
        </p:nvSpPr>
        <p:spPr>
          <a:xfrm rot="-5400000">
            <a:off x="7733348" y="2898458"/>
            <a:ext cx="1905" cy="0"/>
          </a:xfrm>
          <a:custGeom>
            <a:avLst/>
            <a:gdLst/>
            <a:ahLst/>
            <a:cxnLst/>
            <a:rect l="0" t="0" r="0" b="0"/>
            <a:pathLst>
              <a:path w="50800">
                <a:moveTo>
                  <a:pt x="0" y="0"/>
                </a:moveTo>
                <a:lnTo>
                  <a:pt x="50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73" name="Freeform 2473"/>
          <p:cNvSpPr/>
          <p:nvPr/>
        </p:nvSpPr>
        <p:spPr>
          <a:xfrm rot="-5400000">
            <a:off x="7724775" y="2852262"/>
            <a:ext cx="19050" cy="0"/>
          </a:xfrm>
          <a:custGeom>
            <a:avLst/>
            <a:gdLst/>
            <a:ahLst/>
            <a:cxnLst/>
            <a:rect l="0" t="0" r="0" b="0"/>
            <a:pathLst>
              <a:path w="508000">
                <a:moveTo>
                  <a:pt x="0" y="0"/>
                </a:moveTo>
                <a:lnTo>
                  <a:pt x="5080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74" name="Freeform 2474"/>
          <p:cNvSpPr/>
          <p:nvPr/>
        </p:nvSpPr>
        <p:spPr>
          <a:xfrm rot="-5400000">
            <a:off x="7694058" y="2879646"/>
            <a:ext cx="35718" cy="0"/>
          </a:xfrm>
          <a:custGeom>
            <a:avLst/>
            <a:gdLst/>
            <a:ahLst/>
            <a:cxnLst/>
            <a:rect l="0" t="0" r="0" b="0"/>
            <a:pathLst>
              <a:path w="952500">
                <a:moveTo>
                  <a:pt x="0" y="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75" name="Freeform 2475"/>
          <p:cNvSpPr/>
          <p:nvPr/>
        </p:nvSpPr>
        <p:spPr>
          <a:xfrm rot="-5400000">
            <a:off x="7744540" y="2858691"/>
            <a:ext cx="6191" cy="0"/>
          </a:xfrm>
          <a:custGeom>
            <a:avLst/>
            <a:gdLst/>
            <a:ahLst/>
            <a:cxnLst/>
            <a:rect l="0" t="0" r="0" b="0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76" name="Freeform 2476"/>
          <p:cNvSpPr/>
          <p:nvPr/>
        </p:nvSpPr>
        <p:spPr>
          <a:xfrm rot="-5400000">
            <a:off x="7707393" y="2879646"/>
            <a:ext cx="35718" cy="0"/>
          </a:xfrm>
          <a:custGeom>
            <a:avLst/>
            <a:gdLst/>
            <a:ahLst/>
            <a:cxnLst/>
            <a:rect l="0" t="0" r="0" b="0"/>
            <a:pathLst>
              <a:path w="952500">
                <a:moveTo>
                  <a:pt x="0" y="0"/>
                </a:moveTo>
                <a:lnTo>
                  <a:pt x="952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77" name="Freeform 2477"/>
          <p:cNvSpPr/>
          <p:nvPr/>
        </p:nvSpPr>
        <p:spPr>
          <a:xfrm rot="-5400000">
            <a:off x="7689533" y="2837975"/>
            <a:ext cx="73342" cy="73342"/>
          </a:xfrm>
          <a:custGeom>
            <a:avLst/>
            <a:gdLst/>
            <a:ahLst/>
            <a:cxnLst/>
            <a:rect l="0" t="0" r="0" b="0"/>
            <a:pathLst>
              <a:path w="1955800" h="1955800">
                <a:moveTo>
                  <a:pt x="1092200" y="1955800"/>
                </a:moveTo>
                <a:lnTo>
                  <a:pt x="1955800" y="1066800"/>
                </a:lnTo>
                <a:lnTo>
                  <a:pt x="850900" y="0"/>
                </a:lnTo>
                <a:lnTo>
                  <a:pt x="0" y="889000"/>
                </a:lnTo>
                <a:lnTo>
                  <a:pt x="1092200" y="1955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78" name="Freeform 2478"/>
          <p:cNvSpPr/>
          <p:nvPr/>
        </p:nvSpPr>
        <p:spPr>
          <a:xfrm rot="-5400000">
            <a:off x="4287917" y="5667614"/>
            <a:ext cx="39052" cy="31908"/>
          </a:xfrm>
          <a:custGeom>
            <a:avLst/>
            <a:gdLst/>
            <a:ahLst/>
            <a:cxnLst/>
            <a:rect l="0" t="0" r="0" b="0"/>
            <a:pathLst>
              <a:path w="1041400" h="850900">
                <a:moveTo>
                  <a:pt x="1041400" y="0"/>
                </a:moveTo>
                <a:lnTo>
                  <a:pt x="0" y="850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79" name="Freeform 2479"/>
          <p:cNvSpPr/>
          <p:nvPr/>
        </p:nvSpPr>
        <p:spPr>
          <a:xfrm rot="-5400000">
            <a:off x="4341972" y="5735003"/>
            <a:ext cx="39052" cy="31432"/>
          </a:xfrm>
          <a:custGeom>
            <a:avLst/>
            <a:gdLst/>
            <a:ahLst/>
            <a:cxnLst/>
            <a:rect l="0" t="0" r="0" b="0"/>
            <a:pathLst>
              <a:path w="1041400" h="838200">
                <a:moveTo>
                  <a:pt x="1041400" y="0"/>
                </a:moveTo>
                <a:lnTo>
                  <a:pt x="0" y="838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80" name="Freeform 2480"/>
          <p:cNvSpPr/>
          <p:nvPr/>
        </p:nvSpPr>
        <p:spPr>
          <a:xfrm rot="-5400000">
            <a:off x="3703797" y="5260659"/>
            <a:ext cx="74771" cy="33813"/>
          </a:xfrm>
          <a:custGeom>
            <a:avLst/>
            <a:gdLst/>
            <a:ahLst/>
            <a:cxnLst/>
            <a:rect l="0" t="0" r="0" b="0"/>
            <a:pathLst>
              <a:path w="1993900" h="901700">
                <a:moveTo>
                  <a:pt x="0" y="901700"/>
                </a:moveTo>
                <a:lnTo>
                  <a:pt x="1993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81" name="Freeform 2481"/>
          <p:cNvSpPr/>
          <p:nvPr/>
        </p:nvSpPr>
        <p:spPr>
          <a:xfrm rot="-5400000">
            <a:off x="3655695" y="5153978"/>
            <a:ext cx="74295" cy="33337"/>
          </a:xfrm>
          <a:custGeom>
            <a:avLst/>
            <a:gdLst/>
            <a:ahLst/>
            <a:cxnLst/>
            <a:rect l="0" t="0" r="0" b="0"/>
            <a:pathLst>
              <a:path w="1981200" h="889000">
                <a:moveTo>
                  <a:pt x="0" y="889000"/>
                </a:moveTo>
                <a:lnTo>
                  <a:pt x="1981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82" name="Freeform 2482"/>
          <p:cNvSpPr/>
          <p:nvPr/>
        </p:nvSpPr>
        <p:spPr>
          <a:xfrm rot="-5400000">
            <a:off x="4327446" y="5746672"/>
            <a:ext cx="39052" cy="31908"/>
          </a:xfrm>
          <a:custGeom>
            <a:avLst/>
            <a:gdLst/>
            <a:ahLst/>
            <a:cxnLst/>
            <a:rect l="0" t="0" r="0" b="0"/>
            <a:pathLst>
              <a:path w="1041400" h="850900">
                <a:moveTo>
                  <a:pt x="0" y="850900"/>
                </a:moveTo>
                <a:lnTo>
                  <a:pt x="1041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83" name="Freeform 2483"/>
          <p:cNvSpPr/>
          <p:nvPr/>
        </p:nvSpPr>
        <p:spPr>
          <a:xfrm rot="-5400000">
            <a:off x="4273392" y="5679758"/>
            <a:ext cx="39052" cy="31432"/>
          </a:xfrm>
          <a:custGeom>
            <a:avLst/>
            <a:gdLst/>
            <a:ahLst/>
            <a:cxnLst/>
            <a:rect l="0" t="0" r="0" b="0"/>
            <a:pathLst>
              <a:path w="1041400" h="838200">
                <a:moveTo>
                  <a:pt x="0" y="838200"/>
                </a:moveTo>
                <a:lnTo>
                  <a:pt x="1041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84" name="Freeform 2484"/>
          <p:cNvSpPr/>
          <p:nvPr/>
        </p:nvSpPr>
        <p:spPr>
          <a:xfrm rot="-5400000">
            <a:off x="4338638" y="5737861"/>
            <a:ext cx="39052" cy="31432"/>
          </a:xfrm>
          <a:custGeom>
            <a:avLst/>
            <a:gdLst/>
            <a:ahLst/>
            <a:cxnLst/>
            <a:rect l="0" t="0" r="0" b="0"/>
            <a:pathLst>
              <a:path w="1041400" h="838200">
                <a:moveTo>
                  <a:pt x="0" y="838200"/>
                </a:moveTo>
                <a:lnTo>
                  <a:pt x="1041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85" name="Freeform 2485"/>
          <p:cNvSpPr/>
          <p:nvPr/>
        </p:nvSpPr>
        <p:spPr>
          <a:xfrm rot="-5400000">
            <a:off x="4284108" y="5670948"/>
            <a:ext cx="39528" cy="31432"/>
          </a:xfrm>
          <a:custGeom>
            <a:avLst/>
            <a:gdLst/>
            <a:ahLst/>
            <a:cxnLst/>
            <a:rect l="0" t="0" r="0" b="0"/>
            <a:pathLst>
              <a:path w="1054100" h="838200">
                <a:moveTo>
                  <a:pt x="0" y="838200"/>
                </a:moveTo>
                <a:lnTo>
                  <a:pt x="1054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86" name="Freeform 2486"/>
          <p:cNvSpPr/>
          <p:nvPr/>
        </p:nvSpPr>
        <p:spPr>
          <a:xfrm rot="-5400000">
            <a:off x="4232196" y="5621418"/>
            <a:ext cx="65246" cy="14287"/>
          </a:xfrm>
          <a:custGeom>
            <a:avLst/>
            <a:gdLst/>
            <a:ahLst/>
            <a:cxnLst/>
            <a:rect l="0" t="0" r="0" b="0"/>
            <a:pathLst>
              <a:path w="1739900" h="381000">
                <a:moveTo>
                  <a:pt x="0" y="381000"/>
                </a:moveTo>
                <a:lnTo>
                  <a:pt x="1739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87" name="Freeform 2487"/>
          <p:cNvSpPr/>
          <p:nvPr/>
        </p:nvSpPr>
        <p:spPr>
          <a:xfrm rot="-5400000">
            <a:off x="4207193" y="5518309"/>
            <a:ext cx="69532" cy="15240"/>
          </a:xfrm>
          <a:custGeom>
            <a:avLst/>
            <a:gdLst/>
            <a:ahLst/>
            <a:cxnLst/>
            <a:rect l="0" t="0" r="0" b="0"/>
            <a:pathLst>
              <a:path w="1854200" h="406400">
                <a:moveTo>
                  <a:pt x="0" y="406400"/>
                </a:moveTo>
                <a:lnTo>
                  <a:pt x="1854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88" name="Freeform 2488"/>
          <p:cNvSpPr/>
          <p:nvPr/>
        </p:nvSpPr>
        <p:spPr>
          <a:xfrm rot="-5400000">
            <a:off x="4184095" y="5413773"/>
            <a:ext cx="70008" cy="15240"/>
          </a:xfrm>
          <a:custGeom>
            <a:avLst/>
            <a:gdLst/>
            <a:ahLst/>
            <a:cxnLst/>
            <a:rect l="0" t="0" r="0" b="0"/>
            <a:pathLst>
              <a:path w="1866900" h="406400">
                <a:moveTo>
                  <a:pt x="0" y="406400"/>
                </a:moveTo>
                <a:lnTo>
                  <a:pt x="1866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89" name="Freeform 2489"/>
          <p:cNvSpPr/>
          <p:nvPr/>
        </p:nvSpPr>
        <p:spPr>
          <a:xfrm rot="-5400000">
            <a:off x="4161235" y="5308998"/>
            <a:ext cx="70008" cy="15240"/>
          </a:xfrm>
          <a:custGeom>
            <a:avLst/>
            <a:gdLst/>
            <a:ahLst/>
            <a:cxnLst/>
            <a:rect l="0" t="0" r="0" b="0"/>
            <a:pathLst>
              <a:path w="1866900" h="406400">
                <a:moveTo>
                  <a:pt x="0" y="406400"/>
                </a:moveTo>
                <a:lnTo>
                  <a:pt x="1866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90" name="Freeform 2490"/>
          <p:cNvSpPr/>
          <p:nvPr/>
        </p:nvSpPr>
        <p:spPr>
          <a:xfrm rot="-5400000">
            <a:off x="4138137" y="5203985"/>
            <a:ext cx="70008" cy="15716"/>
          </a:xfrm>
          <a:custGeom>
            <a:avLst/>
            <a:gdLst/>
            <a:ahLst/>
            <a:cxnLst/>
            <a:rect l="0" t="0" r="0" b="0"/>
            <a:pathLst>
              <a:path w="1866900" h="419100">
                <a:moveTo>
                  <a:pt x="0" y="419100"/>
                </a:moveTo>
                <a:lnTo>
                  <a:pt x="1866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91" name="Freeform 2491"/>
          <p:cNvSpPr/>
          <p:nvPr/>
        </p:nvSpPr>
        <p:spPr>
          <a:xfrm rot="-5400000">
            <a:off x="4115277" y="5099686"/>
            <a:ext cx="69532" cy="15240"/>
          </a:xfrm>
          <a:custGeom>
            <a:avLst/>
            <a:gdLst/>
            <a:ahLst/>
            <a:cxnLst/>
            <a:rect l="0" t="0" r="0" b="0"/>
            <a:pathLst>
              <a:path w="1854200" h="406400">
                <a:moveTo>
                  <a:pt x="0" y="406400"/>
                </a:moveTo>
                <a:lnTo>
                  <a:pt x="1854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92" name="Freeform 2492"/>
          <p:cNvSpPr/>
          <p:nvPr/>
        </p:nvSpPr>
        <p:spPr>
          <a:xfrm rot="-5400000">
            <a:off x="4092417" y="4994911"/>
            <a:ext cx="69532" cy="15240"/>
          </a:xfrm>
          <a:custGeom>
            <a:avLst/>
            <a:gdLst/>
            <a:ahLst/>
            <a:cxnLst/>
            <a:rect l="0" t="0" r="0" b="0"/>
            <a:pathLst>
              <a:path w="1854200" h="406400">
                <a:moveTo>
                  <a:pt x="0" y="406400"/>
                </a:moveTo>
                <a:lnTo>
                  <a:pt x="1854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93" name="Freeform 2493"/>
          <p:cNvSpPr/>
          <p:nvPr/>
        </p:nvSpPr>
        <p:spPr>
          <a:xfrm rot="-5400000">
            <a:off x="4069081" y="4890136"/>
            <a:ext cx="70008" cy="15716"/>
          </a:xfrm>
          <a:custGeom>
            <a:avLst/>
            <a:gdLst/>
            <a:ahLst/>
            <a:cxnLst/>
            <a:rect l="0" t="0" r="0" b="0"/>
            <a:pathLst>
              <a:path w="1866900" h="419100">
                <a:moveTo>
                  <a:pt x="0" y="419100"/>
                </a:moveTo>
                <a:lnTo>
                  <a:pt x="1866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94" name="Freeform 2494"/>
          <p:cNvSpPr/>
          <p:nvPr/>
        </p:nvSpPr>
        <p:spPr>
          <a:xfrm rot="-5400000">
            <a:off x="4045983" y="4785599"/>
            <a:ext cx="70008" cy="15240"/>
          </a:xfrm>
          <a:custGeom>
            <a:avLst/>
            <a:gdLst/>
            <a:ahLst/>
            <a:cxnLst/>
            <a:rect l="0" t="0" r="0" b="0"/>
            <a:pathLst>
              <a:path w="1866900" h="406400">
                <a:moveTo>
                  <a:pt x="0" y="406400"/>
                </a:moveTo>
                <a:lnTo>
                  <a:pt x="1866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95" name="Freeform 2495"/>
          <p:cNvSpPr/>
          <p:nvPr/>
        </p:nvSpPr>
        <p:spPr>
          <a:xfrm rot="-5400000">
            <a:off x="4025742" y="4683443"/>
            <a:ext cx="65722" cy="14287"/>
          </a:xfrm>
          <a:custGeom>
            <a:avLst/>
            <a:gdLst/>
            <a:ahLst/>
            <a:cxnLst/>
            <a:rect l="0" t="0" r="0" b="0"/>
            <a:pathLst>
              <a:path w="1752600" h="381000">
                <a:moveTo>
                  <a:pt x="0" y="381000"/>
                </a:moveTo>
                <a:lnTo>
                  <a:pt x="17526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96" name="Freeform 2496"/>
          <p:cNvSpPr/>
          <p:nvPr/>
        </p:nvSpPr>
        <p:spPr>
          <a:xfrm rot="-5400000">
            <a:off x="4245769" y="5618322"/>
            <a:ext cx="65722" cy="14287"/>
          </a:xfrm>
          <a:custGeom>
            <a:avLst/>
            <a:gdLst/>
            <a:ahLst/>
            <a:cxnLst/>
            <a:rect l="0" t="0" r="0" b="0"/>
            <a:pathLst>
              <a:path w="1752600" h="381000">
                <a:moveTo>
                  <a:pt x="0" y="381000"/>
                </a:moveTo>
                <a:lnTo>
                  <a:pt x="17526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97" name="Freeform 2497"/>
          <p:cNvSpPr/>
          <p:nvPr/>
        </p:nvSpPr>
        <p:spPr>
          <a:xfrm rot="-5400000">
            <a:off x="4221243" y="5515214"/>
            <a:ext cx="70008" cy="15240"/>
          </a:xfrm>
          <a:custGeom>
            <a:avLst/>
            <a:gdLst/>
            <a:ahLst/>
            <a:cxnLst/>
            <a:rect l="0" t="0" r="0" b="0"/>
            <a:pathLst>
              <a:path w="1866900" h="406400">
                <a:moveTo>
                  <a:pt x="0" y="406400"/>
                </a:moveTo>
                <a:lnTo>
                  <a:pt x="1866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98" name="Freeform 2498"/>
          <p:cNvSpPr/>
          <p:nvPr/>
        </p:nvSpPr>
        <p:spPr>
          <a:xfrm rot="-5400000">
            <a:off x="4198144" y="5410677"/>
            <a:ext cx="69532" cy="15240"/>
          </a:xfrm>
          <a:custGeom>
            <a:avLst/>
            <a:gdLst/>
            <a:ahLst/>
            <a:cxnLst/>
            <a:rect l="0" t="0" r="0" b="0"/>
            <a:pathLst>
              <a:path w="1854200" h="406400">
                <a:moveTo>
                  <a:pt x="0" y="406400"/>
                </a:moveTo>
                <a:lnTo>
                  <a:pt x="1854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99" name="Freeform 2499"/>
          <p:cNvSpPr/>
          <p:nvPr/>
        </p:nvSpPr>
        <p:spPr>
          <a:xfrm rot="-5400000">
            <a:off x="4175284" y="5305902"/>
            <a:ext cx="69532" cy="15240"/>
          </a:xfrm>
          <a:custGeom>
            <a:avLst/>
            <a:gdLst/>
            <a:ahLst/>
            <a:cxnLst/>
            <a:rect l="0" t="0" r="0" b="0"/>
            <a:pathLst>
              <a:path w="1854200" h="406400">
                <a:moveTo>
                  <a:pt x="0" y="406400"/>
                </a:moveTo>
                <a:lnTo>
                  <a:pt x="1854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00" name="Freeform 2500"/>
          <p:cNvSpPr/>
          <p:nvPr/>
        </p:nvSpPr>
        <p:spPr>
          <a:xfrm rot="-5400000">
            <a:off x="4152186" y="5201365"/>
            <a:ext cx="70008" cy="15240"/>
          </a:xfrm>
          <a:custGeom>
            <a:avLst/>
            <a:gdLst/>
            <a:ahLst/>
            <a:cxnLst/>
            <a:rect l="0" t="0" r="0" b="0"/>
            <a:pathLst>
              <a:path w="1866900" h="406400">
                <a:moveTo>
                  <a:pt x="0" y="406400"/>
                </a:moveTo>
                <a:lnTo>
                  <a:pt x="1866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01" name="Freeform 2501"/>
          <p:cNvSpPr/>
          <p:nvPr/>
        </p:nvSpPr>
        <p:spPr>
          <a:xfrm rot="-5400000">
            <a:off x="4128850" y="5096590"/>
            <a:ext cx="70008" cy="15240"/>
          </a:xfrm>
          <a:custGeom>
            <a:avLst/>
            <a:gdLst/>
            <a:ahLst/>
            <a:cxnLst/>
            <a:rect l="0" t="0" r="0" b="0"/>
            <a:pathLst>
              <a:path w="1866900" h="406400">
                <a:moveTo>
                  <a:pt x="0" y="406400"/>
                </a:moveTo>
                <a:lnTo>
                  <a:pt x="1866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02" name="Freeform 2502"/>
          <p:cNvSpPr/>
          <p:nvPr/>
        </p:nvSpPr>
        <p:spPr>
          <a:xfrm rot="-5400000">
            <a:off x="4105990" y="4991815"/>
            <a:ext cx="70008" cy="15240"/>
          </a:xfrm>
          <a:custGeom>
            <a:avLst/>
            <a:gdLst/>
            <a:ahLst/>
            <a:cxnLst/>
            <a:rect l="0" t="0" r="0" b="0"/>
            <a:pathLst>
              <a:path w="1866900" h="406400">
                <a:moveTo>
                  <a:pt x="0" y="406400"/>
                </a:moveTo>
                <a:lnTo>
                  <a:pt x="1866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03" name="Freeform 2503"/>
          <p:cNvSpPr/>
          <p:nvPr/>
        </p:nvSpPr>
        <p:spPr>
          <a:xfrm rot="-5400000">
            <a:off x="4083368" y="4887278"/>
            <a:ext cx="69532" cy="15240"/>
          </a:xfrm>
          <a:custGeom>
            <a:avLst/>
            <a:gdLst/>
            <a:ahLst/>
            <a:cxnLst/>
            <a:rect l="0" t="0" r="0" b="0"/>
            <a:pathLst>
              <a:path w="1854200" h="406400">
                <a:moveTo>
                  <a:pt x="0" y="406400"/>
                </a:moveTo>
                <a:lnTo>
                  <a:pt x="1854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04" name="Freeform 2504"/>
          <p:cNvSpPr/>
          <p:nvPr/>
        </p:nvSpPr>
        <p:spPr>
          <a:xfrm rot="-5400000">
            <a:off x="4060270" y="4782265"/>
            <a:ext cx="69532" cy="15716"/>
          </a:xfrm>
          <a:custGeom>
            <a:avLst/>
            <a:gdLst/>
            <a:ahLst/>
            <a:cxnLst/>
            <a:rect l="0" t="0" r="0" b="0"/>
            <a:pathLst>
              <a:path w="1854200" h="419100">
                <a:moveTo>
                  <a:pt x="0" y="419100"/>
                </a:moveTo>
                <a:lnTo>
                  <a:pt x="1854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05" name="Freeform 2505"/>
          <p:cNvSpPr/>
          <p:nvPr/>
        </p:nvSpPr>
        <p:spPr>
          <a:xfrm rot="-5400000">
            <a:off x="4039553" y="4680586"/>
            <a:ext cx="65722" cy="14287"/>
          </a:xfrm>
          <a:custGeom>
            <a:avLst/>
            <a:gdLst/>
            <a:ahLst/>
            <a:cxnLst/>
            <a:rect l="0" t="0" r="0" b="0"/>
            <a:pathLst>
              <a:path w="1752600" h="381000">
                <a:moveTo>
                  <a:pt x="0" y="381000"/>
                </a:moveTo>
                <a:lnTo>
                  <a:pt x="17526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06" name="Freeform 2506"/>
          <p:cNvSpPr/>
          <p:nvPr/>
        </p:nvSpPr>
        <p:spPr>
          <a:xfrm rot="-5400000">
            <a:off x="4031933" y="4627722"/>
            <a:ext cx="43815" cy="9525"/>
          </a:xfrm>
          <a:custGeom>
            <a:avLst/>
            <a:gdLst/>
            <a:ahLst/>
            <a:cxnLst/>
            <a:rect l="0" t="0" r="0" b="0"/>
            <a:pathLst>
              <a:path w="1168400" h="254000">
                <a:moveTo>
                  <a:pt x="0" y="0"/>
                </a:moveTo>
                <a:lnTo>
                  <a:pt x="1168400" y="254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07" name="Freeform 2507"/>
          <p:cNvSpPr/>
          <p:nvPr/>
        </p:nvSpPr>
        <p:spPr>
          <a:xfrm rot="-5400000">
            <a:off x="4039077" y="4532948"/>
            <a:ext cx="69532" cy="15240"/>
          </a:xfrm>
          <a:custGeom>
            <a:avLst/>
            <a:gdLst/>
            <a:ahLst/>
            <a:cxnLst/>
            <a:rect l="0" t="0" r="0" b="0"/>
            <a:pathLst>
              <a:path w="1854200" h="406400">
                <a:moveTo>
                  <a:pt x="0" y="0"/>
                </a:moveTo>
                <a:lnTo>
                  <a:pt x="18542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08" name="Freeform 2508"/>
          <p:cNvSpPr/>
          <p:nvPr/>
        </p:nvSpPr>
        <p:spPr>
          <a:xfrm rot="-5400000">
            <a:off x="4061699" y="4428411"/>
            <a:ext cx="70008" cy="15240"/>
          </a:xfrm>
          <a:custGeom>
            <a:avLst/>
            <a:gdLst/>
            <a:ahLst/>
            <a:cxnLst/>
            <a:rect l="0" t="0" r="0" b="0"/>
            <a:pathLst>
              <a:path w="1866900" h="406400">
                <a:moveTo>
                  <a:pt x="0" y="0"/>
                </a:moveTo>
                <a:lnTo>
                  <a:pt x="18669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09" name="Freeform 2509"/>
          <p:cNvSpPr/>
          <p:nvPr/>
        </p:nvSpPr>
        <p:spPr>
          <a:xfrm rot="-5400000">
            <a:off x="4084797" y="4323398"/>
            <a:ext cx="70008" cy="15716"/>
          </a:xfrm>
          <a:custGeom>
            <a:avLst/>
            <a:gdLst/>
            <a:ahLst/>
            <a:cxnLst/>
            <a:rect l="0" t="0" r="0" b="0"/>
            <a:pathLst>
              <a:path w="1866900" h="419100">
                <a:moveTo>
                  <a:pt x="0" y="0"/>
                </a:moveTo>
                <a:lnTo>
                  <a:pt x="18669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0" name="Freeform 2510"/>
          <p:cNvSpPr/>
          <p:nvPr/>
        </p:nvSpPr>
        <p:spPr>
          <a:xfrm rot="-5400000">
            <a:off x="4108133" y="4219099"/>
            <a:ext cx="69532" cy="15240"/>
          </a:xfrm>
          <a:custGeom>
            <a:avLst/>
            <a:gdLst/>
            <a:ahLst/>
            <a:cxnLst/>
            <a:rect l="0" t="0" r="0" b="0"/>
            <a:pathLst>
              <a:path w="1854200" h="406400">
                <a:moveTo>
                  <a:pt x="0" y="0"/>
                </a:moveTo>
                <a:lnTo>
                  <a:pt x="18542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1" name="Freeform 2511"/>
          <p:cNvSpPr/>
          <p:nvPr/>
        </p:nvSpPr>
        <p:spPr>
          <a:xfrm rot="-5400000">
            <a:off x="4130993" y="4114324"/>
            <a:ext cx="69532" cy="15240"/>
          </a:xfrm>
          <a:custGeom>
            <a:avLst/>
            <a:gdLst/>
            <a:ahLst/>
            <a:cxnLst/>
            <a:rect l="0" t="0" r="0" b="0"/>
            <a:pathLst>
              <a:path w="1854200" h="406400">
                <a:moveTo>
                  <a:pt x="0" y="0"/>
                </a:moveTo>
                <a:lnTo>
                  <a:pt x="18542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2" name="Freeform 2512"/>
          <p:cNvSpPr/>
          <p:nvPr/>
        </p:nvSpPr>
        <p:spPr>
          <a:xfrm rot="-5400000">
            <a:off x="4153615" y="4009788"/>
            <a:ext cx="70008" cy="15240"/>
          </a:xfrm>
          <a:custGeom>
            <a:avLst/>
            <a:gdLst/>
            <a:ahLst/>
            <a:cxnLst/>
            <a:rect l="0" t="0" r="0" b="0"/>
            <a:pathLst>
              <a:path w="1866900" h="406400">
                <a:moveTo>
                  <a:pt x="0" y="0"/>
                </a:moveTo>
                <a:lnTo>
                  <a:pt x="18669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3" name="Freeform 2513"/>
          <p:cNvSpPr/>
          <p:nvPr/>
        </p:nvSpPr>
        <p:spPr>
          <a:xfrm rot="-5400000">
            <a:off x="4176475" y="3905013"/>
            <a:ext cx="70008" cy="15240"/>
          </a:xfrm>
          <a:custGeom>
            <a:avLst/>
            <a:gdLst/>
            <a:ahLst/>
            <a:cxnLst/>
            <a:rect l="0" t="0" r="0" b="0"/>
            <a:pathLst>
              <a:path w="1866900" h="406400">
                <a:moveTo>
                  <a:pt x="0" y="0"/>
                </a:moveTo>
                <a:lnTo>
                  <a:pt x="18669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4" name="Freeform 2514"/>
          <p:cNvSpPr/>
          <p:nvPr/>
        </p:nvSpPr>
        <p:spPr>
          <a:xfrm rot="-5400000">
            <a:off x="4199573" y="3800000"/>
            <a:ext cx="70008" cy="15716"/>
          </a:xfrm>
          <a:custGeom>
            <a:avLst/>
            <a:gdLst/>
            <a:ahLst/>
            <a:cxnLst/>
            <a:rect l="0" t="0" r="0" b="0"/>
            <a:pathLst>
              <a:path w="1866900" h="419100">
                <a:moveTo>
                  <a:pt x="0" y="0"/>
                </a:moveTo>
                <a:lnTo>
                  <a:pt x="18669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5" name="Freeform 2515"/>
          <p:cNvSpPr/>
          <p:nvPr/>
        </p:nvSpPr>
        <p:spPr>
          <a:xfrm rot="-5400000">
            <a:off x="4222909" y="3695701"/>
            <a:ext cx="69532" cy="15240"/>
          </a:xfrm>
          <a:custGeom>
            <a:avLst/>
            <a:gdLst/>
            <a:ahLst/>
            <a:cxnLst/>
            <a:rect l="0" t="0" r="0" b="0"/>
            <a:pathLst>
              <a:path w="1854200" h="406400">
                <a:moveTo>
                  <a:pt x="0" y="0"/>
                </a:moveTo>
                <a:lnTo>
                  <a:pt x="18542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6" name="Freeform 2516"/>
          <p:cNvSpPr/>
          <p:nvPr/>
        </p:nvSpPr>
        <p:spPr>
          <a:xfrm rot="-5400000">
            <a:off x="4245769" y="3590926"/>
            <a:ext cx="69532" cy="15240"/>
          </a:xfrm>
          <a:custGeom>
            <a:avLst/>
            <a:gdLst/>
            <a:ahLst/>
            <a:cxnLst/>
            <a:rect l="0" t="0" r="0" b="0"/>
            <a:pathLst>
              <a:path w="1854200" h="406400">
                <a:moveTo>
                  <a:pt x="0" y="0"/>
                </a:moveTo>
                <a:lnTo>
                  <a:pt x="18542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7" name="Freeform 2517"/>
          <p:cNvSpPr/>
          <p:nvPr/>
        </p:nvSpPr>
        <p:spPr>
          <a:xfrm rot="-5400000">
            <a:off x="4268391" y="3486389"/>
            <a:ext cx="70008" cy="15240"/>
          </a:xfrm>
          <a:custGeom>
            <a:avLst/>
            <a:gdLst/>
            <a:ahLst/>
            <a:cxnLst/>
            <a:rect l="0" t="0" r="0" b="0"/>
            <a:pathLst>
              <a:path w="1866900" h="406400">
                <a:moveTo>
                  <a:pt x="0" y="0"/>
                </a:moveTo>
                <a:lnTo>
                  <a:pt x="18669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8" name="Freeform 2518"/>
          <p:cNvSpPr/>
          <p:nvPr/>
        </p:nvSpPr>
        <p:spPr>
          <a:xfrm rot="-5400000">
            <a:off x="4291251" y="3381614"/>
            <a:ext cx="70008" cy="15240"/>
          </a:xfrm>
          <a:custGeom>
            <a:avLst/>
            <a:gdLst/>
            <a:ahLst/>
            <a:cxnLst/>
            <a:rect l="0" t="0" r="0" b="0"/>
            <a:pathLst>
              <a:path w="1866900" h="406400">
                <a:moveTo>
                  <a:pt x="0" y="0"/>
                </a:moveTo>
                <a:lnTo>
                  <a:pt x="18669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9" name="Freeform 2519"/>
          <p:cNvSpPr/>
          <p:nvPr/>
        </p:nvSpPr>
        <p:spPr>
          <a:xfrm rot="-5400000">
            <a:off x="4314349" y="3276601"/>
            <a:ext cx="70008" cy="15716"/>
          </a:xfrm>
          <a:custGeom>
            <a:avLst/>
            <a:gdLst/>
            <a:ahLst/>
            <a:cxnLst/>
            <a:rect l="0" t="0" r="0" b="0"/>
            <a:pathLst>
              <a:path w="1866900" h="419100">
                <a:moveTo>
                  <a:pt x="0" y="0"/>
                </a:moveTo>
                <a:lnTo>
                  <a:pt x="18669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20" name="Freeform 2520"/>
          <p:cNvSpPr/>
          <p:nvPr/>
        </p:nvSpPr>
        <p:spPr>
          <a:xfrm rot="-5400000">
            <a:off x="4337686" y="3172302"/>
            <a:ext cx="69532" cy="15240"/>
          </a:xfrm>
          <a:custGeom>
            <a:avLst/>
            <a:gdLst/>
            <a:ahLst/>
            <a:cxnLst/>
            <a:rect l="0" t="0" r="0" b="0"/>
            <a:pathLst>
              <a:path w="1854200" h="406400">
                <a:moveTo>
                  <a:pt x="0" y="0"/>
                </a:moveTo>
                <a:lnTo>
                  <a:pt x="18542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21" name="Freeform 2521"/>
          <p:cNvSpPr/>
          <p:nvPr/>
        </p:nvSpPr>
        <p:spPr>
          <a:xfrm rot="-5400000">
            <a:off x="4360546" y="3067527"/>
            <a:ext cx="69532" cy="15240"/>
          </a:xfrm>
          <a:custGeom>
            <a:avLst/>
            <a:gdLst/>
            <a:ahLst/>
            <a:cxnLst/>
            <a:rect l="0" t="0" r="0" b="0"/>
            <a:pathLst>
              <a:path w="1854200" h="406400">
                <a:moveTo>
                  <a:pt x="0" y="0"/>
                </a:moveTo>
                <a:lnTo>
                  <a:pt x="18542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22" name="Freeform 2522"/>
          <p:cNvSpPr/>
          <p:nvPr/>
        </p:nvSpPr>
        <p:spPr>
          <a:xfrm rot="-5400000">
            <a:off x="4383168" y="2962990"/>
            <a:ext cx="70008" cy="15240"/>
          </a:xfrm>
          <a:custGeom>
            <a:avLst/>
            <a:gdLst/>
            <a:ahLst/>
            <a:cxnLst/>
            <a:rect l="0" t="0" r="0" b="0"/>
            <a:pathLst>
              <a:path w="1866900" h="406400">
                <a:moveTo>
                  <a:pt x="0" y="0"/>
                </a:moveTo>
                <a:lnTo>
                  <a:pt x="18669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23" name="Freeform 2523"/>
          <p:cNvSpPr/>
          <p:nvPr/>
        </p:nvSpPr>
        <p:spPr>
          <a:xfrm rot="-5400000">
            <a:off x="4406028" y="2858215"/>
            <a:ext cx="70008" cy="15240"/>
          </a:xfrm>
          <a:custGeom>
            <a:avLst/>
            <a:gdLst/>
            <a:ahLst/>
            <a:cxnLst/>
            <a:rect l="0" t="0" r="0" b="0"/>
            <a:pathLst>
              <a:path w="1866900" h="406400">
                <a:moveTo>
                  <a:pt x="0" y="0"/>
                </a:moveTo>
                <a:lnTo>
                  <a:pt x="18669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24" name="Freeform 2524"/>
          <p:cNvSpPr/>
          <p:nvPr/>
        </p:nvSpPr>
        <p:spPr>
          <a:xfrm rot="-5400000">
            <a:off x="4429602" y="2753678"/>
            <a:ext cx="69532" cy="15240"/>
          </a:xfrm>
          <a:custGeom>
            <a:avLst/>
            <a:gdLst/>
            <a:ahLst/>
            <a:cxnLst/>
            <a:rect l="0" t="0" r="0" b="0"/>
            <a:pathLst>
              <a:path w="1854200" h="406400">
                <a:moveTo>
                  <a:pt x="0" y="0"/>
                </a:moveTo>
                <a:lnTo>
                  <a:pt x="18542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25" name="Freeform 2525"/>
          <p:cNvSpPr/>
          <p:nvPr/>
        </p:nvSpPr>
        <p:spPr>
          <a:xfrm rot="-5400000">
            <a:off x="4452462" y="2648903"/>
            <a:ext cx="69532" cy="15240"/>
          </a:xfrm>
          <a:custGeom>
            <a:avLst/>
            <a:gdLst/>
            <a:ahLst/>
            <a:cxnLst/>
            <a:rect l="0" t="0" r="0" b="0"/>
            <a:pathLst>
              <a:path w="1854200" h="406400">
                <a:moveTo>
                  <a:pt x="0" y="0"/>
                </a:moveTo>
                <a:lnTo>
                  <a:pt x="18542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26" name="Freeform 2526"/>
          <p:cNvSpPr/>
          <p:nvPr/>
        </p:nvSpPr>
        <p:spPr>
          <a:xfrm rot="-5400000">
            <a:off x="4475322" y="2544128"/>
            <a:ext cx="69532" cy="15240"/>
          </a:xfrm>
          <a:custGeom>
            <a:avLst/>
            <a:gdLst/>
            <a:ahLst/>
            <a:cxnLst/>
            <a:rect l="0" t="0" r="0" b="0"/>
            <a:pathLst>
              <a:path w="1854200" h="406400">
                <a:moveTo>
                  <a:pt x="0" y="0"/>
                </a:moveTo>
                <a:lnTo>
                  <a:pt x="18542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27" name="Freeform 2527"/>
          <p:cNvSpPr/>
          <p:nvPr/>
        </p:nvSpPr>
        <p:spPr>
          <a:xfrm rot="-5400000">
            <a:off x="4497944" y="2439591"/>
            <a:ext cx="70008" cy="15240"/>
          </a:xfrm>
          <a:custGeom>
            <a:avLst/>
            <a:gdLst/>
            <a:ahLst/>
            <a:cxnLst/>
            <a:rect l="0" t="0" r="0" b="0"/>
            <a:pathLst>
              <a:path w="1866900" h="406400">
                <a:moveTo>
                  <a:pt x="0" y="0"/>
                </a:moveTo>
                <a:lnTo>
                  <a:pt x="18669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28" name="Freeform 2528"/>
          <p:cNvSpPr/>
          <p:nvPr/>
        </p:nvSpPr>
        <p:spPr>
          <a:xfrm rot="-5400000">
            <a:off x="4521042" y="2334578"/>
            <a:ext cx="70008" cy="15716"/>
          </a:xfrm>
          <a:custGeom>
            <a:avLst/>
            <a:gdLst/>
            <a:ahLst/>
            <a:cxnLst/>
            <a:rect l="0" t="0" r="0" b="0"/>
            <a:pathLst>
              <a:path w="1866900" h="419100">
                <a:moveTo>
                  <a:pt x="0" y="0"/>
                </a:moveTo>
                <a:lnTo>
                  <a:pt x="18669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29" name="Freeform 2529"/>
          <p:cNvSpPr/>
          <p:nvPr/>
        </p:nvSpPr>
        <p:spPr>
          <a:xfrm rot="-5400000">
            <a:off x="4544378" y="2230279"/>
            <a:ext cx="69532" cy="15240"/>
          </a:xfrm>
          <a:custGeom>
            <a:avLst/>
            <a:gdLst/>
            <a:ahLst/>
            <a:cxnLst/>
            <a:rect l="0" t="0" r="0" b="0"/>
            <a:pathLst>
              <a:path w="1854200" h="406400">
                <a:moveTo>
                  <a:pt x="0" y="0"/>
                </a:moveTo>
                <a:lnTo>
                  <a:pt x="18542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30" name="Freeform 2530"/>
          <p:cNvSpPr/>
          <p:nvPr/>
        </p:nvSpPr>
        <p:spPr>
          <a:xfrm rot="-5400000">
            <a:off x="4567238" y="2125504"/>
            <a:ext cx="69532" cy="15240"/>
          </a:xfrm>
          <a:custGeom>
            <a:avLst/>
            <a:gdLst/>
            <a:ahLst/>
            <a:cxnLst/>
            <a:rect l="0" t="0" r="0" b="0"/>
            <a:pathLst>
              <a:path w="1854200" h="406400">
                <a:moveTo>
                  <a:pt x="0" y="0"/>
                </a:moveTo>
                <a:lnTo>
                  <a:pt x="18542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31" name="Freeform 2531"/>
          <p:cNvSpPr/>
          <p:nvPr/>
        </p:nvSpPr>
        <p:spPr>
          <a:xfrm rot="-5400000">
            <a:off x="4599861" y="2036684"/>
            <a:ext cx="44291" cy="9525"/>
          </a:xfrm>
          <a:custGeom>
            <a:avLst/>
            <a:gdLst/>
            <a:ahLst/>
            <a:cxnLst/>
            <a:rect l="0" t="0" r="0" b="0"/>
            <a:pathLst>
              <a:path w="1181100" h="254000">
                <a:moveTo>
                  <a:pt x="0" y="0"/>
                </a:moveTo>
                <a:lnTo>
                  <a:pt x="1181100" y="254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32" name="Freeform 2532"/>
          <p:cNvSpPr/>
          <p:nvPr/>
        </p:nvSpPr>
        <p:spPr>
          <a:xfrm rot="-5400000">
            <a:off x="4050507" y="4631532"/>
            <a:ext cx="43815" cy="9525"/>
          </a:xfrm>
          <a:custGeom>
            <a:avLst/>
            <a:gdLst/>
            <a:ahLst/>
            <a:cxnLst/>
            <a:rect l="0" t="0" r="0" b="0"/>
            <a:pathLst>
              <a:path w="1168400" h="254000">
                <a:moveTo>
                  <a:pt x="0" y="0"/>
                </a:moveTo>
                <a:lnTo>
                  <a:pt x="1168400" y="254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33" name="Freeform 2533"/>
          <p:cNvSpPr/>
          <p:nvPr/>
        </p:nvSpPr>
        <p:spPr>
          <a:xfrm rot="-5400000">
            <a:off x="4057651" y="4537234"/>
            <a:ext cx="69532" cy="15240"/>
          </a:xfrm>
          <a:custGeom>
            <a:avLst/>
            <a:gdLst/>
            <a:ahLst/>
            <a:cxnLst/>
            <a:rect l="0" t="0" r="0" b="0"/>
            <a:pathLst>
              <a:path w="1854200" h="406400">
                <a:moveTo>
                  <a:pt x="0" y="0"/>
                </a:moveTo>
                <a:lnTo>
                  <a:pt x="18542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34" name="Freeform 2534"/>
          <p:cNvSpPr/>
          <p:nvPr/>
        </p:nvSpPr>
        <p:spPr>
          <a:xfrm rot="-5400000">
            <a:off x="4080511" y="4432459"/>
            <a:ext cx="69532" cy="15240"/>
          </a:xfrm>
          <a:custGeom>
            <a:avLst/>
            <a:gdLst/>
            <a:ahLst/>
            <a:cxnLst/>
            <a:rect l="0" t="0" r="0" b="0"/>
            <a:pathLst>
              <a:path w="1854200" h="406400">
                <a:moveTo>
                  <a:pt x="0" y="0"/>
                </a:moveTo>
                <a:lnTo>
                  <a:pt x="18542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35" name="Freeform 2535"/>
          <p:cNvSpPr/>
          <p:nvPr/>
        </p:nvSpPr>
        <p:spPr>
          <a:xfrm rot="-5400000">
            <a:off x="4103609" y="4327446"/>
            <a:ext cx="69532" cy="15716"/>
          </a:xfrm>
          <a:custGeom>
            <a:avLst/>
            <a:gdLst/>
            <a:ahLst/>
            <a:cxnLst/>
            <a:rect l="0" t="0" r="0" b="0"/>
            <a:pathLst>
              <a:path w="1854200" h="419100">
                <a:moveTo>
                  <a:pt x="0" y="0"/>
                </a:moveTo>
                <a:lnTo>
                  <a:pt x="18542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36" name="Freeform 2536"/>
          <p:cNvSpPr/>
          <p:nvPr/>
        </p:nvSpPr>
        <p:spPr>
          <a:xfrm rot="-5400000">
            <a:off x="4126469" y="4223148"/>
            <a:ext cx="70008" cy="15240"/>
          </a:xfrm>
          <a:custGeom>
            <a:avLst/>
            <a:gdLst/>
            <a:ahLst/>
            <a:cxnLst/>
            <a:rect l="0" t="0" r="0" b="0"/>
            <a:pathLst>
              <a:path w="1866900" h="406400">
                <a:moveTo>
                  <a:pt x="0" y="0"/>
                </a:moveTo>
                <a:lnTo>
                  <a:pt x="18669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37" name="Freeform 2537"/>
          <p:cNvSpPr/>
          <p:nvPr/>
        </p:nvSpPr>
        <p:spPr>
          <a:xfrm rot="-5400000">
            <a:off x="4149329" y="4118373"/>
            <a:ext cx="70008" cy="15240"/>
          </a:xfrm>
          <a:custGeom>
            <a:avLst/>
            <a:gdLst/>
            <a:ahLst/>
            <a:cxnLst/>
            <a:rect l="0" t="0" r="0" b="0"/>
            <a:pathLst>
              <a:path w="1866900" h="406400">
                <a:moveTo>
                  <a:pt x="0" y="0"/>
                </a:moveTo>
                <a:lnTo>
                  <a:pt x="18669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38" name="Freeform 2538"/>
          <p:cNvSpPr/>
          <p:nvPr/>
        </p:nvSpPr>
        <p:spPr>
          <a:xfrm rot="-5400000">
            <a:off x="4172427" y="4013836"/>
            <a:ext cx="69532" cy="15240"/>
          </a:xfrm>
          <a:custGeom>
            <a:avLst/>
            <a:gdLst/>
            <a:ahLst/>
            <a:cxnLst/>
            <a:rect l="0" t="0" r="0" b="0"/>
            <a:pathLst>
              <a:path w="1854200" h="406400">
                <a:moveTo>
                  <a:pt x="0" y="0"/>
                </a:moveTo>
                <a:lnTo>
                  <a:pt x="18542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39" name="Freeform 2539"/>
          <p:cNvSpPr/>
          <p:nvPr/>
        </p:nvSpPr>
        <p:spPr>
          <a:xfrm rot="-5400000">
            <a:off x="4195287" y="3909061"/>
            <a:ext cx="69532" cy="15240"/>
          </a:xfrm>
          <a:custGeom>
            <a:avLst/>
            <a:gdLst/>
            <a:ahLst/>
            <a:cxnLst/>
            <a:rect l="0" t="0" r="0" b="0"/>
            <a:pathLst>
              <a:path w="1854200" h="406400">
                <a:moveTo>
                  <a:pt x="0" y="0"/>
                </a:moveTo>
                <a:lnTo>
                  <a:pt x="18542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40" name="Freeform 2540"/>
          <p:cNvSpPr/>
          <p:nvPr/>
        </p:nvSpPr>
        <p:spPr>
          <a:xfrm rot="-5400000">
            <a:off x="4218385" y="3804524"/>
            <a:ext cx="70008" cy="15240"/>
          </a:xfrm>
          <a:custGeom>
            <a:avLst/>
            <a:gdLst/>
            <a:ahLst/>
            <a:cxnLst/>
            <a:rect l="0" t="0" r="0" b="0"/>
            <a:pathLst>
              <a:path w="1866900" h="406400">
                <a:moveTo>
                  <a:pt x="0" y="0"/>
                </a:moveTo>
                <a:lnTo>
                  <a:pt x="18669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41" name="Freeform 2541"/>
          <p:cNvSpPr/>
          <p:nvPr/>
        </p:nvSpPr>
        <p:spPr>
          <a:xfrm rot="-5400000">
            <a:off x="4241245" y="3699749"/>
            <a:ext cx="70008" cy="15240"/>
          </a:xfrm>
          <a:custGeom>
            <a:avLst/>
            <a:gdLst/>
            <a:ahLst/>
            <a:cxnLst/>
            <a:rect l="0" t="0" r="0" b="0"/>
            <a:pathLst>
              <a:path w="1866900" h="406400">
                <a:moveTo>
                  <a:pt x="0" y="0"/>
                </a:moveTo>
                <a:lnTo>
                  <a:pt x="18669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42" name="Freeform 2542"/>
          <p:cNvSpPr/>
          <p:nvPr/>
        </p:nvSpPr>
        <p:spPr>
          <a:xfrm rot="-5400000">
            <a:off x="4264105" y="3594974"/>
            <a:ext cx="70008" cy="15240"/>
          </a:xfrm>
          <a:custGeom>
            <a:avLst/>
            <a:gdLst/>
            <a:ahLst/>
            <a:cxnLst/>
            <a:rect l="0" t="0" r="0" b="0"/>
            <a:pathLst>
              <a:path w="1866900" h="406400">
                <a:moveTo>
                  <a:pt x="0" y="0"/>
                </a:moveTo>
                <a:lnTo>
                  <a:pt x="18669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43" name="Freeform 2543"/>
          <p:cNvSpPr/>
          <p:nvPr/>
        </p:nvSpPr>
        <p:spPr>
          <a:xfrm rot="-5400000">
            <a:off x="4287203" y="3490437"/>
            <a:ext cx="69532" cy="15240"/>
          </a:xfrm>
          <a:custGeom>
            <a:avLst/>
            <a:gdLst/>
            <a:ahLst/>
            <a:cxnLst/>
            <a:rect l="0" t="0" r="0" b="0"/>
            <a:pathLst>
              <a:path w="1854200" h="406400">
                <a:moveTo>
                  <a:pt x="0" y="0"/>
                </a:moveTo>
                <a:lnTo>
                  <a:pt x="18542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44" name="Freeform 2544"/>
          <p:cNvSpPr/>
          <p:nvPr/>
        </p:nvSpPr>
        <p:spPr>
          <a:xfrm rot="-5400000">
            <a:off x="4310063" y="3385662"/>
            <a:ext cx="69532" cy="15240"/>
          </a:xfrm>
          <a:custGeom>
            <a:avLst/>
            <a:gdLst/>
            <a:ahLst/>
            <a:cxnLst/>
            <a:rect l="0" t="0" r="0" b="0"/>
            <a:pathLst>
              <a:path w="1854200" h="406400">
                <a:moveTo>
                  <a:pt x="0" y="0"/>
                </a:moveTo>
                <a:lnTo>
                  <a:pt x="18542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45" name="Freeform 2545"/>
          <p:cNvSpPr/>
          <p:nvPr/>
        </p:nvSpPr>
        <p:spPr>
          <a:xfrm rot="-5400000">
            <a:off x="4333161" y="3281125"/>
            <a:ext cx="70008" cy="15240"/>
          </a:xfrm>
          <a:custGeom>
            <a:avLst/>
            <a:gdLst/>
            <a:ahLst/>
            <a:cxnLst/>
            <a:rect l="0" t="0" r="0" b="0"/>
            <a:pathLst>
              <a:path w="1866900" h="406400">
                <a:moveTo>
                  <a:pt x="0" y="0"/>
                </a:moveTo>
                <a:lnTo>
                  <a:pt x="18669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46" name="Freeform 2546"/>
          <p:cNvSpPr/>
          <p:nvPr/>
        </p:nvSpPr>
        <p:spPr>
          <a:xfrm rot="-5400000">
            <a:off x="4356021" y="3176350"/>
            <a:ext cx="70008" cy="15240"/>
          </a:xfrm>
          <a:custGeom>
            <a:avLst/>
            <a:gdLst/>
            <a:ahLst/>
            <a:cxnLst/>
            <a:rect l="0" t="0" r="0" b="0"/>
            <a:pathLst>
              <a:path w="1866900" h="406400">
                <a:moveTo>
                  <a:pt x="0" y="0"/>
                </a:moveTo>
                <a:lnTo>
                  <a:pt x="18669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47" name="Freeform 2547"/>
          <p:cNvSpPr/>
          <p:nvPr/>
        </p:nvSpPr>
        <p:spPr>
          <a:xfrm rot="-5400000">
            <a:off x="4378881" y="3071575"/>
            <a:ext cx="70008" cy="15240"/>
          </a:xfrm>
          <a:custGeom>
            <a:avLst/>
            <a:gdLst/>
            <a:ahLst/>
            <a:cxnLst/>
            <a:rect l="0" t="0" r="0" b="0"/>
            <a:pathLst>
              <a:path w="1866900" h="406400">
                <a:moveTo>
                  <a:pt x="0" y="0"/>
                </a:moveTo>
                <a:lnTo>
                  <a:pt x="18669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48" name="Freeform 2548"/>
          <p:cNvSpPr/>
          <p:nvPr/>
        </p:nvSpPr>
        <p:spPr>
          <a:xfrm rot="-5400000">
            <a:off x="4401979" y="2967038"/>
            <a:ext cx="69532" cy="15240"/>
          </a:xfrm>
          <a:custGeom>
            <a:avLst/>
            <a:gdLst/>
            <a:ahLst/>
            <a:cxnLst/>
            <a:rect l="0" t="0" r="0" b="0"/>
            <a:pathLst>
              <a:path w="1854200" h="406400">
                <a:moveTo>
                  <a:pt x="0" y="0"/>
                </a:moveTo>
                <a:lnTo>
                  <a:pt x="18542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49" name="Freeform 2549"/>
          <p:cNvSpPr/>
          <p:nvPr/>
        </p:nvSpPr>
        <p:spPr>
          <a:xfrm rot="-5400000">
            <a:off x="4425077" y="2862025"/>
            <a:ext cx="69532" cy="15716"/>
          </a:xfrm>
          <a:custGeom>
            <a:avLst/>
            <a:gdLst/>
            <a:ahLst/>
            <a:cxnLst/>
            <a:rect l="0" t="0" r="0" b="0"/>
            <a:pathLst>
              <a:path w="1854200" h="419100">
                <a:moveTo>
                  <a:pt x="0" y="0"/>
                </a:moveTo>
                <a:lnTo>
                  <a:pt x="18542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50" name="Freeform 2550"/>
          <p:cNvSpPr/>
          <p:nvPr/>
        </p:nvSpPr>
        <p:spPr>
          <a:xfrm rot="-5400000">
            <a:off x="4447938" y="2757726"/>
            <a:ext cx="70008" cy="15240"/>
          </a:xfrm>
          <a:custGeom>
            <a:avLst/>
            <a:gdLst/>
            <a:ahLst/>
            <a:cxnLst/>
            <a:rect l="0" t="0" r="0" b="0"/>
            <a:pathLst>
              <a:path w="1866900" h="406400">
                <a:moveTo>
                  <a:pt x="0" y="0"/>
                </a:moveTo>
                <a:lnTo>
                  <a:pt x="18669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51" name="Freeform 2551"/>
          <p:cNvSpPr/>
          <p:nvPr/>
        </p:nvSpPr>
        <p:spPr>
          <a:xfrm rot="-5400000">
            <a:off x="4470798" y="2652951"/>
            <a:ext cx="70008" cy="15240"/>
          </a:xfrm>
          <a:custGeom>
            <a:avLst/>
            <a:gdLst/>
            <a:ahLst/>
            <a:cxnLst/>
            <a:rect l="0" t="0" r="0" b="0"/>
            <a:pathLst>
              <a:path w="1866900" h="406400">
                <a:moveTo>
                  <a:pt x="0" y="0"/>
                </a:moveTo>
                <a:lnTo>
                  <a:pt x="18669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52" name="Freeform 2552"/>
          <p:cNvSpPr/>
          <p:nvPr/>
        </p:nvSpPr>
        <p:spPr>
          <a:xfrm rot="-5400000">
            <a:off x="4493896" y="2548414"/>
            <a:ext cx="69532" cy="15240"/>
          </a:xfrm>
          <a:custGeom>
            <a:avLst/>
            <a:gdLst/>
            <a:ahLst/>
            <a:cxnLst/>
            <a:rect l="0" t="0" r="0" b="0"/>
            <a:pathLst>
              <a:path w="1854200" h="406400">
                <a:moveTo>
                  <a:pt x="0" y="0"/>
                </a:moveTo>
                <a:lnTo>
                  <a:pt x="18542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53" name="Freeform 2553"/>
          <p:cNvSpPr/>
          <p:nvPr/>
        </p:nvSpPr>
        <p:spPr>
          <a:xfrm rot="-5400000">
            <a:off x="4516756" y="2443639"/>
            <a:ext cx="69532" cy="15240"/>
          </a:xfrm>
          <a:custGeom>
            <a:avLst/>
            <a:gdLst/>
            <a:ahLst/>
            <a:cxnLst/>
            <a:rect l="0" t="0" r="0" b="0"/>
            <a:pathLst>
              <a:path w="1854200" h="406400">
                <a:moveTo>
                  <a:pt x="0" y="0"/>
                </a:moveTo>
                <a:lnTo>
                  <a:pt x="18542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54" name="Freeform 2554"/>
          <p:cNvSpPr/>
          <p:nvPr/>
        </p:nvSpPr>
        <p:spPr>
          <a:xfrm rot="-5400000">
            <a:off x="4539854" y="2338626"/>
            <a:ext cx="69532" cy="15716"/>
          </a:xfrm>
          <a:custGeom>
            <a:avLst/>
            <a:gdLst/>
            <a:ahLst/>
            <a:cxnLst/>
            <a:rect l="0" t="0" r="0" b="0"/>
            <a:pathLst>
              <a:path w="1854200" h="419100">
                <a:moveTo>
                  <a:pt x="0" y="0"/>
                </a:moveTo>
                <a:lnTo>
                  <a:pt x="1854200" y="419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55" name="Freeform 2555"/>
          <p:cNvSpPr/>
          <p:nvPr/>
        </p:nvSpPr>
        <p:spPr>
          <a:xfrm rot="-5400000">
            <a:off x="4562714" y="2234328"/>
            <a:ext cx="70008" cy="15240"/>
          </a:xfrm>
          <a:custGeom>
            <a:avLst/>
            <a:gdLst/>
            <a:ahLst/>
            <a:cxnLst/>
            <a:rect l="0" t="0" r="0" b="0"/>
            <a:pathLst>
              <a:path w="1866900" h="406400">
                <a:moveTo>
                  <a:pt x="0" y="0"/>
                </a:moveTo>
                <a:lnTo>
                  <a:pt x="18669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56" name="Freeform 2556"/>
          <p:cNvSpPr/>
          <p:nvPr/>
        </p:nvSpPr>
        <p:spPr>
          <a:xfrm rot="-5400000">
            <a:off x="4585574" y="2129553"/>
            <a:ext cx="70008" cy="15240"/>
          </a:xfrm>
          <a:custGeom>
            <a:avLst/>
            <a:gdLst/>
            <a:ahLst/>
            <a:cxnLst/>
            <a:rect l="0" t="0" r="0" b="0"/>
            <a:pathLst>
              <a:path w="1866900" h="406400">
                <a:moveTo>
                  <a:pt x="0" y="0"/>
                </a:moveTo>
                <a:lnTo>
                  <a:pt x="1866900" y="406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57" name="Freeform 2557"/>
          <p:cNvSpPr/>
          <p:nvPr/>
        </p:nvSpPr>
        <p:spPr>
          <a:xfrm rot="-5400000">
            <a:off x="4618673" y="2040732"/>
            <a:ext cx="43815" cy="9525"/>
          </a:xfrm>
          <a:custGeom>
            <a:avLst/>
            <a:gdLst/>
            <a:ahLst/>
            <a:cxnLst/>
            <a:rect l="0" t="0" r="0" b="0"/>
            <a:pathLst>
              <a:path w="1168400" h="254000">
                <a:moveTo>
                  <a:pt x="0" y="0"/>
                </a:moveTo>
                <a:lnTo>
                  <a:pt x="1168400" y="254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58" name="Freeform 2558"/>
          <p:cNvSpPr/>
          <p:nvPr/>
        </p:nvSpPr>
        <p:spPr>
          <a:xfrm rot="-5400000">
            <a:off x="4577001" y="1977153"/>
            <a:ext cx="87153" cy="2857"/>
          </a:xfrm>
          <a:custGeom>
            <a:avLst/>
            <a:gdLst/>
            <a:ahLst/>
            <a:cxnLst/>
            <a:rect l="0" t="0" r="0" b="0"/>
            <a:pathLst>
              <a:path w="2324100" h="76200">
                <a:moveTo>
                  <a:pt x="0" y="76200"/>
                </a:moveTo>
                <a:lnTo>
                  <a:pt x="2324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59" name="Freeform 2559"/>
          <p:cNvSpPr/>
          <p:nvPr/>
        </p:nvSpPr>
        <p:spPr>
          <a:xfrm rot="-5400000">
            <a:off x="4573191" y="1854756"/>
            <a:ext cx="86677" cy="2381"/>
          </a:xfrm>
          <a:custGeom>
            <a:avLst/>
            <a:gdLst/>
            <a:ahLst/>
            <a:cxnLst/>
            <a:rect l="0" t="0" r="0" b="0"/>
            <a:pathLst>
              <a:path w="2311400" h="63500">
                <a:moveTo>
                  <a:pt x="0" y="63500"/>
                </a:moveTo>
                <a:lnTo>
                  <a:pt x="2311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0" name="Freeform 2560"/>
          <p:cNvSpPr/>
          <p:nvPr/>
        </p:nvSpPr>
        <p:spPr>
          <a:xfrm rot="-5400000">
            <a:off x="4605576" y="1976200"/>
            <a:ext cx="87153" cy="2857"/>
          </a:xfrm>
          <a:custGeom>
            <a:avLst/>
            <a:gdLst/>
            <a:ahLst/>
            <a:cxnLst/>
            <a:rect l="0" t="0" r="0" b="0"/>
            <a:pathLst>
              <a:path w="2324100" h="76200">
                <a:moveTo>
                  <a:pt x="0" y="76200"/>
                </a:moveTo>
                <a:lnTo>
                  <a:pt x="2324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1" name="Freeform 2561"/>
          <p:cNvSpPr/>
          <p:nvPr/>
        </p:nvSpPr>
        <p:spPr>
          <a:xfrm rot="-5400000">
            <a:off x="4601766" y="1853804"/>
            <a:ext cx="86677" cy="2381"/>
          </a:xfrm>
          <a:custGeom>
            <a:avLst/>
            <a:gdLst/>
            <a:ahLst/>
            <a:cxnLst/>
            <a:rect l="0" t="0" r="0" b="0"/>
            <a:pathLst>
              <a:path w="2311400" h="63500">
                <a:moveTo>
                  <a:pt x="0" y="63500"/>
                </a:moveTo>
                <a:lnTo>
                  <a:pt x="2311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2" name="Freeform 2562"/>
          <p:cNvSpPr/>
          <p:nvPr/>
        </p:nvSpPr>
        <p:spPr>
          <a:xfrm rot="-5400000">
            <a:off x="4607004" y="2023825"/>
            <a:ext cx="29527" cy="40481"/>
          </a:xfrm>
          <a:custGeom>
            <a:avLst/>
            <a:gdLst/>
            <a:ahLst/>
            <a:cxnLst/>
            <a:rect l="0" t="0" r="0" b="0"/>
            <a:pathLst>
              <a:path w="787400" h="1079500">
                <a:moveTo>
                  <a:pt x="787400" y="1079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3" name="Freeform 2563"/>
          <p:cNvSpPr/>
          <p:nvPr/>
        </p:nvSpPr>
        <p:spPr>
          <a:xfrm rot="-5400000">
            <a:off x="4523184" y="2072879"/>
            <a:ext cx="42386" cy="57150"/>
          </a:xfrm>
          <a:custGeom>
            <a:avLst/>
            <a:gdLst/>
            <a:ahLst/>
            <a:cxnLst/>
            <a:rect l="0" t="0" r="0" b="0"/>
            <a:pathLst>
              <a:path w="1130300" h="1524000">
                <a:moveTo>
                  <a:pt x="1130300" y="1524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4" name="Freeform 2564"/>
          <p:cNvSpPr/>
          <p:nvPr/>
        </p:nvSpPr>
        <p:spPr>
          <a:xfrm rot="-5400000">
            <a:off x="4436983" y="2136696"/>
            <a:ext cx="42386" cy="57150"/>
          </a:xfrm>
          <a:custGeom>
            <a:avLst/>
            <a:gdLst/>
            <a:ahLst/>
            <a:cxnLst/>
            <a:rect l="0" t="0" r="0" b="0"/>
            <a:pathLst>
              <a:path w="1130300" h="1524000">
                <a:moveTo>
                  <a:pt x="1130300" y="1524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5" name="Freeform 2565"/>
          <p:cNvSpPr/>
          <p:nvPr/>
        </p:nvSpPr>
        <p:spPr>
          <a:xfrm rot="-5400000">
            <a:off x="4350782" y="2200514"/>
            <a:ext cx="42386" cy="57150"/>
          </a:xfrm>
          <a:custGeom>
            <a:avLst/>
            <a:gdLst/>
            <a:ahLst/>
            <a:cxnLst/>
            <a:rect l="0" t="0" r="0" b="0"/>
            <a:pathLst>
              <a:path w="1130300" h="1524000">
                <a:moveTo>
                  <a:pt x="1130300" y="1524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6" name="Freeform 2566"/>
          <p:cNvSpPr/>
          <p:nvPr/>
        </p:nvSpPr>
        <p:spPr>
          <a:xfrm rot="-5400000">
            <a:off x="4264819" y="2264093"/>
            <a:ext cx="42386" cy="57626"/>
          </a:xfrm>
          <a:custGeom>
            <a:avLst/>
            <a:gdLst/>
            <a:ahLst/>
            <a:cxnLst/>
            <a:rect l="0" t="0" r="0" b="0"/>
            <a:pathLst>
              <a:path w="1130300" h="1536700">
                <a:moveTo>
                  <a:pt x="1130300" y="1536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7" name="Freeform 2567"/>
          <p:cNvSpPr/>
          <p:nvPr/>
        </p:nvSpPr>
        <p:spPr>
          <a:xfrm rot="-5400000">
            <a:off x="4193857" y="2330292"/>
            <a:ext cx="29527" cy="40005"/>
          </a:xfrm>
          <a:custGeom>
            <a:avLst/>
            <a:gdLst/>
            <a:ahLst/>
            <a:cxnLst/>
            <a:rect l="0" t="0" r="0" b="0"/>
            <a:pathLst>
              <a:path w="787400" h="1066800">
                <a:moveTo>
                  <a:pt x="787400" y="1066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8" name="Freeform 2568"/>
          <p:cNvSpPr/>
          <p:nvPr/>
        </p:nvSpPr>
        <p:spPr>
          <a:xfrm rot="-5400000">
            <a:off x="4595812" y="2008823"/>
            <a:ext cx="29527" cy="40005"/>
          </a:xfrm>
          <a:custGeom>
            <a:avLst/>
            <a:gdLst/>
            <a:ahLst/>
            <a:cxnLst/>
            <a:rect l="0" t="0" r="0" b="0"/>
            <a:pathLst>
              <a:path w="787400" h="1066800">
                <a:moveTo>
                  <a:pt x="787400" y="1066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9" name="Freeform 2569"/>
          <p:cNvSpPr/>
          <p:nvPr/>
        </p:nvSpPr>
        <p:spPr>
          <a:xfrm rot="-5400000">
            <a:off x="4511754" y="2057639"/>
            <a:ext cx="42386" cy="57150"/>
          </a:xfrm>
          <a:custGeom>
            <a:avLst/>
            <a:gdLst/>
            <a:ahLst/>
            <a:cxnLst/>
            <a:rect l="0" t="0" r="0" b="0"/>
            <a:pathLst>
              <a:path w="1130300" h="1524000">
                <a:moveTo>
                  <a:pt x="1130300" y="1524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70" name="Freeform 2570"/>
          <p:cNvSpPr/>
          <p:nvPr/>
        </p:nvSpPr>
        <p:spPr>
          <a:xfrm rot="-5400000">
            <a:off x="4425553" y="2121456"/>
            <a:ext cx="42386" cy="57150"/>
          </a:xfrm>
          <a:custGeom>
            <a:avLst/>
            <a:gdLst/>
            <a:ahLst/>
            <a:cxnLst/>
            <a:rect l="0" t="0" r="0" b="0"/>
            <a:pathLst>
              <a:path w="1130300" h="1524000">
                <a:moveTo>
                  <a:pt x="1130300" y="1524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71" name="Freeform 2571"/>
          <p:cNvSpPr/>
          <p:nvPr/>
        </p:nvSpPr>
        <p:spPr>
          <a:xfrm rot="-5400000">
            <a:off x="4339590" y="2185036"/>
            <a:ext cx="42386" cy="57626"/>
          </a:xfrm>
          <a:custGeom>
            <a:avLst/>
            <a:gdLst/>
            <a:ahLst/>
            <a:cxnLst/>
            <a:rect l="0" t="0" r="0" b="0"/>
            <a:pathLst>
              <a:path w="1130300" h="1536700">
                <a:moveTo>
                  <a:pt x="1130300" y="1536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72" name="Freeform 2572"/>
          <p:cNvSpPr/>
          <p:nvPr/>
        </p:nvSpPr>
        <p:spPr>
          <a:xfrm rot="-5400000">
            <a:off x="4253389" y="2248853"/>
            <a:ext cx="42386" cy="57626"/>
          </a:xfrm>
          <a:custGeom>
            <a:avLst/>
            <a:gdLst/>
            <a:ahLst/>
            <a:cxnLst/>
            <a:rect l="0" t="0" r="0" b="0"/>
            <a:pathLst>
              <a:path w="1130300" h="1536700">
                <a:moveTo>
                  <a:pt x="1130300" y="1536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73" name="Freeform 2573"/>
          <p:cNvSpPr/>
          <p:nvPr/>
        </p:nvSpPr>
        <p:spPr>
          <a:xfrm rot="-5400000">
            <a:off x="4182427" y="2315052"/>
            <a:ext cx="29527" cy="40005"/>
          </a:xfrm>
          <a:custGeom>
            <a:avLst/>
            <a:gdLst/>
            <a:ahLst/>
            <a:cxnLst/>
            <a:rect l="0" t="0" r="0" b="0"/>
            <a:pathLst>
              <a:path w="787400" h="1066800">
                <a:moveTo>
                  <a:pt x="787400" y="10668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74" name="Freeform 2574"/>
          <p:cNvSpPr/>
          <p:nvPr/>
        </p:nvSpPr>
        <p:spPr>
          <a:xfrm rot="-5400000">
            <a:off x="4241721" y="5655708"/>
            <a:ext cx="33337" cy="41433"/>
          </a:xfrm>
          <a:custGeom>
            <a:avLst/>
            <a:gdLst/>
            <a:ahLst/>
            <a:cxnLst/>
            <a:rect l="0" t="0" r="0" b="0"/>
            <a:pathLst>
              <a:path w="889000" h="1104900">
                <a:moveTo>
                  <a:pt x="889000" y="1104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75" name="Freeform 2575"/>
          <p:cNvSpPr/>
          <p:nvPr/>
        </p:nvSpPr>
        <p:spPr>
          <a:xfrm rot="-5400000">
            <a:off x="4159567" y="5710238"/>
            <a:ext cx="44767" cy="55245"/>
          </a:xfrm>
          <a:custGeom>
            <a:avLst/>
            <a:gdLst/>
            <a:ahLst/>
            <a:cxnLst/>
            <a:rect l="0" t="0" r="0" b="0"/>
            <a:pathLst>
              <a:path w="1193800" h="1473200">
                <a:moveTo>
                  <a:pt x="1193800" y="1473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76" name="Freeform 2576"/>
          <p:cNvSpPr/>
          <p:nvPr/>
        </p:nvSpPr>
        <p:spPr>
          <a:xfrm rot="-5400000">
            <a:off x="4088844" y="5778580"/>
            <a:ext cx="33337" cy="41433"/>
          </a:xfrm>
          <a:custGeom>
            <a:avLst/>
            <a:gdLst/>
            <a:ahLst/>
            <a:cxnLst/>
            <a:rect l="0" t="0" r="0" b="0"/>
            <a:pathLst>
              <a:path w="889000" h="1104900">
                <a:moveTo>
                  <a:pt x="889000" y="1104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577" name="Picture 2577"/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76750" y="2055972"/>
            <a:ext cx="100013" cy="93345"/>
          </a:xfrm>
          <a:prstGeom prst="rect">
            <a:avLst/>
          </a:prstGeom>
          <a:noFill/>
        </p:spPr>
      </p:pic>
      <p:pic>
        <p:nvPicPr>
          <p:cNvPr id="2578" name="Picture 2578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1051" y="1841183"/>
            <a:ext cx="61436" cy="93345"/>
          </a:xfrm>
          <a:prstGeom prst="rect">
            <a:avLst/>
          </a:prstGeom>
          <a:noFill/>
        </p:spPr>
      </p:pic>
      <p:pic>
        <p:nvPicPr>
          <p:cNvPr id="2579" name="Picture 2579"/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2952" y="2139316"/>
            <a:ext cx="73342" cy="98107"/>
          </a:xfrm>
          <a:prstGeom prst="rect">
            <a:avLst/>
          </a:prstGeom>
          <a:noFill/>
        </p:spPr>
      </p:pic>
      <p:pic>
        <p:nvPicPr>
          <p:cNvPr id="2580" name="Picture 2580"/>
          <p:cNvPicPr>
            <a:picLocks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24827" y="3225165"/>
            <a:ext cx="73342" cy="98108"/>
          </a:xfrm>
          <a:prstGeom prst="rect">
            <a:avLst/>
          </a:prstGeom>
          <a:noFill/>
        </p:spPr>
      </p:pic>
      <p:pic>
        <p:nvPicPr>
          <p:cNvPr id="2581" name="Picture 2581"/>
          <p:cNvPicPr>
            <a:picLocks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06704" y="4219575"/>
            <a:ext cx="73342" cy="98108"/>
          </a:xfrm>
          <a:prstGeom prst="rect">
            <a:avLst/>
          </a:prstGeom>
          <a:noFill/>
        </p:spPr>
      </p:pic>
      <p:pic>
        <p:nvPicPr>
          <p:cNvPr id="2582" name="Picture 2582"/>
          <p:cNvPicPr>
            <a:picLocks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2413" y="4792504"/>
            <a:ext cx="73342" cy="98108"/>
          </a:xfrm>
          <a:prstGeom prst="rect">
            <a:avLst/>
          </a:prstGeom>
          <a:noFill/>
        </p:spPr>
      </p:pic>
      <p:pic>
        <p:nvPicPr>
          <p:cNvPr id="2583" name="Picture 2583"/>
          <p:cNvPicPr>
            <a:picLocks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0524" y="5375910"/>
            <a:ext cx="73342" cy="98108"/>
          </a:xfrm>
          <a:prstGeom prst="rect">
            <a:avLst/>
          </a:prstGeom>
          <a:noFill/>
        </p:spPr>
      </p:pic>
      <p:pic>
        <p:nvPicPr>
          <p:cNvPr id="2584" name="Picture 2584"/>
          <p:cNvPicPr>
            <a:picLocks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4803" y="5688806"/>
            <a:ext cx="99536" cy="94298"/>
          </a:xfrm>
          <a:prstGeom prst="rect">
            <a:avLst/>
          </a:prstGeom>
          <a:noFill/>
        </p:spPr>
      </p:pic>
      <p:pic>
        <p:nvPicPr>
          <p:cNvPr id="2585" name="Picture 2585"/>
          <p:cNvPicPr>
            <a:picLocks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5699" y="5197793"/>
            <a:ext cx="84772" cy="100965"/>
          </a:xfrm>
          <a:prstGeom prst="rect">
            <a:avLst/>
          </a:prstGeom>
          <a:noFill/>
        </p:spPr>
      </p:pic>
      <p:pic>
        <p:nvPicPr>
          <p:cNvPr id="2586" name="Picture 2586"/>
          <p:cNvPicPr>
            <a:picLocks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7087" y="139859"/>
            <a:ext cx="75882" cy="475298"/>
          </a:xfrm>
          <a:prstGeom prst="rect">
            <a:avLst/>
          </a:prstGeom>
          <a:noFill/>
        </p:spPr>
      </p:pic>
      <p:sp>
        <p:nvSpPr>
          <p:cNvPr id="2587" name="Freeform 2587"/>
          <p:cNvSpPr/>
          <p:nvPr/>
        </p:nvSpPr>
        <p:spPr>
          <a:xfrm rot="-5400000">
            <a:off x="3148966" y="868681"/>
            <a:ext cx="488632" cy="48577"/>
          </a:xfrm>
          <a:custGeom>
            <a:avLst/>
            <a:gdLst/>
            <a:ahLst/>
            <a:cxnLst/>
            <a:rect l="0" t="0" r="0" b="0"/>
            <a:pathLst>
              <a:path w="13030200" h="1295400">
                <a:moveTo>
                  <a:pt x="13030200" y="1295400"/>
                </a:moveTo>
                <a:lnTo>
                  <a:pt x="0" y="1295400"/>
                </a:lnTo>
                <a:lnTo>
                  <a:pt x="0" y="0"/>
                </a:lnTo>
                <a:close/>
                <a:moveTo>
                  <a:pt x="56032400" y="2098802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588" name="Picture 2588"/>
          <p:cNvPicPr>
            <a:picLocks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7087" y="1125379"/>
            <a:ext cx="75882" cy="73183"/>
          </a:xfrm>
          <a:prstGeom prst="rect">
            <a:avLst/>
          </a:prstGeom>
          <a:noFill/>
        </p:spPr>
      </p:pic>
      <p:sp>
        <p:nvSpPr>
          <p:cNvPr id="2589" name="Freeform 2589"/>
          <p:cNvSpPr/>
          <p:nvPr/>
        </p:nvSpPr>
        <p:spPr>
          <a:xfrm rot="-5400000">
            <a:off x="3410188" y="1173719"/>
            <a:ext cx="2857" cy="11906"/>
          </a:xfrm>
          <a:custGeom>
            <a:avLst/>
            <a:gdLst/>
            <a:ahLst/>
            <a:cxnLst/>
            <a:rect l="0" t="0" r="0" b="0"/>
            <a:pathLst>
              <a:path w="76200" h="317500">
                <a:moveTo>
                  <a:pt x="76200" y="0"/>
                </a:moveTo>
                <a:lnTo>
                  <a:pt x="76200" y="317500"/>
                </a:lnTo>
                <a:lnTo>
                  <a:pt x="0" y="317500"/>
                </a:lnTo>
                <a:close/>
                <a:moveTo>
                  <a:pt x="57518300" y="2089023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90" name="Freeform 2590"/>
          <p:cNvSpPr/>
          <p:nvPr/>
        </p:nvSpPr>
        <p:spPr>
          <a:xfrm rot="-5400000">
            <a:off x="3417570" y="597218"/>
            <a:ext cx="0" cy="34290"/>
          </a:xfrm>
          <a:custGeom>
            <a:avLst/>
            <a:gdLst/>
            <a:ahLst/>
            <a:cxnLst/>
            <a:rect l="0" t="0" r="0" b="0"/>
            <a:pathLst>
              <a:path h="914400">
                <a:moveTo>
                  <a:pt x="0" y="0"/>
                </a:moveTo>
                <a:lnTo>
                  <a:pt x="0" y="914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91" name="Freeform 2591"/>
          <p:cNvSpPr/>
          <p:nvPr/>
        </p:nvSpPr>
        <p:spPr>
          <a:xfrm rot="-5400000">
            <a:off x="3417570" y="597218"/>
            <a:ext cx="0" cy="80010"/>
          </a:xfrm>
          <a:custGeom>
            <a:avLst/>
            <a:gdLst/>
            <a:ahLst/>
            <a:cxnLst/>
            <a:rect l="0" t="0" r="0" b="0"/>
            <a:pathLst>
              <a:path h="2133600">
                <a:moveTo>
                  <a:pt x="0" y="0"/>
                </a:moveTo>
                <a:lnTo>
                  <a:pt x="0" y="2133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92" name="Freeform 2592"/>
          <p:cNvSpPr/>
          <p:nvPr/>
        </p:nvSpPr>
        <p:spPr>
          <a:xfrm rot="-5400000">
            <a:off x="3239215" y="329804"/>
            <a:ext cx="412908" cy="40957"/>
          </a:xfrm>
          <a:custGeom>
            <a:avLst/>
            <a:gdLst/>
            <a:ahLst/>
            <a:cxnLst/>
            <a:rect l="0" t="0" r="0" b="0"/>
            <a:pathLst>
              <a:path w="11010900" h="1092200">
                <a:moveTo>
                  <a:pt x="11010900" y="0"/>
                </a:moveTo>
                <a:lnTo>
                  <a:pt x="0" y="1092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93" name="Freeform 2593"/>
          <p:cNvSpPr/>
          <p:nvPr/>
        </p:nvSpPr>
        <p:spPr>
          <a:xfrm>
            <a:off x="3453824" y="556753"/>
            <a:ext cx="11981" cy="2659"/>
          </a:xfrm>
          <a:custGeom>
            <a:avLst/>
            <a:gdLst/>
            <a:ahLst/>
            <a:cxnLst/>
            <a:rect l="0" t="0" r="0" b="0"/>
            <a:pathLst>
              <a:path w="319505" h="70911">
                <a:moveTo>
                  <a:pt x="319505" y="0"/>
                </a:moveTo>
                <a:cubicBezTo>
                  <a:pt x="209514" y="3513"/>
                  <a:pt x="101150" y="27563"/>
                  <a:pt x="0" y="70911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94" name="Freeform 2594"/>
          <p:cNvSpPr/>
          <p:nvPr/>
        </p:nvSpPr>
        <p:spPr>
          <a:xfrm rot="-5400000">
            <a:off x="3447077" y="558399"/>
            <a:ext cx="5920" cy="8006"/>
          </a:xfrm>
          <a:custGeom>
            <a:avLst/>
            <a:gdLst/>
            <a:ahLst/>
            <a:cxnLst/>
            <a:rect l="0" t="0" r="0" b="0"/>
            <a:pathLst>
              <a:path w="157870" h="213494">
                <a:moveTo>
                  <a:pt x="157870" y="213494"/>
                </a:moveTo>
                <a:cubicBezTo>
                  <a:pt x="122536" y="131044"/>
                  <a:pt x="68486" y="57944"/>
                  <a:pt x="0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95" name="Freeform 2595"/>
          <p:cNvSpPr/>
          <p:nvPr/>
        </p:nvSpPr>
        <p:spPr>
          <a:xfrm>
            <a:off x="3441221" y="565133"/>
            <a:ext cx="4500" cy="12545"/>
          </a:xfrm>
          <a:custGeom>
            <a:avLst/>
            <a:gdLst/>
            <a:ahLst/>
            <a:cxnLst/>
            <a:rect l="0" t="0" r="0" b="0"/>
            <a:pathLst>
              <a:path w="120010" h="334539">
                <a:moveTo>
                  <a:pt x="120010" y="0"/>
                </a:moveTo>
                <a:cubicBezTo>
                  <a:pt x="41144" y="93202"/>
                  <a:pt x="0" y="212537"/>
                  <a:pt x="4669" y="334539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96" name="Freeform 2596"/>
          <p:cNvSpPr/>
          <p:nvPr/>
        </p:nvSpPr>
        <p:spPr>
          <a:xfrm>
            <a:off x="3437580" y="577632"/>
            <a:ext cx="4446" cy="13219"/>
          </a:xfrm>
          <a:custGeom>
            <a:avLst/>
            <a:gdLst/>
            <a:ahLst/>
            <a:cxnLst/>
            <a:rect l="0" t="0" r="0" b="0"/>
            <a:pathLst>
              <a:path w="118555" h="352509">
                <a:moveTo>
                  <a:pt x="0" y="352509"/>
                </a:moveTo>
                <a:cubicBezTo>
                  <a:pt x="78287" y="252093"/>
                  <a:pt x="118555" y="127233"/>
                  <a:pt x="113686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97" name="Freeform 2597"/>
          <p:cNvSpPr/>
          <p:nvPr/>
        </p:nvSpPr>
        <p:spPr>
          <a:xfrm rot="-5400000">
            <a:off x="3429795" y="590229"/>
            <a:ext cx="7059" cy="8149"/>
          </a:xfrm>
          <a:custGeom>
            <a:avLst/>
            <a:gdLst/>
            <a:ahLst/>
            <a:cxnLst/>
            <a:rect l="0" t="0" r="0" b="0"/>
            <a:pathLst>
              <a:path w="188255" h="217301">
                <a:moveTo>
                  <a:pt x="0" y="0"/>
                </a:moveTo>
                <a:cubicBezTo>
                  <a:pt x="48010" y="83989"/>
                  <a:pt x="111956" y="157807"/>
                  <a:pt x="188255" y="217301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98" name="Freeform 2598"/>
          <p:cNvSpPr/>
          <p:nvPr/>
        </p:nvSpPr>
        <p:spPr>
          <a:xfrm>
            <a:off x="3417161" y="597944"/>
            <a:ext cx="11812" cy="4341"/>
          </a:xfrm>
          <a:custGeom>
            <a:avLst/>
            <a:gdLst/>
            <a:ahLst/>
            <a:cxnLst/>
            <a:rect l="0" t="0" r="0" b="0"/>
            <a:pathLst>
              <a:path w="314987" h="115763">
                <a:moveTo>
                  <a:pt x="0" y="115763"/>
                </a:moveTo>
                <a:cubicBezTo>
                  <a:pt x="110718" y="95017"/>
                  <a:pt x="217184" y="55889"/>
                  <a:pt x="314987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99" name="Freeform 2599"/>
          <p:cNvSpPr/>
          <p:nvPr/>
        </p:nvSpPr>
        <p:spPr>
          <a:xfrm rot="-5400000">
            <a:off x="3197543" y="868681"/>
            <a:ext cx="488632" cy="48577"/>
          </a:xfrm>
          <a:custGeom>
            <a:avLst/>
            <a:gdLst/>
            <a:ahLst/>
            <a:cxnLst/>
            <a:rect l="0" t="0" r="0" b="0"/>
            <a:pathLst>
              <a:path w="13030200" h="1295400">
                <a:moveTo>
                  <a:pt x="13030200" y="0"/>
                </a:moveTo>
                <a:lnTo>
                  <a:pt x="0" y="1295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00" name="Freeform 2600"/>
          <p:cNvSpPr/>
          <p:nvPr/>
        </p:nvSpPr>
        <p:spPr>
          <a:xfrm>
            <a:off x="3453824" y="1136826"/>
            <a:ext cx="11981" cy="2659"/>
          </a:xfrm>
          <a:custGeom>
            <a:avLst/>
            <a:gdLst/>
            <a:ahLst/>
            <a:cxnLst/>
            <a:rect l="0" t="0" r="0" b="0"/>
            <a:pathLst>
              <a:path w="319505" h="70911">
                <a:moveTo>
                  <a:pt x="319505" y="0"/>
                </a:moveTo>
                <a:cubicBezTo>
                  <a:pt x="209514" y="3513"/>
                  <a:pt x="101150" y="27563"/>
                  <a:pt x="0" y="70911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01" name="Freeform 2601"/>
          <p:cNvSpPr/>
          <p:nvPr/>
        </p:nvSpPr>
        <p:spPr>
          <a:xfrm rot="-5400000">
            <a:off x="3447077" y="1138471"/>
            <a:ext cx="5920" cy="8006"/>
          </a:xfrm>
          <a:custGeom>
            <a:avLst/>
            <a:gdLst/>
            <a:ahLst/>
            <a:cxnLst/>
            <a:rect l="0" t="0" r="0" b="0"/>
            <a:pathLst>
              <a:path w="157870" h="213494">
                <a:moveTo>
                  <a:pt x="157870" y="213494"/>
                </a:moveTo>
                <a:cubicBezTo>
                  <a:pt x="122536" y="131044"/>
                  <a:pt x="68486" y="57944"/>
                  <a:pt x="0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02" name="Freeform 2602"/>
          <p:cNvSpPr/>
          <p:nvPr/>
        </p:nvSpPr>
        <p:spPr>
          <a:xfrm>
            <a:off x="3441221" y="1145206"/>
            <a:ext cx="4500" cy="12545"/>
          </a:xfrm>
          <a:custGeom>
            <a:avLst/>
            <a:gdLst/>
            <a:ahLst/>
            <a:cxnLst/>
            <a:rect l="0" t="0" r="0" b="0"/>
            <a:pathLst>
              <a:path w="120010" h="334539">
                <a:moveTo>
                  <a:pt x="120010" y="0"/>
                </a:moveTo>
                <a:cubicBezTo>
                  <a:pt x="41144" y="93202"/>
                  <a:pt x="0" y="212537"/>
                  <a:pt x="4669" y="334539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03" name="Freeform 2603"/>
          <p:cNvSpPr/>
          <p:nvPr/>
        </p:nvSpPr>
        <p:spPr>
          <a:xfrm>
            <a:off x="3437580" y="1157705"/>
            <a:ext cx="4446" cy="13219"/>
          </a:xfrm>
          <a:custGeom>
            <a:avLst/>
            <a:gdLst/>
            <a:ahLst/>
            <a:cxnLst/>
            <a:rect l="0" t="0" r="0" b="0"/>
            <a:pathLst>
              <a:path w="118555" h="352509">
                <a:moveTo>
                  <a:pt x="0" y="352509"/>
                </a:moveTo>
                <a:cubicBezTo>
                  <a:pt x="78287" y="252093"/>
                  <a:pt x="118555" y="127233"/>
                  <a:pt x="113686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04" name="Freeform 2604"/>
          <p:cNvSpPr/>
          <p:nvPr/>
        </p:nvSpPr>
        <p:spPr>
          <a:xfrm rot="-5400000">
            <a:off x="3429795" y="1170301"/>
            <a:ext cx="7059" cy="8149"/>
          </a:xfrm>
          <a:custGeom>
            <a:avLst/>
            <a:gdLst/>
            <a:ahLst/>
            <a:cxnLst/>
            <a:rect l="0" t="0" r="0" b="0"/>
            <a:pathLst>
              <a:path w="188255" h="217301">
                <a:moveTo>
                  <a:pt x="0" y="0"/>
                </a:moveTo>
                <a:cubicBezTo>
                  <a:pt x="48010" y="83989"/>
                  <a:pt x="111956" y="157807"/>
                  <a:pt x="188255" y="217301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05" name="Freeform 2605"/>
          <p:cNvSpPr/>
          <p:nvPr/>
        </p:nvSpPr>
        <p:spPr>
          <a:xfrm>
            <a:off x="3417161" y="1178017"/>
            <a:ext cx="11812" cy="4341"/>
          </a:xfrm>
          <a:custGeom>
            <a:avLst/>
            <a:gdLst/>
            <a:ahLst/>
            <a:cxnLst/>
            <a:rect l="0" t="0" r="0" b="0"/>
            <a:pathLst>
              <a:path w="314987" h="115763">
                <a:moveTo>
                  <a:pt x="0" y="115763"/>
                </a:moveTo>
                <a:cubicBezTo>
                  <a:pt x="110718" y="95017"/>
                  <a:pt x="217184" y="55889"/>
                  <a:pt x="314987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06" name="Freeform 2606"/>
          <p:cNvSpPr/>
          <p:nvPr/>
        </p:nvSpPr>
        <p:spPr>
          <a:xfrm rot="-5400000">
            <a:off x="3417570" y="540068"/>
            <a:ext cx="0" cy="171450"/>
          </a:xfrm>
          <a:custGeom>
            <a:avLst/>
            <a:gdLst/>
            <a:ahLst/>
            <a:cxnLst/>
            <a:rect l="0" t="0" r="0" b="0"/>
            <a:pathLst>
              <a:path h="4572000">
                <a:moveTo>
                  <a:pt x="0" y="0"/>
                </a:moveTo>
                <a:lnTo>
                  <a:pt x="0" y="4572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07" name="Freeform 2607"/>
          <p:cNvSpPr/>
          <p:nvPr/>
        </p:nvSpPr>
        <p:spPr>
          <a:xfrm rot="-5400000">
            <a:off x="3144679" y="910114"/>
            <a:ext cx="545782" cy="0"/>
          </a:xfrm>
          <a:custGeom>
            <a:avLst/>
            <a:gdLst/>
            <a:ahLst/>
            <a:cxnLst/>
            <a:rect l="0" t="0" r="0" b="0"/>
            <a:pathLst>
              <a:path w="14554200">
                <a:moveTo>
                  <a:pt x="14554200" y="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08" name="Freeform 2608"/>
          <p:cNvSpPr/>
          <p:nvPr/>
        </p:nvSpPr>
        <p:spPr>
          <a:xfrm rot="-5400000">
            <a:off x="3373520" y="1132165"/>
            <a:ext cx="2659" cy="11982"/>
          </a:xfrm>
          <a:custGeom>
            <a:avLst/>
            <a:gdLst/>
            <a:ahLst/>
            <a:cxnLst/>
            <a:rect l="0" t="0" r="0" b="0"/>
            <a:pathLst>
              <a:path w="70917" h="319509">
                <a:moveTo>
                  <a:pt x="0" y="319509"/>
                </a:moveTo>
                <a:cubicBezTo>
                  <a:pt x="43347" y="218355"/>
                  <a:pt x="67407" y="109984"/>
                  <a:pt x="70917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09" name="Freeform 2609"/>
          <p:cNvSpPr/>
          <p:nvPr/>
        </p:nvSpPr>
        <p:spPr>
          <a:xfrm>
            <a:off x="3380624" y="1139513"/>
            <a:ext cx="8006" cy="5920"/>
          </a:xfrm>
          <a:custGeom>
            <a:avLst/>
            <a:gdLst/>
            <a:ahLst/>
            <a:cxnLst/>
            <a:rect l="0" t="0" r="0" b="0"/>
            <a:pathLst>
              <a:path w="213498" h="157866">
                <a:moveTo>
                  <a:pt x="213498" y="157866"/>
                </a:moveTo>
                <a:cubicBezTo>
                  <a:pt x="155551" y="89385"/>
                  <a:pt x="82455" y="35336"/>
                  <a:pt x="0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10" name="Freeform 2610"/>
          <p:cNvSpPr/>
          <p:nvPr/>
        </p:nvSpPr>
        <p:spPr>
          <a:xfrm>
            <a:off x="3388943" y="1145206"/>
            <a:ext cx="4500" cy="12545"/>
          </a:xfrm>
          <a:custGeom>
            <a:avLst/>
            <a:gdLst/>
            <a:ahLst/>
            <a:cxnLst/>
            <a:rect l="0" t="0" r="0" b="0"/>
            <a:pathLst>
              <a:path w="120010" h="334539">
                <a:moveTo>
                  <a:pt x="115341" y="334539"/>
                </a:moveTo>
                <a:cubicBezTo>
                  <a:pt x="120010" y="212537"/>
                  <a:pt x="78866" y="93202"/>
                  <a:pt x="0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11" name="Freeform 2611"/>
          <p:cNvSpPr/>
          <p:nvPr/>
        </p:nvSpPr>
        <p:spPr>
          <a:xfrm rot="-5400000">
            <a:off x="3388728" y="1162091"/>
            <a:ext cx="13218" cy="4445"/>
          </a:xfrm>
          <a:custGeom>
            <a:avLst/>
            <a:gdLst/>
            <a:ahLst/>
            <a:cxnLst/>
            <a:rect l="0" t="0" r="0" b="0"/>
            <a:pathLst>
              <a:path w="352499" h="118541">
                <a:moveTo>
                  <a:pt x="352499" y="4861"/>
                </a:moveTo>
                <a:cubicBezTo>
                  <a:pt x="225263" y="0"/>
                  <a:pt x="100409" y="40258"/>
                  <a:pt x="0" y="118541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12" name="Freeform 2612"/>
          <p:cNvSpPr/>
          <p:nvPr/>
        </p:nvSpPr>
        <p:spPr>
          <a:xfrm rot="-5400000">
            <a:off x="3397810" y="1170302"/>
            <a:ext cx="7059" cy="8148"/>
          </a:xfrm>
          <a:custGeom>
            <a:avLst/>
            <a:gdLst/>
            <a:ahLst/>
            <a:cxnLst/>
            <a:rect l="0" t="0" r="0" b="0"/>
            <a:pathLst>
              <a:path w="188255" h="217289">
                <a:moveTo>
                  <a:pt x="188255" y="0"/>
                </a:moveTo>
                <a:cubicBezTo>
                  <a:pt x="111956" y="59482"/>
                  <a:pt x="48010" y="133300"/>
                  <a:pt x="0" y="217289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13" name="Freeform 2613"/>
          <p:cNvSpPr/>
          <p:nvPr/>
        </p:nvSpPr>
        <p:spPr>
          <a:xfrm>
            <a:off x="3405690" y="1178017"/>
            <a:ext cx="11812" cy="4341"/>
          </a:xfrm>
          <a:custGeom>
            <a:avLst/>
            <a:gdLst/>
            <a:ahLst/>
            <a:cxnLst/>
            <a:rect l="0" t="0" r="0" b="0"/>
            <a:pathLst>
              <a:path w="314987" h="115763">
                <a:moveTo>
                  <a:pt x="0" y="0"/>
                </a:moveTo>
                <a:cubicBezTo>
                  <a:pt x="97803" y="55889"/>
                  <a:pt x="204269" y="95017"/>
                  <a:pt x="314987" y="115763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14" name="Freeform 2614"/>
          <p:cNvSpPr/>
          <p:nvPr/>
        </p:nvSpPr>
        <p:spPr>
          <a:xfrm rot="-5400000">
            <a:off x="3148966" y="868681"/>
            <a:ext cx="488632" cy="48577"/>
          </a:xfrm>
          <a:custGeom>
            <a:avLst/>
            <a:gdLst/>
            <a:ahLst/>
            <a:cxnLst/>
            <a:rect l="0" t="0" r="0" b="0"/>
            <a:pathLst>
              <a:path w="13030200" h="1295400">
                <a:moveTo>
                  <a:pt x="13030200" y="1295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15" name="Picture 2615"/>
          <p:cNvPicPr>
            <a:picLocks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7886" y="139859"/>
            <a:ext cx="19367" cy="1052830"/>
          </a:xfrm>
          <a:prstGeom prst="rect">
            <a:avLst/>
          </a:prstGeom>
          <a:noFill/>
        </p:spPr>
      </p:pic>
      <p:sp>
        <p:nvSpPr>
          <p:cNvPr id="2616" name="Freeform 2616"/>
          <p:cNvSpPr/>
          <p:nvPr/>
        </p:nvSpPr>
        <p:spPr>
          <a:xfrm rot="-5400000">
            <a:off x="3416618" y="601504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41795700" y="2086102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17" name="Freeform 2617"/>
          <p:cNvSpPr/>
          <p:nvPr/>
        </p:nvSpPr>
        <p:spPr>
          <a:xfrm rot="-5400000">
            <a:off x="3373520" y="552092"/>
            <a:ext cx="2659" cy="11982"/>
          </a:xfrm>
          <a:custGeom>
            <a:avLst/>
            <a:gdLst/>
            <a:ahLst/>
            <a:cxnLst/>
            <a:rect l="0" t="0" r="0" b="0"/>
            <a:pathLst>
              <a:path w="70917" h="319509">
                <a:moveTo>
                  <a:pt x="0" y="319509"/>
                </a:moveTo>
                <a:cubicBezTo>
                  <a:pt x="43347" y="218355"/>
                  <a:pt x="67407" y="109984"/>
                  <a:pt x="70917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18" name="Freeform 2618"/>
          <p:cNvSpPr/>
          <p:nvPr/>
        </p:nvSpPr>
        <p:spPr>
          <a:xfrm>
            <a:off x="3380624" y="559441"/>
            <a:ext cx="8006" cy="5920"/>
          </a:xfrm>
          <a:custGeom>
            <a:avLst/>
            <a:gdLst/>
            <a:ahLst/>
            <a:cxnLst/>
            <a:rect l="0" t="0" r="0" b="0"/>
            <a:pathLst>
              <a:path w="213498" h="157866">
                <a:moveTo>
                  <a:pt x="213498" y="157866"/>
                </a:moveTo>
                <a:cubicBezTo>
                  <a:pt x="155551" y="89385"/>
                  <a:pt x="82455" y="35336"/>
                  <a:pt x="0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19" name="Freeform 2619"/>
          <p:cNvSpPr/>
          <p:nvPr/>
        </p:nvSpPr>
        <p:spPr>
          <a:xfrm>
            <a:off x="3388943" y="565133"/>
            <a:ext cx="4500" cy="12545"/>
          </a:xfrm>
          <a:custGeom>
            <a:avLst/>
            <a:gdLst/>
            <a:ahLst/>
            <a:cxnLst/>
            <a:rect l="0" t="0" r="0" b="0"/>
            <a:pathLst>
              <a:path w="120010" h="334539">
                <a:moveTo>
                  <a:pt x="115341" y="334539"/>
                </a:moveTo>
                <a:cubicBezTo>
                  <a:pt x="120010" y="212537"/>
                  <a:pt x="78866" y="93202"/>
                  <a:pt x="0" y="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20" name="Freeform 2620"/>
          <p:cNvSpPr/>
          <p:nvPr/>
        </p:nvSpPr>
        <p:spPr>
          <a:xfrm>
            <a:off x="3393113" y="577632"/>
            <a:ext cx="4446" cy="13219"/>
          </a:xfrm>
          <a:custGeom>
            <a:avLst/>
            <a:gdLst/>
            <a:ahLst/>
            <a:cxnLst/>
            <a:rect l="0" t="0" r="0" b="0"/>
            <a:pathLst>
              <a:path w="118555" h="352509">
                <a:moveTo>
                  <a:pt x="4869" y="0"/>
                </a:moveTo>
                <a:cubicBezTo>
                  <a:pt x="0" y="127233"/>
                  <a:pt x="40268" y="252093"/>
                  <a:pt x="118555" y="352509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21" name="Freeform 2621"/>
          <p:cNvSpPr/>
          <p:nvPr/>
        </p:nvSpPr>
        <p:spPr>
          <a:xfrm>
            <a:off x="3397265" y="590774"/>
            <a:ext cx="8149" cy="7059"/>
          </a:xfrm>
          <a:custGeom>
            <a:avLst/>
            <a:gdLst/>
            <a:ahLst/>
            <a:cxnLst/>
            <a:rect l="0" t="0" r="0" b="0"/>
            <a:pathLst>
              <a:path w="217307" h="188252">
                <a:moveTo>
                  <a:pt x="0" y="0"/>
                </a:moveTo>
                <a:cubicBezTo>
                  <a:pt x="59487" y="76301"/>
                  <a:pt x="133305" y="140249"/>
                  <a:pt x="217307" y="188252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22" name="Freeform 2622"/>
          <p:cNvSpPr/>
          <p:nvPr/>
        </p:nvSpPr>
        <p:spPr>
          <a:xfrm>
            <a:off x="3405690" y="597944"/>
            <a:ext cx="11812" cy="4341"/>
          </a:xfrm>
          <a:custGeom>
            <a:avLst/>
            <a:gdLst/>
            <a:ahLst/>
            <a:cxnLst/>
            <a:rect l="0" t="0" r="0" b="0"/>
            <a:pathLst>
              <a:path w="314987" h="115763">
                <a:moveTo>
                  <a:pt x="0" y="0"/>
                </a:moveTo>
                <a:cubicBezTo>
                  <a:pt x="97803" y="55889"/>
                  <a:pt x="204269" y="95017"/>
                  <a:pt x="314987" y="115763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23" name="Freeform 2623"/>
          <p:cNvSpPr/>
          <p:nvPr/>
        </p:nvSpPr>
        <p:spPr>
          <a:xfrm rot="-5400000">
            <a:off x="3183018" y="329804"/>
            <a:ext cx="412908" cy="40957"/>
          </a:xfrm>
          <a:custGeom>
            <a:avLst/>
            <a:gdLst/>
            <a:ahLst/>
            <a:cxnLst/>
            <a:rect l="0" t="0" r="0" b="0"/>
            <a:pathLst>
              <a:path w="11010900" h="1092200">
                <a:moveTo>
                  <a:pt x="11010900" y="10922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24" name="Freeform 2624"/>
          <p:cNvSpPr/>
          <p:nvPr/>
        </p:nvSpPr>
        <p:spPr>
          <a:xfrm>
            <a:off x="3976688" y="3803333"/>
            <a:ext cx="10001" cy="10001"/>
          </a:xfrm>
          <a:custGeom>
            <a:avLst/>
            <a:gdLst/>
            <a:ahLst/>
            <a:cxnLst/>
            <a:rect l="0" t="0" r="0" b="0"/>
            <a:pathLst>
              <a:path w="266700" h="266700">
                <a:moveTo>
                  <a:pt x="266700" y="133350"/>
                </a:moveTo>
                <a:cubicBezTo>
                  <a:pt x="266700" y="59703"/>
                  <a:pt x="206997" y="0"/>
                  <a:pt x="133350" y="0"/>
                </a:cubicBezTo>
                <a:cubicBezTo>
                  <a:pt x="59703" y="0"/>
                  <a:pt x="0" y="59703"/>
                  <a:pt x="0" y="133350"/>
                </a:cubicBezTo>
                <a:cubicBezTo>
                  <a:pt x="0" y="206997"/>
                  <a:pt x="59703" y="266700"/>
                  <a:pt x="133350" y="266700"/>
                </a:cubicBezTo>
                <a:cubicBezTo>
                  <a:pt x="206997" y="266700"/>
                  <a:pt x="266700" y="206997"/>
                  <a:pt x="266700" y="13335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25" name="Freeform 2625"/>
          <p:cNvSpPr/>
          <p:nvPr/>
        </p:nvSpPr>
        <p:spPr>
          <a:xfrm>
            <a:off x="4107656" y="3302318"/>
            <a:ext cx="10001" cy="10001"/>
          </a:xfrm>
          <a:custGeom>
            <a:avLst/>
            <a:gdLst/>
            <a:ahLst/>
            <a:cxnLst/>
            <a:rect l="0" t="0" r="0" b="0"/>
            <a:pathLst>
              <a:path w="266700" h="266700">
                <a:moveTo>
                  <a:pt x="266700" y="133350"/>
                </a:moveTo>
                <a:cubicBezTo>
                  <a:pt x="266700" y="59703"/>
                  <a:pt x="206997" y="0"/>
                  <a:pt x="133350" y="0"/>
                </a:cubicBezTo>
                <a:cubicBezTo>
                  <a:pt x="59703" y="0"/>
                  <a:pt x="0" y="59703"/>
                  <a:pt x="0" y="133350"/>
                </a:cubicBezTo>
                <a:cubicBezTo>
                  <a:pt x="0" y="206997"/>
                  <a:pt x="59703" y="266700"/>
                  <a:pt x="133350" y="266700"/>
                </a:cubicBezTo>
                <a:cubicBezTo>
                  <a:pt x="206997" y="266700"/>
                  <a:pt x="266700" y="206997"/>
                  <a:pt x="266700" y="133350"/>
                </a:cubicBez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26" name="Freeform 2626"/>
          <p:cNvSpPr/>
          <p:nvPr/>
        </p:nvSpPr>
        <p:spPr>
          <a:xfrm rot="-5400000">
            <a:off x="7883605" y="505540"/>
            <a:ext cx="38576" cy="15240"/>
          </a:xfrm>
          <a:custGeom>
            <a:avLst/>
            <a:gdLst/>
            <a:ahLst/>
            <a:cxnLst/>
            <a:rect l="0" t="0" r="0" b="0"/>
            <a:pathLst>
              <a:path w="1028700" h="406400">
                <a:moveTo>
                  <a:pt x="0" y="406400"/>
                </a:moveTo>
                <a:lnTo>
                  <a:pt x="1028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27" name="Freeform 2627"/>
          <p:cNvSpPr/>
          <p:nvPr/>
        </p:nvSpPr>
        <p:spPr>
          <a:xfrm rot="-5400000">
            <a:off x="7865507" y="454105"/>
            <a:ext cx="33337" cy="12858"/>
          </a:xfrm>
          <a:custGeom>
            <a:avLst/>
            <a:gdLst/>
            <a:ahLst/>
            <a:cxnLst/>
            <a:rect l="0" t="0" r="0" b="0"/>
            <a:pathLst>
              <a:path w="889000" h="342900">
                <a:moveTo>
                  <a:pt x="0" y="342900"/>
                </a:moveTo>
                <a:lnTo>
                  <a:pt x="8890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28" name="Freeform 2628"/>
          <p:cNvSpPr/>
          <p:nvPr/>
        </p:nvSpPr>
        <p:spPr>
          <a:xfrm rot="-5400000">
            <a:off x="7845505" y="403623"/>
            <a:ext cx="25717" cy="21431"/>
          </a:xfrm>
          <a:custGeom>
            <a:avLst/>
            <a:gdLst/>
            <a:ahLst/>
            <a:cxnLst/>
            <a:rect l="0" t="0" r="0" b="0"/>
            <a:pathLst>
              <a:path w="685800" h="571500">
                <a:moveTo>
                  <a:pt x="0" y="571500"/>
                </a:moveTo>
                <a:lnTo>
                  <a:pt x="482600" y="381000"/>
                </a:lnTo>
                <a:lnTo>
                  <a:pt x="685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29" name="Freeform 2629"/>
          <p:cNvSpPr/>
          <p:nvPr/>
        </p:nvSpPr>
        <p:spPr>
          <a:xfrm rot="-5400000">
            <a:off x="7807642" y="368618"/>
            <a:ext cx="17145" cy="31432"/>
          </a:xfrm>
          <a:custGeom>
            <a:avLst/>
            <a:gdLst/>
            <a:ahLst/>
            <a:cxnLst/>
            <a:rect l="0" t="0" r="0" b="0"/>
            <a:pathLst>
              <a:path w="457200" h="838200">
                <a:moveTo>
                  <a:pt x="0" y="838200"/>
                </a:moveTo>
                <a:lnTo>
                  <a:pt x="457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30" name="Freeform 2630"/>
          <p:cNvSpPr/>
          <p:nvPr/>
        </p:nvSpPr>
        <p:spPr>
          <a:xfrm rot="-5400000">
            <a:off x="7762161" y="344092"/>
            <a:ext cx="14287" cy="31908"/>
          </a:xfrm>
          <a:custGeom>
            <a:avLst/>
            <a:gdLst/>
            <a:ahLst/>
            <a:cxnLst/>
            <a:rect l="0" t="0" r="0" b="0"/>
            <a:pathLst>
              <a:path w="381000" h="850900">
                <a:moveTo>
                  <a:pt x="0" y="850900"/>
                </a:moveTo>
                <a:lnTo>
                  <a:pt x="381000" y="165100"/>
                </a:lnTo>
                <a:lnTo>
                  <a:pt x="330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31" name="Freeform 2631"/>
          <p:cNvSpPr/>
          <p:nvPr/>
        </p:nvSpPr>
        <p:spPr>
          <a:xfrm rot="-5400000">
            <a:off x="7713107" y="349330"/>
            <a:ext cx="12382" cy="33813"/>
          </a:xfrm>
          <a:custGeom>
            <a:avLst/>
            <a:gdLst/>
            <a:ahLst/>
            <a:cxnLst/>
            <a:rect l="0" t="0" r="0" b="0"/>
            <a:pathLst>
              <a:path w="330200" h="901700">
                <a:moveTo>
                  <a:pt x="330200" y="901700"/>
                </a:moveTo>
                <a:lnTo>
                  <a:pt x="190500" y="419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32" name="Freeform 2632"/>
          <p:cNvSpPr/>
          <p:nvPr/>
        </p:nvSpPr>
        <p:spPr>
          <a:xfrm rot="-5400000">
            <a:off x="7662624" y="370761"/>
            <a:ext cx="14763" cy="32385"/>
          </a:xfrm>
          <a:custGeom>
            <a:avLst/>
            <a:gdLst/>
            <a:ahLst/>
            <a:cxnLst/>
            <a:rect l="0" t="0" r="0" b="0"/>
            <a:pathLst>
              <a:path w="393700" h="863600">
                <a:moveTo>
                  <a:pt x="393700" y="863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33" name="Freeform 2633"/>
          <p:cNvSpPr/>
          <p:nvPr/>
        </p:nvSpPr>
        <p:spPr>
          <a:xfrm rot="-5400000">
            <a:off x="7613571" y="392669"/>
            <a:ext cx="14763" cy="32385"/>
          </a:xfrm>
          <a:custGeom>
            <a:avLst/>
            <a:gdLst/>
            <a:ahLst/>
            <a:cxnLst/>
            <a:rect l="0" t="0" r="0" b="0"/>
            <a:pathLst>
              <a:path w="393700" h="863600">
                <a:moveTo>
                  <a:pt x="393700" y="8636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34" name="Freeform 2634"/>
          <p:cNvSpPr/>
          <p:nvPr/>
        </p:nvSpPr>
        <p:spPr>
          <a:xfrm rot="-5400000">
            <a:off x="7564040" y="417910"/>
            <a:ext cx="19050" cy="30003"/>
          </a:xfrm>
          <a:custGeom>
            <a:avLst/>
            <a:gdLst/>
            <a:ahLst/>
            <a:cxnLst/>
            <a:rect l="0" t="0" r="0" b="0"/>
            <a:pathLst>
              <a:path w="508000" h="800100">
                <a:moveTo>
                  <a:pt x="508000" y="800100"/>
                </a:moveTo>
                <a:lnTo>
                  <a:pt x="393700" y="546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35" name="Freeform 2635"/>
          <p:cNvSpPr/>
          <p:nvPr/>
        </p:nvSpPr>
        <p:spPr>
          <a:xfrm rot="-5400000">
            <a:off x="7519273" y="449343"/>
            <a:ext cx="20955" cy="29051"/>
          </a:xfrm>
          <a:custGeom>
            <a:avLst/>
            <a:gdLst/>
            <a:ahLst/>
            <a:cxnLst/>
            <a:rect l="0" t="0" r="0" b="0"/>
            <a:pathLst>
              <a:path w="558800" h="774700">
                <a:moveTo>
                  <a:pt x="558800" y="774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36" name="Freeform 2636"/>
          <p:cNvSpPr/>
          <p:nvPr/>
        </p:nvSpPr>
        <p:spPr>
          <a:xfrm rot="-5400000">
            <a:off x="7475934" y="481251"/>
            <a:ext cx="21431" cy="28575"/>
          </a:xfrm>
          <a:custGeom>
            <a:avLst/>
            <a:gdLst/>
            <a:ahLst/>
            <a:cxnLst/>
            <a:rect l="0" t="0" r="0" b="0"/>
            <a:pathLst>
              <a:path w="571500" h="762000">
                <a:moveTo>
                  <a:pt x="571500" y="762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37" name="Freeform 2637"/>
          <p:cNvSpPr/>
          <p:nvPr/>
        </p:nvSpPr>
        <p:spPr>
          <a:xfrm rot="-5400000">
            <a:off x="7434263" y="519589"/>
            <a:ext cx="26670" cy="20955"/>
          </a:xfrm>
          <a:custGeom>
            <a:avLst/>
            <a:gdLst/>
            <a:ahLst/>
            <a:cxnLst/>
            <a:rect l="0" t="0" r="0" b="0"/>
            <a:pathLst>
              <a:path w="711200" h="558800">
                <a:moveTo>
                  <a:pt x="711200" y="558800"/>
                </a:moveTo>
                <a:lnTo>
                  <a:pt x="393700" y="1143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38" name="Freeform 2638"/>
          <p:cNvSpPr/>
          <p:nvPr/>
        </p:nvSpPr>
        <p:spPr>
          <a:xfrm rot="-5400000">
            <a:off x="7414737" y="574358"/>
            <a:ext cx="34290" cy="6667"/>
          </a:xfrm>
          <a:custGeom>
            <a:avLst/>
            <a:gdLst/>
            <a:ahLst/>
            <a:cxnLst/>
            <a:rect l="0" t="0" r="0" b="0"/>
            <a:pathLst>
              <a:path w="914400" h="177800">
                <a:moveTo>
                  <a:pt x="914400" y="101600"/>
                </a:moveTo>
                <a:lnTo>
                  <a:pt x="546100" y="0"/>
                </a:lnTo>
                <a:lnTo>
                  <a:pt x="0" y="177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39" name="Freeform 2639"/>
          <p:cNvSpPr/>
          <p:nvPr/>
        </p:nvSpPr>
        <p:spPr>
          <a:xfrm rot="-5400000">
            <a:off x="7429977" y="622460"/>
            <a:ext cx="33813" cy="11906"/>
          </a:xfrm>
          <a:custGeom>
            <a:avLst/>
            <a:gdLst/>
            <a:ahLst/>
            <a:cxnLst/>
            <a:rect l="0" t="0" r="0" b="0"/>
            <a:pathLst>
              <a:path w="901700" h="317500">
                <a:moveTo>
                  <a:pt x="901700" y="0"/>
                </a:moveTo>
                <a:lnTo>
                  <a:pt x="0" y="317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40" name="Freeform 2640"/>
          <p:cNvSpPr/>
          <p:nvPr/>
        </p:nvSpPr>
        <p:spPr>
          <a:xfrm rot="-5400000">
            <a:off x="7447360" y="673180"/>
            <a:ext cx="33813" cy="11430"/>
          </a:xfrm>
          <a:custGeom>
            <a:avLst/>
            <a:gdLst/>
            <a:ahLst/>
            <a:cxnLst/>
            <a:rect l="0" t="0" r="0" b="0"/>
            <a:pathLst>
              <a:path w="901700" h="304800">
                <a:moveTo>
                  <a:pt x="901700" y="0"/>
                </a:moveTo>
                <a:lnTo>
                  <a:pt x="0" y="304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41" name="Freeform 2641"/>
          <p:cNvSpPr/>
          <p:nvPr/>
        </p:nvSpPr>
        <p:spPr>
          <a:xfrm rot="-5400000">
            <a:off x="7464743" y="723901"/>
            <a:ext cx="33813" cy="11906"/>
          </a:xfrm>
          <a:custGeom>
            <a:avLst/>
            <a:gdLst/>
            <a:ahLst/>
            <a:cxnLst/>
            <a:rect l="0" t="0" r="0" b="0"/>
            <a:pathLst>
              <a:path w="901700" h="317500">
                <a:moveTo>
                  <a:pt x="901700" y="0"/>
                </a:moveTo>
                <a:lnTo>
                  <a:pt x="0" y="317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42" name="Freeform 2642"/>
          <p:cNvSpPr/>
          <p:nvPr/>
        </p:nvSpPr>
        <p:spPr>
          <a:xfrm rot="-5400000">
            <a:off x="7482126" y="774621"/>
            <a:ext cx="33813" cy="11430"/>
          </a:xfrm>
          <a:custGeom>
            <a:avLst/>
            <a:gdLst/>
            <a:ahLst/>
            <a:cxnLst/>
            <a:rect l="0" t="0" r="0" b="0"/>
            <a:pathLst>
              <a:path w="901700" h="304800">
                <a:moveTo>
                  <a:pt x="901700" y="0"/>
                </a:moveTo>
                <a:lnTo>
                  <a:pt x="0" y="304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43" name="Freeform 2643"/>
          <p:cNvSpPr/>
          <p:nvPr/>
        </p:nvSpPr>
        <p:spPr>
          <a:xfrm rot="-5400000">
            <a:off x="7499509" y="825342"/>
            <a:ext cx="33813" cy="11906"/>
          </a:xfrm>
          <a:custGeom>
            <a:avLst/>
            <a:gdLst/>
            <a:ahLst/>
            <a:cxnLst/>
            <a:rect l="0" t="0" r="0" b="0"/>
            <a:pathLst>
              <a:path w="901700" h="317500">
                <a:moveTo>
                  <a:pt x="901700" y="0"/>
                </a:moveTo>
                <a:lnTo>
                  <a:pt x="0" y="317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44" name="Freeform 2644"/>
          <p:cNvSpPr/>
          <p:nvPr/>
        </p:nvSpPr>
        <p:spPr>
          <a:xfrm rot="-5400000">
            <a:off x="7514273" y="878206"/>
            <a:ext cx="34290" cy="8572"/>
          </a:xfrm>
          <a:custGeom>
            <a:avLst/>
            <a:gdLst/>
            <a:ahLst/>
            <a:cxnLst/>
            <a:rect l="0" t="0" r="0" b="0"/>
            <a:pathLst>
              <a:path w="914400" h="228600">
                <a:moveTo>
                  <a:pt x="914400" y="0"/>
                </a:moveTo>
                <a:lnTo>
                  <a:pt x="0" y="228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45" name="Freeform 2645"/>
          <p:cNvSpPr/>
          <p:nvPr/>
        </p:nvSpPr>
        <p:spPr>
          <a:xfrm rot="-5400000">
            <a:off x="7526894" y="930355"/>
            <a:ext cx="34766" cy="8572"/>
          </a:xfrm>
          <a:custGeom>
            <a:avLst/>
            <a:gdLst/>
            <a:ahLst/>
            <a:cxnLst/>
            <a:rect l="0" t="0" r="0" b="0"/>
            <a:pathLst>
              <a:path w="927100" h="228600">
                <a:moveTo>
                  <a:pt x="927100" y="0"/>
                </a:moveTo>
                <a:lnTo>
                  <a:pt x="0" y="228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46" name="Freeform 2646"/>
          <p:cNvSpPr/>
          <p:nvPr/>
        </p:nvSpPr>
        <p:spPr>
          <a:xfrm rot="-5400000">
            <a:off x="7539752" y="982267"/>
            <a:ext cx="34766" cy="8572"/>
          </a:xfrm>
          <a:custGeom>
            <a:avLst/>
            <a:gdLst/>
            <a:ahLst/>
            <a:cxnLst/>
            <a:rect l="0" t="0" r="0" b="0"/>
            <a:pathLst>
              <a:path w="927100" h="228600">
                <a:moveTo>
                  <a:pt x="927100" y="0"/>
                </a:moveTo>
                <a:lnTo>
                  <a:pt x="0" y="228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47" name="Freeform 2647"/>
          <p:cNvSpPr/>
          <p:nvPr/>
        </p:nvSpPr>
        <p:spPr>
          <a:xfrm rot="-5400000">
            <a:off x="7552611" y="1034178"/>
            <a:ext cx="34766" cy="8572"/>
          </a:xfrm>
          <a:custGeom>
            <a:avLst/>
            <a:gdLst/>
            <a:ahLst/>
            <a:cxnLst/>
            <a:rect l="0" t="0" r="0" b="0"/>
            <a:pathLst>
              <a:path w="927100" h="228600">
                <a:moveTo>
                  <a:pt x="927100" y="0"/>
                </a:moveTo>
                <a:lnTo>
                  <a:pt x="0" y="228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48" name="Freeform 2648"/>
          <p:cNvSpPr/>
          <p:nvPr/>
        </p:nvSpPr>
        <p:spPr>
          <a:xfrm rot="-5400000">
            <a:off x="7565470" y="1086565"/>
            <a:ext cx="34290" cy="8096"/>
          </a:xfrm>
          <a:custGeom>
            <a:avLst/>
            <a:gdLst/>
            <a:ahLst/>
            <a:cxnLst/>
            <a:rect l="0" t="0" r="0" b="0"/>
            <a:pathLst>
              <a:path w="914400" h="215900">
                <a:moveTo>
                  <a:pt x="914400" y="0"/>
                </a:moveTo>
                <a:lnTo>
                  <a:pt x="0" y="215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49" name="Freeform 2649"/>
          <p:cNvSpPr/>
          <p:nvPr/>
        </p:nvSpPr>
        <p:spPr>
          <a:xfrm rot="-5400000">
            <a:off x="7580472" y="1135857"/>
            <a:ext cx="32385" cy="11430"/>
          </a:xfrm>
          <a:custGeom>
            <a:avLst/>
            <a:gdLst/>
            <a:ahLst/>
            <a:cxnLst/>
            <a:rect l="0" t="0" r="0" b="0"/>
            <a:pathLst>
              <a:path w="863600" h="304800">
                <a:moveTo>
                  <a:pt x="863600" y="0"/>
                </a:moveTo>
                <a:lnTo>
                  <a:pt x="63500" y="203200"/>
                </a:lnTo>
                <a:lnTo>
                  <a:pt x="0" y="304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50" name="Freeform 2650"/>
          <p:cNvSpPr/>
          <p:nvPr/>
        </p:nvSpPr>
        <p:spPr>
          <a:xfrm rot="-5400000">
            <a:off x="7623572" y="1161336"/>
            <a:ext cx="18573" cy="30480"/>
          </a:xfrm>
          <a:custGeom>
            <a:avLst/>
            <a:gdLst/>
            <a:ahLst/>
            <a:cxnLst/>
            <a:rect l="0" t="0" r="0" b="0"/>
            <a:pathLst>
              <a:path w="495300" h="812800">
                <a:moveTo>
                  <a:pt x="495300" y="0"/>
                </a:moveTo>
                <a:lnTo>
                  <a:pt x="0" y="812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51" name="Freeform 2651"/>
          <p:cNvSpPr/>
          <p:nvPr/>
        </p:nvSpPr>
        <p:spPr>
          <a:xfrm rot="-5400000">
            <a:off x="7669292" y="1189435"/>
            <a:ext cx="13335" cy="25241"/>
          </a:xfrm>
          <a:custGeom>
            <a:avLst/>
            <a:gdLst/>
            <a:ahLst/>
            <a:cxnLst/>
            <a:rect l="0" t="0" r="0" b="0"/>
            <a:pathLst>
              <a:path w="355600" h="673100">
                <a:moveTo>
                  <a:pt x="355600" y="0"/>
                </a:moveTo>
                <a:lnTo>
                  <a:pt x="0" y="584200"/>
                </a:lnTo>
                <a:lnTo>
                  <a:pt x="254000" y="673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52" name="Freeform 2652"/>
          <p:cNvSpPr/>
          <p:nvPr/>
        </p:nvSpPr>
        <p:spPr>
          <a:xfrm rot="-5400000">
            <a:off x="7683104" y="1159431"/>
            <a:ext cx="33813" cy="11430"/>
          </a:xfrm>
          <a:custGeom>
            <a:avLst/>
            <a:gdLst/>
            <a:ahLst/>
            <a:cxnLst/>
            <a:rect l="0" t="0" r="0" b="0"/>
            <a:pathLst>
              <a:path w="901700" h="304800">
                <a:moveTo>
                  <a:pt x="0" y="0"/>
                </a:moveTo>
                <a:lnTo>
                  <a:pt x="901700" y="304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53" name="Freeform 2653"/>
          <p:cNvSpPr/>
          <p:nvPr/>
        </p:nvSpPr>
        <p:spPr>
          <a:xfrm rot="-5400000">
            <a:off x="7700249" y="1108949"/>
            <a:ext cx="33813" cy="11430"/>
          </a:xfrm>
          <a:custGeom>
            <a:avLst/>
            <a:gdLst/>
            <a:ahLst/>
            <a:cxnLst/>
            <a:rect l="0" t="0" r="0" b="0"/>
            <a:pathLst>
              <a:path w="901700" h="304800">
                <a:moveTo>
                  <a:pt x="0" y="0"/>
                </a:moveTo>
                <a:lnTo>
                  <a:pt x="901700" y="304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54" name="Freeform 2654"/>
          <p:cNvSpPr/>
          <p:nvPr/>
        </p:nvSpPr>
        <p:spPr>
          <a:xfrm rot="-5400000">
            <a:off x="7717632" y="1058228"/>
            <a:ext cx="33813" cy="11906"/>
          </a:xfrm>
          <a:custGeom>
            <a:avLst/>
            <a:gdLst/>
            <a:ahLst/>
            <a:cxnLst/>
            <a:rect l="0" t="0" r="0" b="0"/>
            <a:pathLst>
              <a:path w="901700" h="317500">
                <a:moveTo>
                  <a:pt x="0" y="0"/>
                </a:moveTo>
                <a:lnTo>
                  <a:pt x="901700" y="317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55" name="Freeform 2655"/>
          <p:cNvSpPr/>
          <p:nvPr/>
        </p:nvSpPr>
        <p:spPr>
          <a:xfrm rot="-5400000">
            <a:off x="7735015" y="1007508"/>
            <a:ext cx="33813" cy="11430"/>
          </a:xfrm>
          <a:custGeom>
            <a:avLst/>
            <a:gdLst/>
            <a:ahLst/>
            <a:cxnLst/>
            <a:rect l="0" t="0" r="0" b="0"/>
            <a:pathLst>
              <a:path w="901700" h="304800">
                <a:moveTo>
                  <a:pt x="0" y="0"/>
                </a:moveTo>
                <a:lnTo>
                  <a:pt x="901700" y="304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56" name="Freeform 2656"/>
          <p:cNvSpPr/>
          <p:nvPr/>
        </p:nvSpPr>
        <p:spPr>
          <a:xfrm rot="-5400000">
            <a:off x="7752160" y="957025"/>
            <a:ext cx="33813" cy="11430"/>
          </a:xfrm>
          <a:custGeom>
            <a:avLst/>
            <a:gdLst/>
            <a:ahLst/>
            <a:cxnLst/>
            <a:rect l="0" t="0" r="0" b="0"/>
            <a:pathLst>
              <a:path w="901700" h="304800">
                <a:moveTo>
                  <a:pt x="0" y="0"/>
                </a:moveTo>
                <a:lnTo>
                  <a:pt x="698500" y="241300"/>
                </a:lnTo>
                <a:lnTo>
                  <a:pt x="901700" y="304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57" name="Freeform 2657"/>
          <p:cNvSpPr/>
          <p:nvPr/>
        </p:nvSpPr>
        <p:spPr>
          <a:xfrm rot="-5400000">
            <a:off x="7769067" y="906305"/>
            <a:ext cx="33813" cy="10953"/>
          </a:xfrm>
          <a:custGeom>
            <a:avLst/>
            <a:gdLst/>
            <a:ahLst/>
            <a:cxnLst/>
            <a:rect l="0" t="0" r="0" b="0"/>
            <a:pathLst>
              <a:path w="901700" h="292100">
                <a:moveTo>
                  <a:pt x="0" y="0"/>
                </a:moveTo>
                <a:lnTo>
                  <a:pt x="901700" y="292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58" name="Freeform 2658"/>
          <p:cNvSpPr/>
          <p:nvPr/>
        </p:nvSpPr>
        <p:spPr>
          <a:xfrm rot="-5400000">
            <a:off x="7785736" y="855346"/>
            <a:ext cx="33813" cy="10953"/>
          </a:xfrm>
          <a:custGeom>
            <a:avLst/>
            <a:gdLst/>
            <a:ahLst/>
            <a:cxnLst/>
            <a:rect l="0" t="0" r="0" b="0"/>
            <a:pathLst>
              <a:path w="901700" h="292100">
                <a:moveTo>
                  <a:pt x="0" y="0"/>
                </a:moveTo>
                <a:lnTo>
                  <a:pt x="901700" y="292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59" name="Freeform 2659"/>
          <p:cNvSpPr/>
          <p:nvPr/>
        </p:nvSpPr>
        <p:spPr>
          <a:xfrm rot="-5400000">
            <a:off x="7802643" y="804149"/>
            <a:ext cx="33813" cy="11430"/>
          </a:xfrm>
          <a:custGeom>
            <a:avLst/>
            <a:gdLst/>
            <a:ahLst/>
            <a:cxnLst/>
            <a:rect l="0" t="0" r="0" b="0"/>
            <a:pathLst>
              <a:path w="901700" h="304800">
                <a:moveTo>
                  <a:pt x="0" y="0"/>
                </a:moveTo>
                <a:lnTo>
                  <a:pt x="901700" y="304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60" name="Freeform 2660"/>
          <p:cNvSpPr/>
          <p:nvPr/>
        </p:nvSpPr>
        <p:spPr>
          <a:xfrm rot="-5400000">
            <a:off x="7819311" y="753190"/>
            <a:ext cx="33813" cy="11430"/>
          </a:xfrm>
          <a:custGeom>
            <a:avLst/>
            <a:gdLst/>
            <a:ahLst/>
            <a:cxnLst/>
            <a:rect l="0" t="0" r="0" b="0"/>
            <a:pathLst>
              <a:path w="901700" h="304800">
                <a:moveTo>
                  <a:pt x="0" y="0"/>
                </a:moveTo>
                <a:lnTo>
                  <a:pt x="901700" y="304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61" name="Freeform 2661"/>
          <p:cNvSpPr/>
          <p:nvPr/>
        </p:nvSpPr>
        <p:spPr>
          <a:xfrm rot="-5400000">
            <a:off x="7835980" y="702231"/>
            <a:ext cx="33813" cy="11430"/>
          </a:xfrm>
          <a:custGeom>
            <a:avLst/>
            <a:gdLst/>
            <a:ahLst/>
            <a:cxnLst/>
            <a:rect l="0" t="0" r="0" b="0"/>
            <a:pathLst>
              <a:path w="901700" h="304800">
                <a:moveTo>
                  <a:pt x="0" y="0"/>
                </a:moveTo>
                <a:lnTo>
                  <a:pt x="901700" y="304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62" name="Freeform 2662"/>
          <p:cNvSpPr/>
          <p:nvPr/>
        </p:nvSpPr>
        <p:spPr>
          <a:xfrm rot="-5400000">
            <a:off x="7852649" y="651273"/>
            <a:ext cx="33813" cy="11430"/>
          </a:xfrm>
          <a:custGeom>
            <a:avLst/>
            <a:gdLst/>
            <a:ahLst/>
            <a:cxnLst/>
            <a:rect l="0" t="0" r="0" b="0"/>
            <a:pathLst>
              <a:path w="901700" h="304800">
                <a:moveTo>
                  <a:pt x="0" y="0"/>
                </a:moveTo>
                <a:lnTo>
                  <a:pt x="901700" y="304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63" name="Freeform 2663"/>
          <p:cNvSpPr/>
          <p:nvPr/>
        </p:nvSpPr>
        <p:spPr>
          <a:xfrm rot="-5400000">
            <a:off x="7869317" y="600790"/>
            <a:ext cx="34290" cy="10953"/>
          </a:xfrm>
          <a:custGeom>
            <a:avLst/>
            <a:gdLst/>
            <a:ahLst/>
            <a:cxnLst/>
            <a:rect l="0" t="0" r="0" b="0"/>
            <a:pathLst>
              <a:path w="914400" h="292100">
                <a:moveTo>
                  <a:pt x="0" y="0"/>
                </a:moveTo>
                <a:lnTo>
                  <a:pt x="914400" y="292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64" name="Freeform 2664"/>
          <p:cNvSpPr/>
          <p:nvPr/>
        </p:nvSpPr>
        <p:spPr>
          <a:xfrm rot="-5400000">
            <a:off x="7884081" y="546022"/>
            <a:ext cx="40005" cy="12858"/>
          </a:xfrm>
          <a:custGeom>
            <a:avLst/>
            <a:gdLst/>
            <a:ahLst/>
            <a:cxnLst/>
            <a:rect l="0" t="0" r="0" b="0"/>
            <a:pathLst>
              <a:path w="1066800" h="342900">
                <a:moveTo>
                  <a:pt x="0" y="0"/>
                </a:moveTo>
                <a:lnTo>
                  <a:pt x="1066800" y="342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65" name="Freeform 2665"/>
          <p:cNvSpPr/>
          <p:nvPr/>
        </p:nvSpPr>
        <p:spPr>
          <a:xfrm rot="-5400000">
            <a:off x="4901327" y="5686664"/>
            <a:ext cx="68580" cy="22383"/>
          </a:xfrm>
          <a:custGeom>
            <a:avLst/>
            <a:gdLst/>
            <a:ahLst/>
            <a:cxnLst/>
            <a:rect l="0" t="0" r="0" b="0"/>
            <a:pathLst>
              <a:path w="1828800" h="596900">
                <a:moveTo>
                  <a:pt x="1828800" y="596900"/>
                </a:moveTo>
                <a:lnTo>
                  <a:pt x="1397000" y="114300"/>
                </a:lnTo>
                <a:lnTo>
                  <a:pt x="673100" y="0"/>
                </a:lnTo>
                <a:lnTo>
                  <a:pt x="0" y="520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66" name="Freeform 2666"/>
          <p:cNvSpPr/>
          <p:nvPr/>
        </p:nvSpPr>
        <p:spPr>
          <a:xfrm rot="-5400000">
            <a:off x="4970384" y="5714763"/>
            <a:ext cx="31432" cy="6191"/>
          </a:xfrm>
          <a:custGeom>
            <a:avLst/>
            <a:gdLst/>
            <a:ahLst/>
            <a:cxnLst/>
            <a:rect l="0" t="0" r="0" b="0"/>
            <a:pathLst>
              <a:path w="838200" h="165100">
                <a:moveTo>
                  <a:pt x="0" y="165100"/>
                </a:moveTo>
                <a:lnTo>
                  <a:pt x="838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67" name="Freeform 2667"/>
          <p:cNvSpPr/>
          <p:nvPr/>
        </p:nvSpPr>
        <p:spPr>
          <a:xfrm rot="-5400000">
            <a:off x="4970384" y="5703333"/>
            <a:ext cx="31432" cy="29051"/>
          </a:xfrm>
          <a:custGeom>
            <a:avLst/>
            <a:gdLst/>
            <a:ahLst/>
            <a:cxnLst/>
            <a:rect l="0" t="0" r="0" b="0"/>
            <a:pathLst>
              <a:path w="838200" h="774700">
                <a:moveTo>
                  <a:pt x="838200" y="304800"/>
                </a:moveTo>
                <a:lnTo>
                  <a:pt x="596900" y="0"/>
                </a:lnTo>
                <a:lnTo>
                  <a:pt x="228600" y="774700"/>
                </a:lnTo>
                <a:lnTo>
                  <a:pt x="0" y="469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68" name="Freeform 2668"/>
          <p:cNvSpPr/>
          <p:nvPr/>
        </p:nvSpPr>
        <p:spPr>
          <a:xfrm rot="-5400000">
            <a:off x="4932522" y="5737385"/>
            <a:ext cx="31432" cy="6667"/>
          </a:xfrm>
          <a:custGeom>
            <a:avLst/>
            <a:gdLst/>
            <a:ahLst/>
            <a:cxnLst/>
            <a:rect l="0" t="0" r="0" b="0"/>
            <a:pathLst>
              <a:path w="838200" h="177800">
                <a:moveTo>
                  <a:pt x="0" y="177800"/>
                </a:moveTo>
                <a:lnTo>
                  <a:pt x="838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69" name="Freeform 2669"/>
          <p:cNvSpPr/>
          <p:nvPr/>
        </p:nvSpPr>
        <p:spPr>
          <a:xfrm rot="-5400000">
            <a:off x="4932522" y="5726431"/>
            <a:ext cx="31432" cy="28575"/>
          </a:xfrm>
          <a:custGeom>
            <a:avLst/>
            <a:gdLst/>
            <a:ahLst/>
            <a:cxnLst/>
            <a:rect l="0" t="0" r="0" b="0"/>
            <a:pathLst>
              <a:path w="838200" h="762000">
                <a:moveTo>
                  <a:pt x="838200" y="292100"/>
                </a:moveTo>
                <a:lnTo>
                  <a:pt x="596900" y="0"/>
                </a:lnTo>
                <a:lnTo>
                  <a:pt x="228600" y="762000"/>
                </a:lnTo>
                <a:lnTo>
                  <a:pt x="0" y="469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70" name="Picture 2670"/>
          <p:cNvPicPr>
            <a:picLocks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0925" y="5553076"/>
            <a:ext cx="105251" cy="96678"/>
          </a:xfrm>
          <a:prstGeom prst="rect">
            <a:avLst/>
          </a:prstGeom>
          <a:noFill/>
        </p:spPr>
      </p:pic>
      <p:pic>
        <p:nvPicPr>
          <p:cNvPr id="2671" name="Picture 2671"/>
          <p:cNvPicPr>
            <a:picLocks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88644" y="5080159"/>
            <a:ext cx="100012" cy="62865"/>
          </a:xfrm>
          <a:prstGeom prst="rect">
            <a:avLst/>
          </a:prstGeom>
          <a:noFill/>
        </p:spPr>
      </p:pic>
      <p:pic>
        <p:nvPicPr>
          <p:cNvPr id="2672" name="Picture 2672"/>
          <p:cNvPicPr>
            <a:picLocks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6793" y="5502117"/>
            <a:ext cx="97155" cy="104775"/>
          </a:xfrm>
          <a:prstGeom prst="rect">
            <a:avLst/>
          </a:prstGeom>
          <a:noFill/>
        </p:spPr>
      </p:pic>
      <p:sp>
        <p:nvSpPr>
          <p:cNvPr id="2673" name="Freeform 2673"/>
          <p:cNvSpPr/>
          <p:nvPr/>
        </p:nvSpPr>
        <p:spPr>
          <a:xfrm rot="-5400000">
            <a:off x="5046108" y="5699046"/>
            <a:ext cx="182403" cy="45720"/>
          </a:xfrm>
          <a:custGeom>
            <a:avLst/>
            <a:gdLst/>
            <a:ahLst/>
            <a:cxnLst/>
            <a:rect l="0" t="0" r="0" b="0"/>
            <a:pathLst>
              <a:path w="4864100" h="1219200">
                <a:moveTo>
                  <a:pt x="0" y="0"/>
                </a:moveTo>
                <a:lnTo>
                  <a:pt x="266700" y="292100"/>
                </a:lnTo>
                <a:lnTo>
                  <a:pt x="571500" y="546100"/>
                </a:lnTo>
                <a:lnTo>
                  <a:pt x="901700" y="774700"/>
                </a:lnTo>
                <a:lnTo>
                  <a:pt x="1257300" y="952500"/>
                </a:lnTo>
                <a:lnTo>
                  <a:pt x="1625600" y="1092200"/>
                </a:lnTo>
                <a:lnTo>
                  <a:pt x="2019300" y="1181100"/>
                </a:lnTo>
                <a:lnTo>
                  <a:pt x="2413000" y="1219200"/>
                </a:lnTo>
                <a:lnTo>
                  <a:pt x="2819400" y="1219200"/>
                </a:lnTo>
                <a:lnTo>
                  <a:pt x="3213100" y="1168400"/>
                </a:lnTo>
                <a:lnTo>
                  <a:pt x="3594100" y="1066800"/>
                </a:lnTo>
                <a:lnTo>
                  <a:pt x="3962400" y="914400"/>
                </a:lnTo>
                <a:lnTo>
                  <a:pt x="4318000" y="723900"/>
                </a:lnTo>
                <a:lnTo>
                  <a:pt x="4635500" y="495300"/>
                </a:lnTo>
                <a:lnTo>
                  <a:pt x="4864100" y="279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74" name="Freeform 2674"/>
          <p:cNvSpPr/>
          <p:nvPr/>
        </p:nvSpPr>
        <p:spPr>
          <a:xfrm rot="-5400000">
            <a:off x="5083255" y="5587604"/>
            <a:ext cx="30480" cy="30003"/>
          </a:xfrm>
          <a:custGeom>
            <a:avLst/>
            <a:gdLst/>
            <a:ahLst/>
            <a:cxnLst/>
            <a:rect l="0" t="0" r="0" b="0"/>
            <a:pathLst>
              <a:path w="812800" h="800100">
                <a:moveTo>
                  <a:pt x="0" y="800100"/>
                </a:moveTo>
                <a:lnTo>
                  <a:pt x="368300" y="457200"/>
                </a:lnTo>
                <a:lnTo>
                  <a:pt x="812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75" name="Freeform 2675"/>
          <p:cNvSpPr/>
          <p:nvPr/>
        </p:nvSpPr>
        <p:spPr>
          <a:xfrm rot="-5400000">
            <a:off x="5070158" y="5574031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30302000" y="1645158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76" name="Freeform 2676"/>
          <p:cNvSpPr/>
          <p:nvPr/>
        </p:nvSpPr>
        <p:spPr>
          <a:xfrm rot="-5400000">
            <a:off x="5028247" y="5533074"/>
            <a:ext cx="29051" cy="31908"/>
          </a:xfrm>
          <a:custGeom>
            <a:avLst/>
            <a:gdLst/>
            <a:ahLst/>
            <a:cxnLst/>
            <a:rect l="0" t="0" r="0" b="0"/>
            <a:pathLst>
              <a:path w="774700" h="850900">
                <a:moveTo>
                  <a:pt x="0" y="850900"/>
                </a:moveTo>
                <a:lnTo>
                  <a:pt x="673100" y="127000"/>
                </a:lnTo>
                <a:lnTo>
                  <a:pt x="7747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77" name="Freeform 2677"/>
          <p:cNvSpPr/>
          <p:nvPr/>
        </p:nvSpPr>
        <p:spPr>
          <a:xfrm rot="-5400000">
            <a:off x="4837747" y="5347336"/>
            <a:ext cx="137160" cy="215265"/>
          </a:xfrm>
          <a:custGeom>
            <a:avLst/>
            <a:gdLst/>
            <a:ahLst/>
            <a:cxnLst/>
            <a:rect l="0" t="0" r="0" b="0"/>
            <a:pathLst>
              <a:path w="3657600" h="5740400">
                <a:moveTo>
                  <a:pt x="0" y="5740400"/>
                </a:moveTo>
                <a:lnTo>
                  <a:pt x="431800" y="5232400"/>
                </a:lnTo>
                <a:lnTo>
                  <a:pt x="1206500" y="4229100"/>
                </a:lnTo>
                <a:lnTo>
                  <a:pt x="1955800" y="3187700"/>
                </a:lnTo>
                <a:lnTo>
                  <a:pt x="2654300" y="2133600"/>
                </a:lnTo>
                <a:lnTo>
                  <a:pt x="3302000" y="1041400"/>
                </a:lnTo>
                <a:lnTo>
                  <a:pt x="36576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78" name="Freeform 2678"/>
          <p:cNvSpPr/>
          <p:nvPr/>
        </p:nvSpPr>
        <p:spPr>
          <a:xfrm rot="-5400000">
            <a:off x="4755594" y="5354718"/>
            <a:ext cx="11430" cy="41433"/>
          </a:xfrm>
          <a:custGeom>
            <a:avLst/>
            <a:gdLst/>
            <a:ahLst/>
            <a:cxnLst/>
            <a:rect l="0" t="0" r="0" b="0"/>
            <a:pathLst>
              <a:path w="304800" h="1104900">
                <a:moveTo>
                  <a:pt x="0" y="1104900"/>
                </a:moveTo>
                <a:lnTo>
                  <a:pt x="228600" y="317500"/>
                </a:lnTo>
                <a:lnTo>
                  <a:pt x="304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79" name="Freeform 2679"/>
          <p:cNvSpPr/>
          <p:nvPr/>
        </p:nvSpPr>
        <p:spPr>
          <a:xfrm rot="-5400000">
            <a:off x="4723448" y="5364481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33959600" y="1737614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80" name="Freeform 2680"/>
          <p:cNvSpPr/>
          <p:nvPr/>
        </p:nvSpPr>
        <p:spPr>
          <a:xfrm rot="-5400000">
            <a:off x="4682014" y="5335906"/>
            <a:ext cx="9048" cy="42386"/>
          </a:xfrm>
          <a:custGeom>
            <a:avLst/>
            <a:gdLst/>
            <a:ahLst/>
            <a:cxnLst/>
            <a:rect l="0" t="0" r="0" b="0"/>
            <a:pathLst>
              <a:path w="241300" h="1130300">
                <a:moveTo>
                  <a:pt x="0" y="1130300"/>
                </a:moveTo>
                <a:lnTo>
                  <a:pt x="2413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81" name="Freeform 2681"/>
          <p:cNvSpPr/>
          <p:nvPr/>
        </p:nvSpPr>
        <p:spPr>
          <a:xfrm rot="-5400000">
            <a:off x="4512707" y="5214224"/>
            <a:ext cx="15716" cy="256222"/>
          </a:xfrm>
          <a:custGeom>
            <a:avLst/>
            <a:gdLst/>
            <a:ahLst/>
            <a:cxnLst/>
            <a:rect l="0" t="0" r="0" b="0"/>
            <a:pathLst>
              <a:path w="419100" h="6832600">
                <a:moveTo>
                  <a:pt x="0" y="6832600"/>
                </a:moveTo>
                <a:lnTo>
                  <a:pt x="127000" y="6108700"/>
                </a:lnTo>
                <a:lnTo>
                  <a:pt x="266700" y="4927600"/>
                </a:lnTo>
                <a:lnTo>
                  <a:pt x="368300" y="3733800"/>
                </a:lnTo>
                <a:lnTo>
                  <a:pt x="419100" y="2552700"/>
                </a:lnTo>
                <a:lnTo>
                  <a:pt x="419100" y="1358900"/>
                </a:lnTo>
                <a:lnTo>
                  <a:pt x="381000" y="165100"/>
                </a:lnTo>
                <a:lnTo>
                  <a:pt x="3683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82" name="Freeform 2682"/>
          <p:cNvSpPr/>
          <p:nvPr/>
        </p:nvSpPr>
        <p:spPr>
          <a:xfrm rot="-5400000">
            <a:off x="4351734" y="5318523"/>
            <a:ext cx="4286" cy="42862"/>
          </a:xfrm>
          <a:custGeom>
            <a:avLst/>
            <a:gdLst/>
            <a:ahLst/>
            <a:cxnLst/>
            <a:rect l="0" t="0" r="0" b="0"/>
            <a:pathLst>
              <a:path w="114300" h="1143000">
                <a:moveTo>
                  <a:pt x="114300" y="1143000"/>
                </a:moveTo>
                <a:lnTo>
                  <a:pt x="63500" y="5842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83" name="Freeform 2683"/>
          <p:cNvSpPr/>
          <p:nvPr/>
        </p:nvSpPr>
        <p:spPr>
          <a:xfrm rot="-5400000">
            <a:off x="4314825" y="5343526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44297400" y="1846580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84" name="Freeform 2684"/>
          <p:cNvSpPr/>
          <p:nvPr/>
        </p:nvSpPr>
        <p:spPr>
          <a:xfrm rot="-5400000">
            <a:off x="4273868" y="5329238"/>
            <a:ext cx="7143" cy="42386"/>
          </a:xfrm>
          <a:custGeom>
            <a:avLst/>
            <a:gdLst/>
            <a:ahLst/>
            <a:cxnLst/>
            <a:rect l="0" t="0" r="0" b="0"/>
            <a:pathLst>
              <a:path w="190500" h="1130300">
                <a:moveTo>
                  <a:pt x="190500" y="1130300"/>
                </a:moveTo>
                <a:lnTo>
                  <a:pt x="50800" y="2540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85" name="Freeform 2685"/>
          <p:cNvSpPr/>
          <p:nvPr/>
        </p:nvSpPr>
        <p:spPr>
          <a:xfrm rot="-5400000">
            <a:off x="4077414" y="5276137"/>
            <a:ext cx="80962" cy="243363"/>
          </a:xfrm>
          <a:custGeom>
            <a:avLst/>
            <a:gdLst/>
            <a:ahLst/>
            <a:cxnLst/>
            <a:rect l="0" t="0" r="0" b="0"/>
            <a:pathLst>
              <a:path w="2159000" h="6489700">
                <a:moveTo>
                  <a:pt x="2159000" y="6489700"/>
                </a:moveTo>
                <a:lnTo>
                  <a:pt x="2057400" y="6019800"/>
                </a:lnTo>
                <a:lnTo>
                  <a:pt x="1778000" y="4864100"/>
                </a:lnTo>
                <a:lnTo>
                  <a:pt x="1447800" y="3721100"/>
                </a:lnTo>
                <a:lnTo>
                  <a:pt x="1066800" y="2590800"/>
                </a:lnTo>
                <a:lnTo>
                  <a:pt x="647700" y="1473200"/>
                </a:lnTo>
                <a:lnTo>
                  <a:pt x="177800" y="3810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86" name="Freeform 2686"/>
          <p:cNvSpPr/>
          <p:nvPr/>
        </p:nvSpPr>
        <p:spPr>
          <a:xfrm rot="-5400000">
            <a:off x="3951922" y="5436395"/>
            <a:ext cx="19526" cy="38576"/>
          </a:xfrm>
          <a:custGeom>
            <a:avLst/>
            <a:gdLst/>
            <a:ahLst/>
            <a:cxnLst/>
            <a:rect l="0" t="0" r="0" b="0"/>
            <a:pathLst>
              <a:path w="520700" h="1028700">
                <a:moveTo>
                  <a:pt x="520700" y="1028700"/>
                </a:moveTo>
                <a:lnTo>
                  <a:pt x="393700" y="7366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87" name="Freeform 2687"/>
          <p:cNvSpPr/>
          <p:nvPr/>
        </p:nvSpPr>
        <p:spPr>
          <a:xfrm rot="-5400000">
            <a:off x="3926681" y="5473066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58102300" y="1950085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88" name="Freeform 2688"/>
          <p:cNvSpPr/>
          <p:nvPr/>
        </p:nvSpPr>
        <p:spPr>
          <a:xfrm rot="-5400000">
            <a:off x="3884057" y="5479495"/>
            <a:ext cx="25241" cy="34290"/>
          </a:xfrm>
          <a:custGeom>
            <a:avLst/>
            <a:gdLst/>
            <a:ahLst/>
            <a:cxnLst/>
            <a:rect l="0" t="0" r="0" b="0"/>
            <a:pathLst>
              <a:path w="673100" h="914400">
                <a:moveTo>
                  <a:pt x="673100" y="914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89" name="Freeform 2689"/>
          <p:cNvSpPr/>
          <p:nvPr/>
        </p:nvSpPr>
        <p:spPr>
          <a:xfrm rot="-5400000">
            <a:off x="3685699" y="5491640"/>
            <a:ext cx="151923" cy="207168"/>
          </a:xfrm>
          <a:custGeom>
            <a:avLst/>
            <a:gdLst/>
            <a:ahLst/>
            <a:cxnLst/>
            <a:rect l="0" t="0" r="0" b="0"/>
            <a:pathLst>
              <a:path w="4051300" h="5524500">
                <a:moveTo>
                  <a:pt x="4051300" y="55245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90" name="Freeform 2690"/>
          <p:cNvSpPr/>
          <p:nvPr/>
        </p:nvSpPr>
        <p:spPr>
          <a:xfrm rot="-5400000">
            <a:off x="3614261" y="5676901"/>
            <a:ext cx="25241" cy="34766"/>
          </a:xfrm>
          <a:custGeom>
            <a:avLst/>
            <a:gdLst/>
            <a:ahLst/>
            <a:cxnLst/>
            <a:rect l="0" t="0" r="0" b="0"/>
            <a:pathLst>
              <a:path w="673100" h="927100">
                <a:moveTo>
                  <a:pt x="673100" y="927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91" name="Freeform 2691"/>
          <p:cNvSpPr/>
          <p:nvPr/>
        </p:nvSpPr>
        <p:spPr>
          <a:xfrm rot="-5400000">
            <a:off x="3594735" y="5715953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73431200" y="2038604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92" name="Freeform 2692"/>
          <p:cNvSpPr/>
          <p:nvPr/>
        </p:nvSpPr>
        <p:spPr>
          <a:xfrm rot="-5400000">
            <a:off x="3551872" y="5722145"/>
            <a:ext cx="25241" cy="34766"/>
          </a:xfrm>
          <a:custGeom>
            <a:avLst/>
            <a:gdLst/>
            <a:ahLst/>
            <a:cxnLst/>
            <a:rect l="0" t="0" r="0" b="0"/>
            <a:pathLst>
              <a:path w="673100" h="927100">
                <a:moveTo>
                  <a:pt x="673100" y="927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93" name="Freeform 2693"/>
          <p:cNvSpPr/>
          <p:nvPr/>
        </p:nvSpPr>
        <p:spPr>
          <a:xfrm rot="-5400000">
            <a:off x="3389471" y="5740242"/>
            <a:ext cx="121443" cy="166211"/>
          </a:xfrm>
          <a:custGeom>
            <a:avLst/>
            <a:gdLst/>
            <a:ahLst/>
            <a:cxnLst/>
            <a:rect l="0" t="0" r="0" b="0"/>
            <a:pathLst>
              <a:path w="3238500" h="4432300">
                <a:moveTo>
                  <a:pt x="3238500" y="44323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94" name="Picture 2694"/>
          <p:cNvPicPr>
            <a:picLocks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7593" y="5631180"/>
            <a:ext cx="101441" cy="94298"/>
          </a:xfrm>
          <a:prstGeom prst="rect">
            <a:avLst/>
          </a:prstGeom>
          <a:noFill/>
        </p:spPr>
      </p:pic>
      <p:pic>
        <p:nvPicPr>
          <p:cNvPr id="2695" name="Picture 2695"/>
          <p:cNvPicPr>
            <a:picLocks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35768" y="5313045"/>
            <a:ext cx="99536" cy="71438"/>
          </a:xfrm>
          <a:prstGeom prst="rect">
            <a:avLst/>
          </a:prstGeom>
          <a:noFill/>
        </p:spPr>
      </p:pic>
      <p:pic>
        <p:nvPicPr>
          <p:cNvPr id="2696" name="Picture 2696"/>
          <p:cNvPicPr>
            <a:picLocks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2522" y="5459254"/>
            <a:ext cx="100965" cy="95726"/>
          </a:xfrm>
          <a:prstGeom prst="rect">
            <a:avLst/>
          </a:prstGeom>
          <a:noFill/>
        </p:spPr>
      </p:pic>
      <p:sp>
        <p:nvSpPr>
          <p:cNvPr id="2697" name="Freeform 2697"/>
          <p:cNvSpPr/>
          <p:nvPr/>
        </p:nvSpPr>
        <p:spPr>
          <a:xfrm rot="-5400000">
            <a:off x="7527370" y="3962163"/>
            <a:ext cx="758190" cy="180498"/>
          </a:xfrm>
          <a:custGeom>
            <a:avLst/>
            <a:gdLst/>
            <a:ahLst/>
            <a:cxnLst/>
            <a:rect l="0" t="0" r="0" b="0"/>
            <a:pathLst>
              <a:path w="20218400" h="4813300">
                <a:moveTo>
                  <a:pt x="19367500" y="4813300"/>
                </a:moveTo>
                <a:lnTo>
                  <a:pt x="19583400" y="4597400"/>
                </a:lnTo>
                <a:lnTo>
                  <a:pt x="19850100" y="4305300"/>
                </a:lnTo>
                <a:lnTo>
                  <a:pt x="20053300" y="4064000"/>
                </a:lnTo>
                <a:lnTo>
                  <a:pt x="20167600" y="3924300"/>
                </a:lnTo>
                <a:lnTo>
                  <a:pt x="20205700" y="3835400"/>
                </a:lnTo>
                <a:lnTo>
                  <a:pt x="20218400" y="3797300"/>
                </a:lnTo>
                <a:lnTo>
                  <a:pt x="20218400" y="3784600"/>
                </a:lnTo>
                <a:lnTo>
                  <a:pt x="20205700" y="3784600"/>
                </a:lnTo>
                <a:lnTo>
                  <a:pt x="20180300" y="3759200"/>
                </a:lnTo>
                <a:lnTo>
                  <a:pt x="20078700" y="3733800"/>
                </a:lnTo>
                <a:lnTo>
                  <a:pt x="19862800" y="3695700"/>
                </a:lnTo>
                <a:lnTo>
                  <a:pt x="19481800" y="3644900"/>
                </a:lnTo>
                <a:lnTo>
                  <a:pt x="18986500" y="3581400"/>
                </a:lnTo>
                <a:lnTo>
                  <a:pt x="18402300" y="3517900"/>
                </a:lnTo>
                <a:lnTo>
                  <a:pt x="17729200" y="3454400"/>
                </a:lnTo>
                <a:lnTo>
                  <a:pt x="17018000" y="3390900"/>
                </a:lnTo>
                <a:lnTo>
                  <a:pt x="16256000" y="3314700"/>
                </a:lnTo>
                <a:lnTo>
                  <a:pt x="15494000" y="3251200"/>
                </a:lnTo>
                <a:lnTo>
                  <a:pt x="14732000" y="3187700"/>
                </a:lnTo>
                <a:lnTo>
                  <a:pt x="13995400" y="3124200"/>
                </a:lnTo>
                <a:lnTo>
                  <a:pt x="13309600" y="3073400"/>
                </a:lnTo>
                <a:lnTo>
                  <a:pt x="12674600" y="3022600"/>
                </a:lnTo>
                <a:lnTo>
                  <a:pt x="12141200" y="2984500"/>
                </a:lnTo>
                <a:lnTo>
                  <a:pt x="11696700" y="2946400"/>
                </a:lnTo>
                <a:lnTo>
                  <a:pt x="11391900" y="2921000"/>
                </a:lnTo>
                <a:lnTo>
                  <a:pt x="11214100" y="2895600"/>
                </a:lnTo>
                <a:lnTo>
                  <a:pt x="11023600" y="2870200"/>
                </a:lnTo>
                <a:lnTo>
                  <a:pt x="10744200" y="2832100"/>
                </a:lnTo>
                <a:lnTo>
                  <a:pt x="10401300" y="2781300"/>
                </a:lnTo>
                <a:lnTo>
                  <a:pt x="9994900" y="2717800"/>
                </a:lnTo>
                <a:lnTo>
                  <a:pt x="9575800" y="2654300"/>
                </a:lnTo>
                <a:lnTo>
                  <a:pt x="9144000" y="2590800"/>
                </a:lnTo>
                <a:lnTo>
                  <a:pt x="8712200" y="2514600"/>
                </a:lnTo>
                <a:lnTo>
                  <a:pt x="8318500" y="2451100"/>
                </a:lnTo>
                <a:lnTo>
                  <a:pt x="7975600" y="2387600"/>
                </a:lnTo>
                <a:lnTo>
                  <a:pt x="7696200" y="2336800"/>
                </a:lnTo>
                <a:lnTo>
                  <a:pt x="7505700" y="2298700"/>
                </a:lnTo>
                <a:lnTo>
                  <a:pt x="7340600" y="2247900"/>
                </a:lnTo>
                <a:lnTo>
                  <a:pt x="7086600" y="2159000"/>
                </a:lnTo>
                <a:lnTo>
                  <a:pt x="6756400" y="2032000"/>
                </a:lnTo>
                <a:lnTo>
                  <a:pt x="6375400" y="1879600"/>
                </a:lnTo>
                <a:lnTo>
                  <a:pt x="5943600" y="1714500"/>
                </a:lnTo>
                <a:lnTo>
                  <a:pt x="5486400" y="1536700"/>
                </a:lnTo>
                <a:lnTo>
                  <a:pt x="5029200" y="1358900"/>
                </a:lnTo>
                <a:lnTo>
                  <a:pt x="4572000" y="1181100"/>
                </a:lnTo>
                <a:lnTo>
                  <a:pt x="4140200" y="1016000"/>
                </a:lnTo>
                <a:lnTo>
                  <a:pt x="3746500" y="863600"/>
                </a:lnTo>
                <a:lnTo>
                  <a:pt x="3403600" y="736600"/>
                </a:lnTo>
                <a:lnTo>
                  <a:pt x="3136900" y="635000"/>
                </a:lnTo>
                <a:lnTo>
                  <a:pt x="2959100" y="584200"/>
                </a:lnTo>
                <a:lnTo>
                  <a:pt x="2768600" y="533400"/>
                </a:lnTo>
                <a:lnTo>
                  <a:pt x="2476500" y="469900"/>
                </a:lnTo>
                <a:lnTo>
                  <a:pt x="2108200" y="393700"/>
                </a:lnTo>
                <a:lnTo>
                  <a:pt x="1663700" y="304800"/>
                </a:lnTo>
                <a:lnTo>
                  <a:pt x="1181100" y="215900"/>
                </a:lnTo>
                <a:lnTo>
                  <a:pt x="685800" y="127000"/>
                </a:lnTo>
                <a:lnTo>
                  <a:pt x="177800" y="38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98" name="Freeform 2698"/>
          <p:cNvSpPr/>
          <p:nvPr/>
        </p:nvSpPr>
        <p:spPr>
          <a:xfrm rot="-5400000">
            <a:off x="9029700" y="2248853"/>
            <a:ext cx="23336" cy="11906"/>
          </a:xfrm>
          <a:custGeom>
            <a:avLst/>
            <a:gdLst/>
            <a:ahLst/>
            <a:cxnLst/>
            <a:rect l="0" t="0" r="0" b="0"/>
            <a:pathLst>
              <a:path w="622300" h="317500">
                <a:moveTo>
                  <a:pt x="622300" y="317500"/>
                </a:moveTo>
                <a:lnTo>
                  <a:pt x="609600" y="317500"/>
                </a:lnTo>
                <a:lnTo>
                  <a:pt x="584200" y="304800"/>
                </a:lnTo>
                <a:lnTo>
                  <a:pt x="520700" y="266700"/>
                </a:lnTo>
                <a:lnTo>
                  <a:pt x="393700" y="203200"/>
                </a:lnTo>
                <a:lnTo>
                  <a:pt x="215900" y="114300"/>
                </a:lnTo>
                <a:lnTo>
                  <a:pt x="3810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99" name="Freeform 2699"/>
          <p:cNvSpPr/>
          <p:nvPr/>
        </p:nvSpPr>
        <p:spPr>
          <a:xfrm rot="-5400000">
            <a:off x="8861584" y="2596040"/>
            <a:ext cx="30956" cy="56673"/>
          </a:xfrm>
          <a:custGeom>
            <a:avLst/>
            <a:gdLst/>
            <a:ahLst/>
            <a:cxnLst/>
            <a:rect l="0" t="0" r="0" b="0"/>
            <a:pathLst>
              <a:path w="825500" h="1511300">
                <a:moveTo>
                  <a:pt x="0" y="0"/>
                </a:moveTo>
                <a:lnTo>
                  <a:pt x="12700" y="12700"/>
                </a:lnTo>
                <a:lnTo>
                  <a:pt x="25400" y="63500"/>
                </a:lnTo>
                <a:lnTo>
                  <a:pt x="76200" y="152400"/>
                </a:lnTo>
                <a:lnTo>
                  <a:pt x="177800" y="330200"/>
                </a:lnTo>
                <a:lnTo>
                  <a:pt x="330200" y="609600"/>
                </a:lnTo>
                <a:lnTo>
                  <a:pt x="508000" y="952500"/>
                </a:lnTo>
                <a:lnTo>
                  <a:pt x="711200" y="1320800"/>
                </a:lnTo>
                <a:lnTo>
                  <a:pt x="825500" y="1511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00" name="Freeform 2700"/>
          <p:cNvSpPr/>
          <p:nvPr/>
        </p:nvSpPr>
        <p:spPr>
          <a:xfrm rot="-5400000">
            <a:off x="7144703" y="3683795"/>
            <a:ext cx="1917858" cy="1250156"/>
          </a:xfrm>
          <a:custGeom>
            <a:avLst/>
            <a:gdLst/>
            <a:ahLst/>
            <a:cxnLst/>
            <a:rect l="0" t="0" r="0" b="0"/>
            <a:pathLst>
              <a:path w="51142900" h="33337500">
                <a:moveTo>
                  <a:pt x="1803400" y="0"/>
                </a:moveTo>
                <a:lnTo>
                  <a:pt x="1727200" y="152400"/>
                </a:lnTo>
                <a:lnTo>
                  <a:pt x="1397000" y="825500"/>
                </a:lnTo>
                <a:lnTo>
                  <a:pt x="1092200" y="1435100"/>
                </a:lnTo>
                <a:lnTo>
                  <a:pt x="825500" y="1981200"/>
                </a:lnTo>
                <a:lnTo>
                  <a:pt x="596900" y="2451100"/>
                </a:lnTo>
                <a:lnTo>
                  <a:pt x="419100" y="2806700"/>
                </a:lnTo>
                <a:lnTo>
                  <a:pt x="304800" y="3048000"/>
                </a:lnTo>
                <a:lnTo>
                  <a:pt x="266700" y="3136900"/>
                </a:lnTo>
                <a:lnTo>
                  <a:pt x="228600" y="3225800"/>
                </a:lnTo>
                <a:lnTo>
                  <a:pt x="190500" y="3365500"/>
                </a:lnTo>
                <a:lnTo>
                  <a:pt x="139700" y="3517900"/>
                </a:lnTo>
                <a:lnTo>
                  <a:pt x="114300" y="3644900"/>
                </a:lnTo>
                <a:lnTo>
                  <a:pt x="88900" y="3746500"/>
                </a:lnTo>
                <a:lnTo>
                  <a:pt x="88900" y="3848100"/>
                </a:lnTo>
                <a:lnTo>
                  <a:pt x="76200" y="4114800"/>
                </a:lnTo>
                <a:lnTo>
                  <a:pt x="63500" y="4508500"/>
                </a:lnTo>
                <a:lnTo>
                  <a:pt x="63500" y="5003800"/>
                </a:lnTo>
                <a:lnTo>
                  <a:pt x="50800" y="5588000"/>
                </a:lnTo>
                <a:lnTo>
                  <a:pt x="38100" y="6223000"/>
                </a:lnTo>
                <a:lnTo>
                  <a:pt x="25400" y="6908800"/>
                </a:lnTo>
                <a:lnTo>
                  <a:pt x="25400" y="7594600"/>
                </a:lnTo>
                <a:lnTo>
                  <a:pt x="12700" y="8280400"/>
                </a:lnTo>
                <a:lnTo>
                  <a:pt x="0" y="8915400"/>
                </a:lnTo>
                <a:lnTo>
                  <a:pt x="0" y="9512300"/>
                </a:lnTo>
                <a:lnTo>
                  <a:pt x="0" y="10020300"/>
                </a:lnTo>
                <a:lnTo>
                  <a:pt x="0" y="10414000"/>
                </a:lnTo>
                <a:lnTo>
                  <a:pt x="12700" y="10693400"/>
                </a:lnTo>
                <a:lnTo>
                  <a:pt x="25400" y="10807700"/>
                </a:lnTo>
                <a:lnTo>
                  <a:pt x="76200" y="10909300"/>
                </a:lnTo>
                <a:lnTo>
                  <a:pt x="165100" y="11049000"/>
                </a:lnTo>
                <a:lnTo>
                  <a:pt x="292100" y="11214100"/>
                </a:lnTo>
                <a:lnTo>
                  <a:pt x="431800" y="11379200"/>
                </a:lnTo>
                <a:lnTo>
                  <a:pt x="558800" y="11518900"/>
                </a:lnTo>
                <a:lnTo>
                  <a:pt x="685800" y="11645900"/>
                </a:lnTo>
                <a:lnTo>
                  <a:pt x="774700" y="11722100"/>
                </a:lnTo>
                <a:lnTo>
                  <a:pt x="889000" y="11760200"/>
                </a:lnTo>
                <a:lnTo>
                  <a:pt x="1130300" y="11849100"/>
                </a:lnTo>
                <a:lnTo>
                  <a:pt x="1498600" y="11963400"/>
                </a:lnTo>
                <a:lnTo>
                  <a:pt x="1943100" y="12090400"/>
                </a:lnTo>
                <a:lnTo>
                  <a:pt x="2451100" y="12242800"/>
                </a:lnTo>
                <a:lnTo>
                  <a:pt x="2997200" y="12395200"/>
                </a:lnTo>
                <a:lnTo>
                  <a:pt x="3568700" y="12560300"/>
                </a:lnTo>
                <a:lnTo>
                  <a:pt x="4127500" y="12712700"/>
                </a:lnTo>
                <a:lnTo>
                  <a:pt x="4660900" y="12865100"/>
                </a:lnTo>
                <a:lnTo>
                  <a:pt x="5130800" y="12992100"/>
                </a:lnTo>
                <a:lnTo>
                  <a:pt x="5524500" y="13093700"/>
                </a:lnTo>
                <a:lnTo>
                  <a:pt x="5816600" y="13169900"/>
                </a:lnTo>
                <a:lnTo>
                  <a:pt x="5981700" y="13195300"/>
                </a:lnTo>
                <a:lnTo>
                  <a:pt x="6184900" y="13208000"/>
                </a:lnTo>
                <a:lnTo>
                  <a:pt x="6464300" y="13208000"/>
                </a:lnTo>
                <a:lnTo>
                  <a:pt x="6807200" y="13195300"/>
                </a:lnTo>
                <a:lnTo>
                  <a:pt x="7175500" y="13169900"/>
                </a:lnTo>
                <a:lnTo>
                  <a:pt x="7556500" y="13144500"/>
                </a:lnTo>
                <a:lnTo>
                  <a:pt x="7912100" y="13119100"/>
                </a:lnTo>
                <a:lnTo>
                  <a:pt x="8204200" y="13106400"/>
                </a:lnTo>
                <a:lnTo>
                  <a:pt x="8420100" y="13081000"/>
                </a:lnTo>
                <a:lnTo>
                  <a:pt x="8521700" y="13081000"/>
                </a:lnTo>
                <a:lnTo>
                  <a:pt x="8610600" y="13081000"/>
                </a:lnTo>
                <a:lnTo>
                  <a:pt x="8750300" y="13093700"/>
                </a:lnTo>
                <a:lnTo>
                  <a:pt x="8902700" y="13093700"/>
                </a:lnTo>
                <a:lnTo>
                  <a:pt x="9042400" y="13106400"/>
                </a:lnTo>
                <a:lnTo>
                  <a:pt x="9118600" y="13106400"/>
                </a:lnTo>
                <a:lnTo>
                  <a:pt x="9207500" y="13119100"/>
                </a:lnTo>
                <a:lnTo>
                  <a:pt x="9321800" y="13131800"/>
                </a:lnTo>
                <a:lnTo>
                  <a:pt x="9436100" y="13144500"/>
                </a:lnTo>
                <a:lnTo>
                  <a:pt x="9525000" y="13169900"/>
                </a:lnTo>
                <a:lnTo>
                  <a:pt x="9588500" y="13220700"/>
                </a:lnTo>
                <a:lnTo>
                  <a:pt x="9753600" y="13347700"/>
                </a:lnTo>
                <a:lnTo>
                  <a:pt x="10007600" y="13550900"/>
                </a:lnTo>
                <a:lnTo>
                  <a:pt x="10325100" y="13817600"/>
                </a:lnTo>
                <a:lnTo>
                  <a:pt x="10693400" y="14109700"/>
                </a:lnTo>
                <a:lnTo>
                  <a:pt x="11099800" y="14452600"/>
                </a:lnTo>
                <a:lnTo>
                  <a:pt x="11531600" y="14795500"/>
                </a:lnTo>
                <a:lnTo>
                  <a:pt x="11976100" y="15151100"/>
                </a:lnTo>
                <a:lnTo>
                  <a:pt x="12407900" y="15494000"/>
                </a:lnTo>
                <a:lnTo>
                  <a:pt x="12814300" y="15824200"/>
                </a:lnTo>
                <a:lnTo>
                  <a:pt x="13182600" y="16116300"/>
                </a:lnTo>
                <a:lnTo>
                  <a:pt x="13500100" y="16357600"/>
                </a:lnTo>
                <a:lnTo>
                  <a:pt x="13741400" y="16535400"/>
                </a:lnTo>
                <a:lnTo>
                  <a:pt x="13906500" y="16649700"/>
                </a:lnTo>
                <a:lnTo>
                  <a:pt x="14071600" y="16738600"/>
                </a:lnTo>
                <a:lnTo>
                  <a:pt x="14376400" y="16878300"/>
                </a:lnTo>
                <a:lnTo>
                  <a:pt x="14808200" y="17068800"/>
                </a:lnTo>
                <a:lnTo>
                  <a:pt x="15316200" y="17284700"/>
                </a:lnTo>
                <a:lnTo>
                  <a:pt x="15925800" y="17551400"/>
                </a:lnTo>
                <a:lnTo>
                  <a:pt x="16573500" y="17830800"/>
                </a:lnTo>
                <a:lnTo>
                  <a:pt x="17284700" y="18122900"/>
                </a:lnTo>
                <a:lnTo>
                  <a:pt x="18008600" y="18440400"/>
                </a:lnTo>
                <a:lnTo>
                  <a:pt x="18745200" y="18745200"/>
                </a:lnTo>
                <a:lnTo>
                  <a:pt x="19469100" y="19050000"/>
                </a:lnTo>
                <a:lnTo>
                  <a:pt x="20154900" y="19342100"/>
                </a:lnTo>
                <a:lnTo>
                  <a:pt x="20789900" y="19608800"/>
                </a:lnTo>
                <a:lnTo>
                  <a:pt x="21361400" y="19850100"/>
                </a:lnTo>
                <a:lnTo>
                  <a:pt x="21856700" y="20066000"/>
                </a:lnTo>
                <a:lnTo>
                  <a:pt x="22237700" y="20218400"/>
                </a:lnTo>
                <a:lnTo>
                  <a:pt x="22491700" y="20332700"/>
                </a:lnTo>
                <a:lnTo>
                  <a:pt x="22606000" y="20396200"/>
                </a:lnTo>
                <a:lnTo>
                  <a:pt x="22720300" y="20472400"/>
                </a:lnTo>
                <a:lnTo>
                  <a:pt x="22860000" y="20574000"/>
                </a:lnTo>
                <a:lnTo>
                  <a:pt x="23025100" y="20713700"/>
                </a:lnTo>
                <a:lnTo>
                  <a:pt x="23190200" y="20866100"/>
                </a:lnTo>
                <a:lnTo>
                  <a:pt x="23368000" y="21018500"/>
                </a:lnTo>
                <a:lnTo>
                  <a:pt x="23520400" y="21158200"/>
                </a:lnTo>
                <a:lnTo>
                  <a:pt x="23660100" y="21285200"/>
                </a:lnTo>
                <a:lnTo>
                  <a:pt x="23749000" y="21374100"/>
                </a:lnTo>
                <a:lnTo>
                  <a:pt x="23837900" y="21463000"/>
                </a:lnTo>
                <a:lnTo>
                  <a:pt x="23977600" y="21640800"/>
                </a:lnTo>
                <a:lnTo>
                  <a:pt x="24180800" y="21894800"/>
                </a:lnTo>
                <a:lnTo>
                  <a:pt x="24434800" y="22186900"/>
                </a:lnTo>
                <a:lnTo>
                  <a:pt x="24714200" y="22542500"/>
                </a:lnTo>
                <a:lnTo>
                  <a:pt x="25019000" y="22898100"/>
                </a:lnTo>
                <a:lnTo>
                  <a:pt x="25336500" y="23279100"/>
                </a:lnTo>
                <a:lnTo>
                  <a:pt x="25654000" y="23647400"/>
                </a:lnTo>
                <a:lnTo>
                  <a:pt x="25946100" y="24003000"/>
                </a:lnTo>
                <a:lnTo>
                  <a:pt x="26225500" y="24320500"/>
                </a:lnTo>
                <a:lnTo>
                  <a:pt x="26479500" y="24574500"/>
                </a:lnTo>
                <a:lnTo>
                  <a:pt x="26670000" y="24777700"/>
                </a:lnTo>
                <a:lnTo>
                  <a:pt x="26809700" y="24879300"/>
                </a:lnTo>
                <a:lnTo>
                  <a:pt x="26974800" y="24955500"/>
                </a:lnTo>
                <a:lnTo>
                  <a:pt x="27254200" y="25031700"/>
                </a:lnTo>
                <a:lnTo>
                  <a:pt x="27635200" y="25146000"/>
                </a:lnTo>
                <a:lnTo>
                  <a:pt x="28105100" y="25260300"/>
                </a:lnTo>
                <a:lnTo>
                  <a:pt x="28651200" y="25387300"/>
                </a:lnTo>
                <a:lnTo>
                  <a:pt x="29235400" y="25527000"/>
                </a:lnTo>
                <a:lnTo>
                  <a:pt x="29857700" y="25666700"/>
                </a:lnTo>
                <a:lnTo>
                  <a:pt x="30505400" y="25819100"/>
                </a:lnTo>
                <a:lnTo>
                  <a:pt x="31140400" y="25958800"/>
                </a:lnTo>
                <a:lnTo>
                  <a:pt x="31762700" y="26085800"/>
                </a:lnTo>
                <a:lnTo>
                  <a:pt x="32346900" y="26212800"/>
                </a:lnTo>
                <a:lnTo>
                  <a:pt x="32867600" y="26327100"/>
                </a:lnTo>
                <a:lnTo>
                  <a:pt x="33324800" y="26416000"/>
                </a:lnTo>
                <a:lnTo>
                  <a:pt x="33693100" y="26479500"/>
                </a:lnTo>
                <a:lnTo>
                  <a:pt x="33947100" y="26530300"/>
                </a:lnTo>
                <a:lnTo>
                  <a:pt x="34074100" y="26543000"/>
                </a:lnTo>
                <a:lnTo>
                  <a:pt x="34226500" y="26543000"/>
                </a:lnTo>
                <a:lnTo>
                  <a:pt x="34429700" y="26530300"/>
                </a:lnTo>
                <a:lnTo>
                  <a:pt x="34683700" y="26504900"/>
                </a:lnTo>
                <a:lnTo>
                  <a:pt x="34950400" y="26466800"/>
                </a:lnTo>
                <a:lnTo>
                  <a:pt x="35217100" y="26428700"/>
                </a:lnTo>
                <a:lnTo>
                  <a:pt x="35458400" y="26390600"/>
                </a:lnTo>
                <a:lnTo>
                  <a:pt x="35674300" y="26365200"/>
                </a:lnTo>
                <a:lnTo>
                  <a:pt x="35826700" y="26365200"/>
                </a:lnTo>
                <a:lnTo>
                  <a:pt x="35966400" y="26352500"/>
                </a:lnTo>
                <a:lnTo>
                  <a:pt x="36169600" y="26365200"/>
                </a:lnTo>
                <a:lnTo>
                  <a:pt x="36410900" y="26365200"/>
                </a:lnTo>
                <a:lnTo>
                  <a:pt x="36690300" y="26377900"/>
                </a:lnTo>
                <a:lnTo>
                  <a:pt x="36969700" y="26377900"/>
                </a:lnTo>
                <a:lnTo>
                  <a:pt x="37249100" y="26390600"/>
                </a:lnTo>
                <a:lnTo>
                  <a:pt x="37503100" y="26416000"/>
                </a:lnTo>
                <a:lnTo>
                  <a:pt x="37719000" y="26428700"/>
                </a:lnTo>
                <a:lnTo>
                  <a:pt x="37871400" y="26454100"/>
                </a:lnTo>
                <a:lnTo>
                  <a:pt x="38011100" y="26492200"/>
                </a:lnTo>
                <a:lnTo>
                  <a:pt x="38303200" y="26581100"/>
                </a:lnTo>
                <a:lnTo>
                  <a:pt x="38722300" y="26708100"/>
                </a:lnTo>
                <a:lnTo>
                  <a:pt x="39230300" y="26885900"/>
                </a:lnTo>
                <a:lnTo>
                  <a:pt x="39827200" y="27076400"/>
                </a:lnTo>
                <a:lnTo>
                  <a:pt x="40487600" y="27292300"/>
                </a:lnTo>
                <a:lnTo>
                  <a:pt x="41186100" y="27520900"/>
                </a:lnTo>
                <a:lnTo>
                  <a:pt x="41910000" y="27762200"/>
                </a:lnTo>
                <a:lnTo>
                  <a:pt x="42621200" y="28003500"/>
                </a:lnTo>
                <a:lnTo>
                  <a:pt x="43307000" y="28232100"/>
                </a:lnTo>
                <a:lnTo>
                  <a:pt x="43967400" y="28448000"/>
                </a:lnTo>
                <a:lnTo>
                  <a:pt x="44551600" y="28651200"/>
                </a:lnTo>
                <a:lnTo>
                  <a:pt x="45046900" y="28816300"/>
                </a:lnTo>
                <a:lnTo>
                  <a:pt x="45440600" y="28956000"/>
                </a:lnTo>
                <a:lnTo>
                  <a:pt x="45707300" y="29044900"/>
                </a:lnTo>
                <a:lnTo>
                  <a:pt x="45834300" y="29083000"/>
                </a:lnTo>
                <a:lnTo>
                  <a:pt x="45948600" y="29133800"/>
                </a:lnTo>
                <a:lnTo>
                  <a:pt x="46113700" y="29210000"/>
                </a:lnTo>
                <a:lnTo>
                  <a:pt x="46304200" y="29286200"/>
                </a:lnTo>
                <a:lnTo>
                  <a:pt x="46507400" y="29375100"/>
                </a:lnTo>
                <a:lnTo>
                  <a:pt x="46697900" y="29464000"/>
                </a:lnTo>
                <a:lnTo>
                  <a:pt x="46863000" y="29527500"/>
                </a:lnTo>
                <a:lnTo>
                  <a:pt x="46990000" y="29565600"/>
                </a:lnTo>
                <a:lnTo>
                  <a:pt x="47117000" y="29578300"/>
                </a:lnTo>
                <a:lnTo>
                  <a:pt x="47358300" y="29591000"/>
                </a:lnTo>
                <a:lnTo>
                  <a:pt x="47701200" y="29616400"/>
                </a:lnTo>
                <a:lnTo>
                  <a:pt x="48120300" y="29629100"/>
                </a:lnTo>
                <a:lnTo>
                  <a:pt x="48577500" y="29654500"/>
                </a:lnTo>
                <a:lnTo>
                  <a:pt x="49072800" y="29667200"/>
                </a:lnTo>
                <a:lnTo>
                  <a:pt x="49555400" y="29692600"/>
                </a:lnTo>
                <a:lnTo>
                  <a:pt x="49999900" y="29718000"/>
                </a:lnTo>
                <a:lnTo>
                  <a:pt x="50406300" y="29730700"/>
                </a:lnTo>
                <a:lnTo>
                  <a:pt x="50723800" y="29756100"/>
                </a:lnTo>
                <a:lnTo>
                  <a:pt x="50901600" y="29768800"/>
                </a:lnTo>
                <a:lnTo>
                  <a:pt x="50977800" y="29781500"/>
                </a:lnTo>
                <a:lnTo>
                  <a:pt x="51015900" y="29794200"/>
                </a:lnTo>
                <a:lnTo>
                  <a:pt x="51015900" y="29806900"/>
                </a:lnTo>
                <a:lnTo>
                  <a:pt x="51003200" y="29832300"/>
                </a:lnTo>
                <a:lnTo>
                  <a:pt x="50977800" y="29895800"/>
                </a:lnTo>
                <a:lnTo>
                  <a:pt x="50888900" y="30010100"/>
                </a:lnTo>
                <a:lnTo>
                  <a:pt x="50761900" y="30175200"/>
                </a:lnTo>
                <a:lnTo>
                  <a:pt x="50622200" y="30340300"/>
                </a:lnTo>
                <a:lnTo>
                  <a:pt x="50520600" y="30467300"/>
                </a:lnTo>
                <a:lnTo>
                  <a:pt x="50469800" y="30530800"/>
                </a:lnTo>
                <a:lnTo>
                  <a:pt x="50469800" y="30594300"/>
                </a:lnTo>
                <a:lnTo>
                  <a:pt x="50469800" y="30670500"/>
                </a:lnTo>
                <a:lnTo>
                  <a:pt x="50482500" y="30759400"/>
                </a:lnTo>
                <a:lnTo>
                  <a:pt x="50482500" y="30810200"/>
                </a:lnTo>
                <a:lnTo>
                  <a:pt x="50482500" y="30873700"/>
                </a:lnTo>
                <a:lnTo>
                  <a:pt x="50482500" y="30962600"/>
                </a:lnTo>
                <a:lnTo>
                  <a:pt x="50495200" y="31038800"/>
                </a:lnTo>
                <a:lnTo>
                  <a:pt x="50507900" y="31102300"/>
                </a:lnTo>
                <a:lnTo>
                  <a:pt x="50558700" y="31165800"/>
                </a:lnTo>
                <a:lnTo>
                  <a:pt x="50685700" y="31280100"/>
                </a:lnTo>
                <a:lnTo>
                  <a:pt x="50838100" y="31445200"/>
                </a:lnTo>
                <a:lnTo>
                  <a:pt x="50990500" y="31597600"/>
                </a:lnTo>
                <a:lnTo>
                  <a:pt x="51092100" y="31711900"/>
                </a:lnTo>
                <a:lnTo>
                  <a:pt x="51130200" y="31775400"/>
                </a:lnTo>
                <a:lnTo>
                  <a:pt x="51142900" y="31813500"/>
                </a:lnTo>
                <a:lnTo>
                  <a:pt x="51142900" y="31826200"/>
                </a:lnTo>
                <a:lnTo>
                  <a:pt x="51117500" y="31851600"/>
                </a:lnTo>
                <a:lnTo>
                  <a:pt x="51066700" y="31889700"/>
                </a:lnTo>
                <a:lnTo>
                  <a:pt x="50927000" y="31940500"/>
                </a:lnTo>
                <a:lnTo>
                  <a:pt x="50711100" y="32042100"/>
                </a:lnTo>
                <a:lnTo>
                  <a:pt x="50444400" y="32143700"/>
                </a:lnTo>
                <a:lnTo>
                  <a:pt x="50165000" y="32258000"/>
                </a:lnTo>
                <a:lnTo>
                  <a:pt x="49872900" y="32372300"/>
                </a:lnTo>
                <a:lnTo>
                  <a:pt x="49618900" y="32473900"/>
                </a:lnTo>
                <a:lnTo>
                  <a:pt x="49415700" y="32575500"/>
                </a:lnTo>
                <a:lnTo>
                  <a:pt x="49276000" y="32651700"/>
                </a:lnTo>
                <a:lnTo>
                  <a:pt x="49136300" y="32753300"/>
                </a:lnTo>
                <a:lnTo>
                  <a:pt x="48958500" y="32905700"/>
                </a:lnTo>
                <a:lnTo>
                  <a:pt x="48742600" y="33108900"/>
                </a:lnTo>
                <a:lnTo>
                  <a:pt x="48526700" y="33324800"/>
                </a:lnTo>
                <a:lnTo>
                  <a:pt x="48514000" y="33337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01" name="Freeform 2701"/>
          <p:cNvSpPr/>
          <p:nvPr/>
        </p:nvSpPr>
        <p:spPr>
          <a:xfrm rot="-5400000">
            <a:off x="6491288" y="3970973"/>
            <a:ext cx="1793557" cy="601027"/>
          </a:xfrm>
          <a:custGeom>
            <a:avLst/>
            <a:gdLst/>
            <a:ahLst/>
            <a:cxnLst/>
            <a:rect l="0" t="0" r="0" b="0"/>
            <a:pathLst>
              <a:path w="47828200" h="16027400">
                <a:moveTo>
                  <a:pt x="47828200" y="16027400"/>
                </a:moveTo>
                <a:lnTo>
                  <a:pt x="47802800" y="16014700"/>
                </a:lnTo>
                <a:lnTo>
                  <a:pt x="47447200" y="15697200"/>
                </a:lnTo>
                <a:lnTo>
                  <a:pt x="47167800" y="15455900"/>
                </a:lnTo>
                <a:lnTo>
                  <a:pt x="46977300" y="15290800"/>
                </a:lnTo>
                <a:lnTo>
                  <a:pt x="46888400" y="15214600"/>
                </a:lnTo>
                <a:lnTo>
                  <a:pt x="46774100" y="15151100"/>
                </a:lnTo>
                <a:lnTo>
                  <a:pt x="46609000" y="15062200"/>
                </a:lnTo>
                <a:lnTo>
                  <a:pt x="46418500" y="14960600"/>
                </a:lnTo>
                <a:lnTo>
                  <a:pt x="46215300" y="14859000"/>
                </a:lnTo>
                <a:lnTo>
                  <a:pt x="46024800" y="14757400"/>
                </a:lnTo>
                <a:lnTo>
                  <a:pt x="45885100" y="14681200"/>
                </a:lnTo>
                <a:lnTo>
                  <a:pt x="45808900" y="14643100"/>
                </a:lnTo>
                <a:lnTo>
                  <a:pt x="45720000" y="14605000"/>
                </a:lnTo>
                <a:lnTo>
                  <a:pt x="45593000" y="14554200"/>
                </a:lnTo>
                <a:lnTo>
                  <a:pt x="45466000" y="14490700"/>
                </a:lnTo>
                <a:lnTo>
                  <a:pt x="45339000" y="14439900"/>
                </a:lnTo>
                <a:lnTo>
                  <a:pt x="45250100" y="14414500"/>
                </a:lnTo>
                <a:lnTo>
                  <a:pt x="45148500" y="14376400"/>
                </a:lnTo>
                <a:lnTo>
                  <a:pt x="44894500" y="14287500"/>
                </a:lnTo>
                <a:lnTo>
                  <a:pt x="44513500" y="14147800"/>
                </a:lnTo>
                <a:lnTo>
                  <a:pt x="44005500" y="13982700"/>
                </a:lnTo>
                <a:lnTo>
                  <a:pt x="43421300" y="13766800"/>
                </a:lnTo>
                <a:lnTo>
                  <a:pt x="42748200" y="13538200"/>
                </a:lnTo>
                <a:lnTo>
                  <a:pt x="42037000" y="13296900"/>
                </a:lnTo>
                <a:lnTo>
                  <a:pt x="41287700" y="13042900"/>
                </a:lnTo>
                <a:lnTo>
                  <a:pt x="40525700" y="12776200"/>
                </a:lnTo>
                <a:lnTo>
                  <a:pt x="39776400" y="12522200"/>
                </a:lnTo>
                <a:lnTo>
                  <a:pt x="39052500" y="12268200"/>
                </a:lnTo>
                <a:lnTo>
                  <a:pt x="38379400" y="12039600"/>
                </a:lnTo>
                <a:lnTo>
                  <a:pt x="37782500" y="11836400"/>
                </a:lnTo>
                <a:lnTo>
                  <a:pt x="37261800" y="11658600"/>
                </a:lnTo>
                <a:lnTo>
                  <a:pt x="36868100" y="11531600"/>
                </a:lnTo>
                <a:lnTo>
                  <a:pt x="36588700" y="11442700"/>
                </a:lnTo>
                <a:lnTo>
                  <a:pt x="36461700" y="11404600"/>
                </a:lnTo>
                <a:lnTo>
                  <a:pt x="36322000" y="11379200"/>
                </a:lnTo>
                <a:lnTo>
                  <a:pt x="36106100" y="11353800"/>
                </a:lnTo>
                <a:lnTo>
                  <a:pt x="35852100" y="11341100"/>
                </a:lnTo>
                <a:lnTo>
                  <a:pt x="35598100" y="11315700"/>
                </a:lnTo>
                <a:lnTo>
                  <a:pt x="35369500" y="11303000"/>
                </a:lnTo>
                <a:lnTo>
                  <a:pt x="35229800" y="11303000"/>
                </a:lnTo>
                <a:lnTo>
                  <a:pt x="35153600" y="11303000"/>
                </a:lnTo>
                <a:lnTo>
                  <a:pt x="35128200" y="11303000"/>
                </a:lnTo>
                <a:lnTo>
                  <a:pt x="35115500" y="11303000"/>
                </a:lnTo>
                <a:lnTo>
                  <a:pt x="35102800" y="11328400"/>
                </a:lnTo>
                <a:lnTo>
                  <a:pt x="35077400" y="11366500"/>
                </a:lnTo>
                <a:lnTo>
                  <a:pt x="35052000" y="11430000"/>
                </a:lnTo>
                <a:lnTo>
                  <a:pt x="35001200" y="11518900"/>
                </a:lnTo>
                <a:lnTo>
                  <a:pt x="34963100" y="11557000"/>
                </a:lnTo>
                <a:lnTo>
                  <a:pt x="34886900" y="11544300"/>
                </a:lnTo>
                <a:lnTo>
                  <a:pt x="34658300" y="11518900"/>
                </a:lnTo>
                <a:lnTo>
                  <a:pt x="34328100" y="11455400"/>
                </a:lnTo>
                <a:lnTo>
                  <a:pt x="33909000" y="11379200"/>
                </a:lnTo>
                <a:lnTo>
                  <a:pt x="33413700" y="11290300"/>
                </a:lnTo>
                <a:lnTo>
                  <a:pt x="32880300" y="11201400"/>
                </a:lnTo>
                <a:lnTo>
                  <a:pt x="32321500" y="11099800"/>
                </a:lnTo>
                <a:lnTo>
                  <a:pt x="31775400" y="10998200"/>
                </a:lnTo>
                <a:lnTo>
                  <a:pt x="31242000" y="10896600"/>
                </a:lnTo>
                <a:lnTo>
                  <a:pt x="30759400" y="10807700"/>
                </a:lnTo>
                <a:lnTo>
                  <a:pt x="30353000" y="10718800"/>
                </a:lnTo>
                <a:lnTo>
                  <a:pt x="30022800" y="10655300"/>
                </a:lnTo>
                <a:lnTo>
                  <a:pt x="29819600" y="10617200"/>
                </a:lnTo>
                <a:lnTo>
                  <a:pt x="29629100" y="10566400"/>
                </a:lnTo>
                <a:lnTo>
                  <a:pt x="29324300" y="10477500"/>
                </a:lnTo>
                <a:lnTo>
                  <a:pt x="28917900" y="10363200"/>
                </a:lnTo>
                <a:lnTo>
                  <a:pt x="28448000" y="10223500"/>
                </a:lnTo>
                <a:lnTo>
                  <a:pt x="27914600" y="10058400"/>
                </a:lnTo>
                <a:lnTo>
                  <a:pt x="27355800" y="9893300"/>
                </a:lnTo>
                <a:lnTo>
                  <a:pt x="26784300" y="9715500"/>
                </a:lnTo>
                <a:lnTo>
                  <a:pt x="26212800" y="9537700"/>
                </a:lnTo>
                <a:lnTo>
                  <a:pt x="25666700" y="9372600"/>
                </a:lnTo>
                <a:lnTo>
                  <a:pt x="25171400" y="9232900"/>
                </a:lnTo>
                <a:lnTo>
                  <a:pt x="24752300" y="9093200"/>
                </a:lnTo>
                <a:lnTo>
                  <a:pt x="24409400" y="8991600"/>
                </a:lnTo>
                <a:lnTo>
                  <a:pt x="24180800" y="8928100"/>
                </a:lnTo>
                <a:lnTo>
                  <a:pt x="24091900" y="8890000"/>
                </a:lnTo>
                <a:lnTo>
                  <a:pt x="23990300" y="8877300"/>
                </a:lnTo>
                <a:lnTo>
                  <a:pt x="23863300" y="8851900"/>
                </a:lnTo>
                <a:lnTo>
                  <a:pt x="23710900" y="8813800"/>
                </a:lnTo>
                <a:lnTo>
                  <a:pt x="23571200" y="8788400"/>
                </a:lnTo>
                <a:lnTo>
                  <a:pt x="23444200" y="8750300"/>
                </a:lnTo>
                <a:lnTo>
                  <a:pt x="23355300" y="8724900"/>
                </a:lnTo>
                <a:lnTo>
                  <a:pt x="23279100" y="8661400"/>
                </a:lnTo>
                <a:lnTo>
                  <a:pt x="23126700" y="8559800"/>
                </a:lnTo>
                <a:lnTo>
                  <a:pt x="22948900" y="8407400"/>
                </a:lnTo>
                <a:lnTo>
                  <a:pt x="22733000" y="8229600"/>
                </a:lnTo>
                <a:lnTo>
                  <a:pt x="22517100" y="8064500"/>
                </a:lnTo>
                <a:lnTo>
                  <a:pt x="22313900" y="7899400"/>
                </a:lnTo>
                <a:lnTo>
                  <a:pt x="22148800" y="7759700"/>
                </a:lnTo>
                <a:lnTo>
                  <a:pt x="22021800" y="7683500"/>
                </a:lnTo>
                <a:lnTo>
                  <a:pt x="21894800" y="7620000"/>
                </a:lnTo>
                <a:lnTo>
                  <a:pt x="21615400" y="7505700"/>
                </a:lnTo>
                <a:lnTo>
                  <a:pt x="21221700" y="7340600"/>
                </a:lnTo>
                <a:lnTo>
                  <a:pt x="20726400" y="7150100"/>
                </a:lnTo>
                <a:lnTo>
                  <a:pt x="20154900" y="6908800"/>
                </a:lnTo>
                <a:lnTo>
                  <a:pt x="19507200" y="6654800"/>
                </a:lnTo>
                <a:lnTo>
                  <a:pt x="18834100" y="6388100"/>
                </a:lnTo>
                <a:lnTo>
                  <a:pt x="18135600" y="6108700"/>
                </a:lnTo>
                <a:lnTo>
                  <a:pt x="17449800" y="5842000"/>
                </a:lnTo>
                <a:lnTo>
                  <a:pt x="16776700" y="5575300"/>
                </a:lnTo>
                <a:lnTo>
                  <a:pt x="16141700" y="5321300"/>
                </a:lnTo>
                <a:lnTo>
                  <a:pt x="15582900" y="5105400"/>
                </a:lnTo>
                <a:lnTo>
                  <a:pt x="15113000" y="4914900"/>
                </a:lnTo>
                <a:lnTo>
                  <a:pt x="14744700" y="4775200"/>
                </a:lnTo>
                <a:lnTo>
                  <a:pt x="14503400" y="4686300"/>
                </a:lnTo>
                <a:lnTo>
                  <a:pt x="14414500" y="4648200"/>
                </a:lnTo>
                <a:lnTo>
                  <a:pt x="14363700" y="4622800"/>
                </a:lnTo>
                <a:lnTo>
                  <a:pt x="14300200" y="4584700"/>
                </a:lnTo>
                <a:lnTo>
                  <a:pt x="14224000" y="4546600"/>
                </a:lnTo>
                <a:lnTo>
                  <a:pt x="14173200" y="4521200"/>
                </a:lnTo>
                <a:lnTo>
                  <a:pt x="14122400" y="4508500"/>
                </a:lnTo>
                <a:lnTo>
                  <a:pt x="14033500" y="4470400"/>
                </a:lnTo>
                <a:lnTo>
                  <a:pt x="13931900" y="4445000"/>
                </a:lnTo>
                <a:lnTo>
                  <a:pt x="13881100" y="4419600"/>
                </a:lnTo>
                <a:lnTo>
                  <a:pt x="13804900" y="4368800"/>
                </a:lnTo>
                <a:lnTo>
                  <a:pt x="13614400" y="4241800"/>
                </a:lnTo>
                <a:lnTo>
                  <a:pt x="13347700" y="4038600"/>
                </a:lnTo>
                <a:lnTo>
                  <a:pt x="13004800" y="3797300"/>
                </a:lnTo>
                <a:lnTo>
                  <a:pt x="12611100" y="3505200"/>
                </a:lnTo>
                <a:lnTo>
                  <a:pt x="12179300" y="3200400"/>
                </a:lnTo>
                <a:lnTo>
                  <a:pt x="11747500" y="2882900"/>
                </a:lnTo>
                <a:lnTo>
                  <a:pt x="11328400" y="2578100"/>
                </a:lnTo>
                <a:lnTo>
                  <a:pt x="10934700" y="2298700"/>
                </a:lnTo>
                <a:lnTo>
                  <a:pt x="10591800" y="2057400"/>
                </a:lnTo>
                <a:lnTo>
                  <a:pt x="10325100" y="1854200"/>
                </a:lnTo>
                <a:lnTo>
                  <a:pt x="10147300" y="1727200"/>
                </a:lnTo>
                <a:lnTo>
                  <a:pt x="10083800" y="1689100"/>
                </a:lnTo>
                <a:lnTo>
                  <a:pt x="10045700" y="1676400"/>
                </a:lnTo>
                <a:lnTo>
                  <a:pt x="10020300" y="1663700"/>
                </a:lnTo>
                <a:lnTo>
                  <a:pt x="9969500" y="1625600"/>
                </a:lnTo>
                <a:lnTo>
                  <a:pt x="9855200" y="1511300"/>
                </a:lnTo>
                <a:lnTo>
                  <a:pt x="9702800" y="1371600"/>
                </a:lnTo>
                <a:lnTo>
                  <a:pt x="9537700" y="1206500"/>
                </a:lnTo>
                <a:lnTo>
                  <a:pt x="9359900" y="1041400"/>
                </a:lnTo>
                <a:lnTo>
                  <a:pt x="9207500" y="901700"/>
                </a:lnTo>
                <a:lnTo>
                  <a:pt x="9105900" y="812800"/>
                </a:lnTo>
                <a:lnTo>
                  <a:pt x="8991600" y="736600"/>
                </a:lnTo>
                <a:lnTo>
                  <a:pt x="8801100" y="609600"/>
                </a:lnTo>
                <a:lnTo>
                  <a:pt x="8585200" y="457200"/>
                </a:lnTo>
                <a:lnTo>
                  <a:pt x="8356600" y="317500"/>
                </a:lnTo>
                <a:lnTo>
                  <a:pt x="8140700" y="177800"/>
                </a:lnTo>
                <a:lnTo>
                  <a:pt x="7975600" y="88900"/>
                </a:lnTo>
                <a:lnTo>
                  <a:pt x="7886700" y="38100"/>
                </a:lnTo>
                <a:lnTo>
                  <a:pt x="7810500" y="25400"/>
                </a:lnTo>
                <a:lnTo>
                  <a:pt x="7683500" y="12700"/>
                </a:lnTo>
                <a:lnTo>
                  <a:pt x="7543800" y="0"/>
                </a:lnTo>
                <a:lnTo>
                  <a:pt x="7429500" y="0"/>
                </a:lnTo>
                <a:lnTo>
                  <a:pt x="7353300" y="12700"/>
                </a:lnTo>
                <a:lnTo>
                  <a:pt x="7277100" y="50800"/>
                </a:lnTo>
                <a:lnTo>
                  <a:pt x="7175500" y="114300"/>
                </a:lnTo>
                <a:lnTo>
                  <a:pt x="7073900" y="203200"/>
                </a:lnTo>
                <a:lnTo>
                  <a:pt x="7035800" y="254000"/>
                </a:lnTo>
                <a:lnTo>
                  <a:pt x="7061200" y="330200"/>
                </a:lnTo>
                <a:lnTo>
                  <a:pt x="7162800" y="482600"/>
                </a:lnTo>
                <a:lnTo>
                  <a:pt x="7289800" y="660400"/>
                </a:lnTo>
                <a:lnTo>
                  <a:pt x="7416800" y="863600"/>
                </a:lnTo>
                <a:lnTo>
                  <a:pt x="7493000" y="1003300"/>
                </a:lnTo>
                <a:lnTo>
                  <a:pt x="7531100" y="1092200"/>
                </a:lnTo>
                <a:lnTo>
                  <a:pt x="7543800" y="1130300"/>
                </a:lnTo>
                <a:lnTo>
                  <a:pt x="7543800" y="1143000"/>
                </a:lnTo>
                <a:lnTo>
                  <a:pt x="7543800" y="1155700"/>
                </a:lnTo>
                <a:lnTo>
                  <a:pt x="7531100" y="1193800"/>
                </a:lnTo>
                <a:lnTo>
                  <a:pt x="7480300" y="1257300"/>
                </a:lnTo>
                <a:lnTo>
                  <a:pt x="7378700" y="1384300"/>
                </a:lnTo>
                <a:lnTo>
                  <a:pt x="7200900" y="1587500"/>
                </a:lnTo>
                <a:lnTo>
                  <a:pt x="6985000" y="1828800"/>
                </a:lnTo>
                <a:lnTo>
                  <a:pt x="6743700" y="2070100"/>
                </a:lnTo>
                <a:lnTo>
                  <a:pt x="6515100" y="2311400"/>
                </a:lnTo>
                <a:lnTo>
                  <a:pt x="6286500" y="2527300"/>
                </a:lnTo>
                <a:lnTo>
                  <a:pt x="6108700" y="2705100"/>
                </a:lnTo>
                <a:lnTo>
                  <a:pt x="5969000" y="2832100"/>
                </a:lnTo>
                <a:lnTo>
                  <a:pt x="5842000" y="2921000"/>
                </a:lnTo>
                <a:lnTo>
                  <a:pt x="5626100" y="3048000"/>
                </a:lnTo>
                <a:lnTo>
                  <a:pt x="5334000" y="3213100"/>
                </a:lnTo>
                <a:lnTo>
                  <a:pt x="4978400" y="3416300"/>
                </a:lnTo>
                <a:lnTo>
                  <a:pt x="4572000" y="3632200"/>
                </a:lnTo>
                <a:lnTo>
                  <a:pt x="4152900" y="3873500"/>
                </a:lnTo>
                <a:lnTo>
                  <a:pt x="3721100" y="4114800"/>
                </a:lnTo>
                <a:lnTo>
                  <a:pt x="3289300" y="4356100"/>
                </a:lnTo>
                <a:lnTo>
                  <a:pt x="2882900" y="4584700"/>
                </a:lnTo>
                <a:lnTo>
                  <a:pt x="2527300" y="4800600"/>
                </a:lnTo>
                <a:lnTo>
                  <a:pt x="2222500" y="4991100"/>
                </a:lnTo>
                <a:lnTo>
                  <a:pt x="1981200" y="5143500"/>
                </a:lnTo>
                <a:lnTo>
                  <a:pt x="1841500" y="5270500"/>
                </a:lnTo>
                <a:lnTo>
                  <a:pt x="1739900" y="5410200"/>
                </a:lnTo>
                <a:lnTo>
                  <a:pt x="1574800" y="5689600"/>
                </a:lnTo>
                <a:lnTo>
                  <a:pt x="1358900" y="6096000"/>
                </a:lnTo>
                <a:lnTo>
                  <a:pt x="1104900" y="6591300"/>
                </a:lnTo>
                <a:lnTo>
                  <a:pt x="800100" y="7162800"/>
                </a:lnTo>
                <a:lnTo>
                  <a:pt x="469900" y="7797800"/>
                </a:lnTo>
                <a:lnTo>
                  <a:pt x="127000" y="8470900"/>
                </a:lnTo>
                <a:lnTo>
                  <a:pt x="0" y="8737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02" name="Freeform 2702"/>
          <p:cNvSpPr/>
          <p:nvPr/>
        </p:nvSpPr>
        <p:spPr>
          <a:xfrm rot="-5400000">
            <a:off x="7810500" y="2369345"/>
            <a:ext cx="877252" cy="1027747"/>
          </a:xfrm>
          <a:custGeom>
            <a:avLst/>
            <a:gdLst/>
            <a:ahLst/>
            <a:cxnLst/>
            <a:rect l="0" t="0" r="0" b="0"/>
            <a:pathLst>
              <a:path w="23393400" h="27406600">
                <a:moveTo>
                  <a:pt x="22910800" y="27406600"/>
                </a:moveTo>
                <a:lnTo>
                  <a:pt x="22809200" y="27317700"/>
                </a:lnTo>
                <a:lnTo>
                  <a:pt x="22631400" y="27178000"/>
                </a:lnTo>
                <a:lnTo>
                  <a:pt x="22415500" y="27025600"/>
                </a:lnTo>
                <a:lnTo>
                  <a:pt x="22199600" y="26873200"/>
                </a:lnTo>
                <a:lnTo>
                  <a:pt x="22009100" y="26733500"/>
                </a:lnTo>
                <a:lnTo>
                  <a:pt x="21882100" y="26631900"/>
                </a:lnTo>
                <a:lnTo>
                  <a:pt x="21831300" y="26581100"/>
                </a:lnTo>
                <a:lnTo>
                  <a:pt x="21805900" y="26555700"/>
                </a:lnTo>
                <a:lnTo>
                  <a:pt x="21805900" y="26543000"/>
                </a:lnTo>
                <a:lnTo>
                  <a:pt x="21818600" y="26504900"/>
                </a:lnTo>
                <a:lnTo>
                  <a:pt x="21844000" y="26441400"/>
                </a:lnTo>
                <a:lnTo>
                  <a:pt x="21907500" y="26327100"/>
                </a:lnTo>
                <a:lnTo>
                  <a:pt x="21996400" y="26187400"/>
                </a:lnTo>
                <a:lnTo>
                  <a:pt x="22085300" y="26060400"/>
                </a:lnTo>
                <a:lnTo>
                  <a:pt x="22123400" y="25984200"/>
                </a:lnTo>
                <a:lnTo>
                  <a:pt x="22148800" y="25908000"/>
                </a:lnTo>
                <a:lnTo>
                  <a:pt x="22174200" y="25806400"/>
                </a:lnTo>
                <a:lnTo>
                  <a:pt x="22199600" y="25692100"/>
                </a:lnTo>
                <a:lnTo>
                  <a:pt x="22225000" y="25615900"/>
                </a:lnTo>
                <a:lnTo>
                  <a:pt x="22263100" y="25539700"/>
                </a:lnTo>
                <a:lnTo>
                  <a:pt x="22339300" y="25412700"/>
                </a:lnTo>
                <a:lnTo>
                  <a:pt x="22428200" y="25260300"/>
                </a:lnTo>
                <a:lnTo>
                  <a:pt x="22504400" y="25133300"/>
                </a:lnTo>
                <a:lnTo>
                  <a:pt x="22542500" y="25044400"/>
                </a:lnTo>
                <a:lnTo>
                  <a:pt x="22567900" y="24968200"/>
                </a:lnTo>
                <a:lnTo>
                  <a:pt x="22580600" y="24853900"/>
                </a:lnTo>
                <a:lnTo>
                  <a:pt x="22606000" y="24739600"/>
                </a:lnTo>
                <a:lnTo>
                  <a:pt x="22644100" y="24676100"/>
                </a:lnTo>
                <a:lnTo>
                  <a:pt x="22707600" y="24701500"/>
                </a:lnTo>
                <a:lnTo>
                  <a:pt x="22847300" y="24765000"/>
                </a:lnTo>
                <a:lnTo>
                  <a:pt x="23025100" y="24841200"/>
                </a:lnTo>
                <a:lnTo>
                  <a:pt x="23190200" y="24917400"/>
                </a:lnTo>
                <a:lnTo>
                  <a:pt x="23304500" y="24968200"/>
                </a:lnTo>
                <a:lnTo>
                  <a:pt x="23368000" y="24993600"/>
                </a:lnTo>
                <a:lnTo>
                  <a:pt x="23393400" y="24993600"/>
                </a:lnTo>
                <a:lnTo>
                  <a:pt x="23393400" y="24980900"/>
                </a:lnTo>
                <a:lnTo>
                  <a:pt x="23380700" y="24955500"/>
                </a:lnTo>
                <a:lnTo>
                  <a:pt x="23342600" y="24892000"/>
                </a:lnTo>
                <a:lnTo>
                  <a:pt x="23253700" y="24777700"/>
                </a:lnTo>
                <a:lnTo>
                  <a:pt x="23101300" y="24561800"/>
                </a:lnTo>
                <a:lnTo>
                  <a:pt x="22910800" y="24320500"/>
                </a:lnTo>
                <a:lnTo>
                  <a:pt x="22707600" y="24066500"/>
                </a:lnTo>
                <a:lnTo>
                  <a:pt x="22517100" y="23825200"/>
                </a:lnTo>
                <a:lnTo>
                  <a:pt x="22364700" y="23622000"/>
                </a:lnTo>
                <a:lnTo>
                  <a:pt x="22250400" y="23482300"/>
                </a:lnTo>
                <a:lnTo>
                  <a:pt x="22161500" y="23380700"/>
                </a:lnTo>
                <a:lnTo>
                  <a:pt x="22021800" y="23190200"/>
                </a:lnTo>
                <a:lnTo>
                  <a:pt x="21831300" y="22936200"/>
                </a:lnTo>
                <a:lnTo>
                  <a:pt x="21590000" y="22644100"/>
                </a:lnTo>
                <a:lnTo>
                  <a:pt x="21336000" y="22313900"/>
                </a:lnTo>
                <a:lnTo>
                  <a:pt x="21069300" y="21958300"/>
                </a:lnTo>
                <a:lnTo>
                  <a:pt x="20789900" y="21615400"/>
                </a:lnTo>
                <a:lnTo>
                  <a:pt x="20523200" y="21272500"/>
                </a:lnTo>
                <a:lnTo>
                  <a:pt x="20281900" y="20955000"/>
                </a:lnTo>
                <a:lnTo>
                  <a:pt x="20066000" y="20688300"/>
                </a:lnTo>
                <a:lnTo>
                  <a:pt x="19900900" y="20459700"/>
                </a:lnTo>
                <a:lnTo>
                  <a:pt x="19786600" y="20320000"/>
                </a:lnTo>
                <a:lnTo>
                  <a:pt x="19672300" y="20167600"/>
                </a:lnTo>
                <a:lnTo>
                  <a:pt x="19507200" y="19939000"/>
                </a:lnTo>
                <a:lnTo>
                  <a:pt x="19291300" y="19646900"/>
                </a:lnTo>
                <a:lnTo>
                  <a:pt x="19050000" y="19304000"/>
                </a:lnTo>
                <a:lnTo>
                  <a:pt x="18783300" y="18935700"/>
                </a:lnTo>
                <a:lnTo>
                  <a:pt x="18503900" y="18567400"/>
                </a:lnTo>
                <a:lnTo>
                  <a:pt x="18224500" y="18186400"/>
                </a:lnTo>
                <a:lnTo>
                  <a:pt x="17957800" y="17818100"/>
                </a:lnTo>
                <a:lnTo>
                  <a:pt x="17716500" y="17500600"/>
                </a:lnTo>
                <a:lnTo>
                  <a:pt x="17513300" y="17221200"/>
                </a:lnTo>
                <a:lnTo>
                  <a:pt x="17360900" y="17005300"/>
                </a:lnTo>
                <a:lnTo>
                  <a:pt x="17259300" y="16878300"/>
                </a:lnTo>
                <a:lnTo>
                  <a:pt x="17132300" y="16738600"/>
                </a:lnTo>
                <a:lnTo>
                  <a:pt x="16941800" y="16535400"/>
                </a:lnTo>
                <a:lnTo>
                  <a:pt x="16713200" y="16281400"/>
                </a:lnTo>
                <a:lnTo>
                  <a:pt x="16459200" y="16014700"/>
                </a:lnTo>
                <a:lnTo>
                  <a:pt x="16205200" y="15748000"/>
                </a:lnTo>
                <a:lnTo>
                  <a:pt x="15963900" y="15494000"/>
                </a:lnTo>
                <a:lnTo>
                  <a:pt x="15760700" y="15278100"/>
                </a:lnTo>
                <a:lnTo>
                  <a:pt x="15608300" y="15125700"/>
                </a:lnTo>
                <a:lnTo>
                  <a:pt x="15532100" y="15049500"/>
                </a:lnTo>
                <a:lnTo>
                  <a:pt x="15455900" y="14998700"/>
                </a:lnTo>
                <a:lnTo>
                  <a:pt x="15341600" y="14909800"/>
                </a:lnTo>
                <a:lnTo>
                  <a:pt x="15201900" y="14820900"/>
                </a:lnTo>
                <a:lnTo>
                  <a:pt x="15062200" y="14732000"/>
                </a:lnTo>
                <a:lnTo>
                  <a:pt x="14947900" y="14655800"/>
                </a:lnTo>
                <a:lnTo>
                  <a:pt x="14871700" y="14605000"/>
                </a:lnTo>
                <a:lnTo>
                  <a:pt x="14795500" y="14541500"/>
                </a:lnTo>
                <a:lnTo>
                  <a:pt x="14617700" y="14389100"/>
                </a:lnTo>
                <a:lnTo>
                  <a:pt x="14363700" y="14160500"/>
                </a:lnTo>
                <a:lnTo>
                  <a:pt x="14058900" y="13893800"/>
                </a:lnTo>
                <a:lnTo>
                  <a:pt x="13703300" y="13576300"/>
                </a:lnTo>
                <a:lnTo>
                  <a:pt x="13309600" y="13233400"/>
                </a:lnTo>
                <a:lnTo>
                  <a:pt x="12928600" y="12890500"/>
                </a:lnTo>
                <a:lnTo>
                  <a:pt x="12534900" y="12547600"/>
                </a:lnTo>
                <a:lnTo>
                  <a:pt x="12179300" y="12230100"/>
                </a:lnTo>
                <a:lnTo>
                  <a:pt x="11861800" y="11938000"/>
                </a:lnTo>
                <a:lnTo>
                  <a:pt x="11595100" y="11696700"/>
                </a:lnTo>
                <a:lnTo>
                  <a:pt x="11417300" y="11531600"/>
                </a:lnTo>
                <a:lnTo>
                  <a:pt x="11315700" y="11430000"/>
                </a:lnTo>
                <a:lnTo>
                  <a:pt x="11239500" y="11328400"/>
                </a:lnTo>
                <a:lnTo>
                  <a:pt x="11125200" y="11176000"/>
                </a:lnTo>
                <a:lnTo>
                  <a:pt x="10998200" y="10985500"/>
                </a:lnTo>
                <a:lnTo>
                  <a:pt x="10858500" y="10782300"/>
                </a:lnTo>
                <a:lnTo>
                  <a:pt x="10731500" y="10579100"/>
                </a:lnTo>
                <a:lnTo>
                  <a:pt x="10617200" y="10375900"/>
                </a:lnTo>
                <a:lnTo>
                  <a:pt x="10528300" y="10210800"/>
                </a:lnTo>
                <a:lnTo>
                  <a:pt x="10490200" y="10096500"/>
                </a:lnTo>
                <a:lnTo>
                  <a:pt x="10490200" y="9956800"/>
                </a:lnTo>
                <a:lnTo>
                  <a:pt x="10515600" y="9715500"/>
                </a:lnTo>
                <a:lnTo>
                  <a:pt x="10566400" y="9398000"/>
                </a:lnTo>
                <a:lnTo>
                  <a:pt x="10617200" y="9004300"/>
                </a:lnTo>
                <a:lnTo>
                  <a:pt x="10680700" y="8585200"/>
                </a:lnTo>
                <a:lnTo>
                  <a:pt x="10744200" y="8140700"/>
                </a:lnTo>
                <a:lnTo>
                  <a:pt x="10807700" y="7708900"/>
                </a:lnTo>
                <a:lnTo>
                  <a:pt x="10858500" y="7315200"/>
                </a:lnTo>
                <a:lnTo>
                  <a:pt x="10871200" y="6972300"/>
                </a:lnTo>
                <a:lnTo>
                  <a:pt x="10871200" y="6756400"/>
                </a:lnTo>
                <a:lnTo>
                  <a:pt x="10858500" y="6642100"/>
                </a:lnTo>
                <a:lnTo>
                  <a:pt x="10845800" y="6578600"/>
                </a:lnTo>
                <a:lnTo>
                  <a:pt x="10833100" y="6565900"/>
                </a:lnTo>
                <a:lnTo>
                  <a:pt x="10820400" y="6540500"/>
                </a:lnTo>
                <a:lnTo>
                  <a:pt x="10782300" y="6502400"/>
                </a:lnTo>
                <a:lnTo>
                  <a:pt x="10693400" y="6438900"/>
                </a:lnTo>
                <a:lnTo>
                  <a:pt x="10502900" y="6337300"/>
                </a:lnTo>
                <a:lnTo>
                  <a:pt x="10185400" y="6184900"/>
                </a:lnTo>
                <a:lnTo>
                  <a:pt x="9791700" y="6019800"/>
                </a:lnTo>
                <a:lnTo>
                  <a:pt x="9347200" y="5829300"/>
                </a:lnTo>
                <a:lnTo>
                  <a:pt x="8864600" y="5638800"/>
                </a:lnTo>
                <a:lnTo>
                  <a:pt x="8382000" y="5448300"/>
                </a:lnTo>
                <a:lnTo>
                  <a:pt x="7886700" y="5270500"/>
                </a:lnTo>
                <a:lnTo>
                  <a:pt x="7429500" y="5092700"/>
                </a:lnTo>
                <a:lnTo>
                  <a:pt x="7010400" y="4940300"/>
                </a:lnTo>
                <a:lnTo>
                  <a:pt x="6654800" y="4800600"/>
                </a:lnTo>
                <a:lnTo>
                  <a:pt x="6375400" y="4686300"/>
                </a:lnTo>
                <a:lnTo>
                  <a:pt x="6210300" y="4610100"/>
                </a:lnTo>
                <a:lnTo>
                  <a:pt x="6057900" y="4521200"/>
                </a:lnTo>
                <a:lnTo>
                  <a:pt x="5829300" y="4381500"/>
                </a:lnTo>
                <a:lnTo>
                  <a:pt x="5549900" y="4216400"/>
                </a:lnTo>
                <a:lnTo>
                  <a:pt x="5219700" y="4013200"/>
                </a:lnTo>
                <a:lnTo>
                  <a:pt x="4864100" y="3784600"/>
                </a:lnTo>
                <a:lnTo>
                  <a:pt x="4508500" y="3556000"/>
                </a:lnTo>
                <a:lnTo>
                  <a:pt x="4140200" y="3327400"/>
                </a:lnTo>
                <a:lnTo>
                  <a:pt x="3797300" y="3098800"/>
                </a:lnTo>
                <a:lnTo>
                  <a:pt x="3479800" y="2895600"/>
                </a:lnTo>
                <a:lnTo>
                  <a:pt x="3200400" y="2705100"/>
                </a:lnTo>
                <a:lnTo>
                  <a:pt x="2984500" y="2552700"/>
                </a:lnTo>
                <a:lnTo>
                  <a:pt x="2832100" y="2451100"/>
                </a:lnTo>
                <a:lnTo>
                  <a:pt x="2692400" y="2336800"/>
                </a:lnTo>
                <a:lnTo>
                  <a:pt x="2463800" y="2146300"/>
                </a:lnTo>
                <a:lnTo>
                  <a:pt x="2146300" y="1866900"/>
                </a:lnTo>
                <a:lnTo>
                  <a:pt x="1765300" y="1536700"/>
                </a:lnTo>
                <a:lnTo>
                  <a:pt x="1333500" y="1168400"/>
                </a:lnTo>
                <a:lnTo>
                  <a:pt x="876300" y="762000"/>
                </a:lnTo>
                <a:lnTo>
                  <a:pt x="393700" y="3429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03" name="Freeform 2703"/>
          <p:cNvSpPr/>
          <p:nvPr/>
        </p:nvSpPr>
        <p:spPr>
          <a:xfrm rot="-5400000">
            <a:off x="8714899" y="2145031"/>
            <a:ext cx="369093" cy="168116"/>
          </a:xfrm>
          <a:custGeom>
            <a:avLst/>
            <a:gdLst/>
            <a:ahLst/>
            <a:cxnLst/>
            <a:rect l="0" t="0" r="0" b="0"/>
            <a:pathLst>
              <a:path w="9842500" h="4483100">
                <a:moveTo>
                  <a:pt x="9842500" y="4483100"/>
                </a:moveTo>
                <a:lnTo>
                  <a:pt x="9817100" y="4483100"/>
                </a:lnTo>
                <a:lnTo>
                  <a:pt x="9766300" y="4457700"/>
                </a:lnTo>
                <a:lnTo>
                  <a:pt x="9652000" y="4394200"/>
                </a:lnTo>
                <a:lnTo>
                  <a:pt x="9423400" y="4279900"/>
                </a:lnTo>
                <a:lnTo>
                  <a:pt x="9029700" y="4089400"/>
                </a:lnTo>
                <a:lnTo>
                  <a:pt x="8534400" y="3848100"/>
                </a:lnTo>
                <a:lnTo>
                  <a:pt x="7950200" y="3568700"/>
                </a:lnTo>
                <a:lnTo>
                  <a:pt x="7302500" y="3251200"/>
                </a:lnTo>
                <a:lnTo>
                  <a:pt x="6604000" y="2908300"/>
                </a:lnTo>
                <a:lnTo>
                  <a:pt x="5880100" y="2552700"/>
                </a:lnTo>
                <a:lnTo>
                  <a:pt x="5130800" y="2197100"/>
                </a:lnTo>
                <a:lnTo>
                  <a:pt x="4394200" y="1828800"/>
                </a:lnTo>
                <a:lnTo>
                  <a:pt x="3670300" y="1485900"/>
                </a:lnTo>
                <a:lnTo>
                  <a:pt x="2984500" y="1143000"/>
                </a:lnTo>
                <a:lnTo>
                  <a:pt x="2349500" y="838200"/>
                </a:lnTo>
                <a:lnTo>
                  <a:pt x="1790700" y="571500"/>
                </a:lnTo>
                <a:lnTo>
                  <a:pt x="1308100" y="342900"/>
                </a:lnTo>
                <a:lnTo>
                  <a:pt x="939800" y="165100"/>
                </a:lnTo>
                <a:lnTo>
                  <a:pt x="698500" y="50800"/>
                </a:lnTo>
                <a:lnTo>
                  <a:pt x="596900" y="12700"/>
                </a:lnTo>
                <a:lnTo>
                  <a:pt x="469900" y="0"/>
                </a:lnTo>
                <a:lnTo>
                  <a:pt x="279400" y="12700"/>
                </a:lnTo>
                <a:lnTo>
                  <a:pt x="63500" y="25400"/>
                </a:lnTo>
                <a:lnTo>
                  <a:pt x="0" y="38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04" name="Freeform 2704"/>
          <p:cNvSpPr/>
          <p:nvPr/>
        </p:nvSpPr>
        <p:spPr>
          <a:xfrm rot="-5400000">
            <a:off x="8687039" y="3576400"/>
            <a:ext cx="183356" cy="89535"/>
          </a:xfrm>
          <a:custGeom>
            <a:avLst/>
            <a:gdLst/>
            <a:ahLst/>
            <a:cxnLst/>
            <a:rect l="0" t="0" r="0" b="0"/>
            <a:pathLst>
              <a:path w="4889500" h="2387600">
                <a:moveTo>
                  <a:pt x="4889500" y="2387600"/>
                </a:moveTo>
                <a:lnTo>
                  <a:pt x="4889500" y="2374900"/>
                </a:lnTo>
                <a:lnTo>
                  <a:pt x="4876800" y="2324100"/>
                </a:lnTo>
                <a:lnTo>
                  <a:pt x="4876800" y="2235200"/>
                </a:lnTo>
                <a:lnTo>
                  <a:pt x="4864100" y="2057400"/>
                </a:lnTo>
                <a:lnTo>
                  <a:pt x="4851400" y="1790700"/>
                </a:lnTo>
                <a:lnTo>
                  <a:pt x="4838700" y="1473200"/>
                </a:lnTo>
                <a:lnTo>
                  <a:pt x="4813300" y="1143000"/>
                </a:lnTo>
                <a:lnTo>
                  <a:pt x="4775200" y="838200"/>
                </a:lnTo>
                <a:lnTo>
                  <a:pt x="4737100" y="558800"/>
                </a:lnTo>
                <a:lnTo>
                  <a:pt x="4686300" y="393700"/>
                </a:lnTo>
                <a:lnTo>
                  <a:pt x="4648200" y="292100"/>
                </a:lnTo>
                <a:lnTo>
                  <a:pt x="4622800" y="254000"/>
                </a:lnTo>
                <a:lnTo>
                  <a:pt x="4610100" y="241300"/>
                </a:lnTo>
                <a:lnTo>
                  <a:pt x="4597400" y="228600"/>
                </a:lnTo>
                <a:lnTo>
                  <a:pt x="4559300" y="215900"/>
                </a:lnTo>
                <a:lnTo>
                  <a:pt x="4445000" y="190500"/>
                </a:lnTo>
                <a:lnTo>
                  <a:pt x="4216400" y="165100"/>
                </a:lnTo>
                <a:lnTo>
                  <a:pt x="3810000" y="139700"/>
                </a:lnTo>
                <a:lnTo>
                  <a:pt x="3289300" y="101600"/>
                </a:lnTo>
                <a:lnTo>
                  <a:pt x="2667000" y="76200"/>
                </a:lnTo>
                <a:lnTo>
                  <a:pt x="1981200" y="50800"/>
                </a:lnTo>
                <a:lnTo>
                  <a:pt x="1244600" y="25400"/>
                </a:lnTo>
                <a:lnTo>
                  <a:pt x="482600" y="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05" name="Freeform 2705"/>
          <p:cNvSpPr/>
          <p:nvPr/>
        </p:nvSpPr>
        <p:spPr>
          <a:xfrm rot="-5400000">
            <a:off x="7304485" y="4143138"/>
            <a:ext cx="1605438" cy="1398270"/>
          </a:xfrm>
          <a:custGeom>
            <a:avLst/>
            <a:gdLst/>
            <a:ahLst/>
            <a:cxnLst/>
            <a:rect l="0" t="0" r="0" b="0"/>
            <a:pathLst>
              <a:path w="42811700" h="37287200">
                <a:moveTo>
                  <a:pt x="2171700" y="0"/>
                </a:moveTo>
                <a:lnTo>
                  <a:pt x="1968500" y="215900"/>
                </a:lnTo>
                <a:lnTo>
                  <a:pt x="1866900" y="317500"/>
                </a:lnTo>
                <a:lnTo>
                  <a:pt x="1765300" y="431800"/>
                </a:lnTo>
                <a:lnTo>
                  <a:pt x="1625600" y="596900"/>
                </a:lnTo>
                <a:lnTo>
                  <a:pt x="1460500" y="800100"/>
                </a:lnTo>
                <a:lnTo>
                  <a:pt x="1270000" y="1016000"/>
                </a:lnTo>
                <a:lnTo>
                  <a:pt x="1092200" y="1231900"/>
                </a:lnTo>
                <a:lnTo>
                  <a:pt x="939800" y="1422400"/>
                </a:lnTo>
                <a:lnTo>
                  <a:pt x="800100" y="1600200"/>
                </a:lnTo>
                <a:lnTo>
                  <a:pt x="723900" y="1714500"/>
                </a:lnTo>
                <a:lnTo>
                  <a:pt x="647700" y="1841500"/>
                </a:lnTo>
                <a:lnTo>
                  <a:pt x="546100" y="2019300"/>
                </a:lnTo>
                <a:lnTo>
                  <a:pt x="431800" y="2222500"/>
                </a:lnTo>
                <a:lnTo>
                  <a:pt x="317500" y="2451100"/>
                </a:lnTo>
                <a:lnTo>
                  <a:pt x="203200" y="2692400"/>
                </a:lnTo>
                <a:lnTo>
                  <a:pt x="101600" y="2908300"/>
                </a:lnTo>
                <a:lnTo>
                  <a:pt x="25400" y="3086100"/>
                </a:lnTo>
                <a:lnTo>
                  <a:pt x="0" y="3225800"/>
                </a:lnTo>
                <a:lnTo>
                  <a:pt x="12700" y="3352800"/>
                </a:lnTo>
                <a:lnTo>
                  <a:pt x="50800" y="3619500"/>
                </a:lnTo>
                <a:lnTo>
                  <a:pt x="114300" y="4000500"/>
                </a:lnTo>
                <a:lnTo>
                  <a:pt x="203200" y="4483100"/>
                </a:lnTo>
                <a:lnTo>
                  <a:pt x="317500" y="5041900"/>
                </a:lnTo>
                <a:lnTo>
                  <a:pt x="444500" y="5664200"/>
                </a:lnTo>
                <a:lnTo>
                  <a:pt x="571500" y="6311900"/>
                </a:lnTo>
                <a:lnTo>
                  <a:pt x="711200" y="6972300"/>
                </a:lnTo>
                <a:lnTo>
                  <a:pt x="850900" y="7632700"/>
                </a:lnTo>
                <a:lnTo>
                  <a:pt x="1003300" y="8255000"/>
                </a:lnTo>
                <a:lnTo>
                  <a:pt x="1130300" y="8839200"/>
                </a:lnTo>
                <a:lnTo>
                  <a:pt x="1257300" y="9359900"/>
                </a:lnTo>
                <a:lnTo>
                  <a:pt x="1371600" y="9779000"/>
                </a:lnTo>
                <a:lnTo>
                  <a:pt x="1473200" y="10096500"/>
                </a:lnTo>
                <a:lnTo>
                  <a:pt x="1549400" y="10287000"/>
                </a:lnTo>
                <a:lnTo>
                  <a:pt x="1651000" y="10439400"/>
                </a:lnTo>
                <a:lnTo>
                  <a:pt x="1841500" y="10668000"/>
                </a:lnTo>
                <a:lnTo>
                  <a:pt x="2108200" y="10960100"/>
                </a:lnTo>
                <a:lnTo>
                  <a:pt x="2425700" y="11303000"/>
                </a:lnTo>
                <a:lnTo>
                  <a:pt x="2794000" y="11684000"/>
                </a:lnTo>
                <a:lnTo>
                  <a:pt x="3187700" y="12090400"/>
                </a:lnTo>
                <a:lnTo>
                  <a:pt x="3606800" y="12496800"/>
                </a:lnTo>
                <a:lnTo>
                  <a:pt x="4025900" y="12915900"/>
                </a:lnTo>
                <a:lnTo>
                  <a:pt x="4445000" y="13322300"/>
                </a:lnTo>
                <a:lnTo>
                  <a:pt x="4838700" y="13716000"/>
                </a:lnTo>
                <a:lnTo>
                  <a:pt x="5194300" y="14058900"/>
                </a:lnTo>
                <a:lnTo>
                  <a:pt x="5511800" y="14363700"/>
                </a:lnTo>
                <a:lnTo>
                  <a:pt x="5765800" y="14605000"/>
                </a:lnTo>
                <a:lnTo>
                  <a:pt x="5943600" y="14782800"/>
                </a:lnTo>
                <a:lnTo>
                  <a:pt x="6045200" y="14871700"/>
                </a:lnTo>
                <a:lnTo>
                  <a:pt x="6184900" y="14973300"/>
                </a:lnTo>
                <a:lnTo>
                  <a:pt x="6375400" y="15125700"/>
                </a:lnTo>
                <a:lnTo>
                  <a:pt x="6616700" y="15303500"/>
                </a:lnTo>
                <a:lnTo>
                  <a:pt x="6870700" y="15481300"/>
                </a:lnTo>
                <a:lnTo>
                  <a:pt x="7124700" y="15659100"/>
                </a:lnTo>
                <a:lnTo>
                  <a:pt x="7353300" y="15798800"/>
                </a:lnTo>
                <a:lnTo>
                  <a:pt x="7493000" y="15875000"/>
                </a:lnTo>
                <a:lnTo>
                  <a:pt x="7569200" y="15913100"/>
                </a:lnTo>
                <a:lnTo>
                  <a:pt x="7607300" y="15925800"/>
                </a:lnTo>
                <a:lnTo>
                  <a:pt x="7632700" y="15925800"/>
                </a:lnTo>
                <a:lnTo>
                  <a:pt x="7645400" y="15925800"/>
                </a:lnTo>
                <a:lnTo>
                  <a:pt x="7670800" y="15900400"/>
                </a:lnTo>
                <a:lnTo>
                  <a:pt x="7734300" y="15849600"/>
                </a:lnTo>
                <a:lnTo>
                  <a:pt x="7835900" y="15760700"/>
                </a:lnTo>
                <a:lnTo>
                  <a:pt x="7962900" y="15595600"/>
                </a:lnTo>
                <a:lnTo>
                  <a:pt x="8115300" y="15417800"/>
                </a:lnTo>
                <a:lnTo>
                  <a:pt x="8242300" y="15252700"/>
                </a:lnTo>
                <a:lnTo>
                  <a:pt x="8356600" y="15125700"/>
                </a:lnTo>
                <a:lnTo>
                  <a:pt x="8420100" y="15062200"/>
                </a:lnTo>
                <a:lnTo>
                  <a:pt x="8521700" y="15049500"/>
                </a:lnTo>
                <a:lnTo>
                  <a:pt x="8661400" y="15049500"/>
                </a:lnTo>
                <a:lnTo>
                  <a:pt x="8826500" y="15074900"/>
                </a:lnTo>
                <a:lnTo>
                  <a:pt x="8991600" y="15087600"/>
                </a:lnTo>
                <a:lnTo>
                  <a:pt x="9144000" y="15113000"/>
                </a:lnTo>
                <a:lnTo>
                  <a:pt x="9245600" y="15125700"/>
                </a:lnTo>
                <a:lnTo>
                  <a:pt x="9359900" y="15163800"/>
                </a:lnTo>
                <a:lnTo>
                  <a:pt x="9601200" y="15252700"/>
                </a:lnTo>
                <a:lnTo>
                  <a:pt x="9969500" y="15379700"/>
                </a:lnTo>
                <a:lnTo>
                  <a:pt x="10426700" y="15544800"/>
                </a:lnTo>
                <a:lnTo>
                  <a:pt x="10947400" y="15735300"/>
                </a:lnTo>
                <a:lnTo>
                  <a:pt x="11506200" y="15938500"/>
                </a:lnTo>
                <a:lnTo>
                  <a:pt x="12077700" y="16141700"/>
                </a:lnTo>
                <a:lnTo>
                  <a:pt x="12636500" y="16344900"/>
                </a:lnTo>
                <a:lnTo>
                  <a:pt x="13157200" y="16535400"/>
                </a:lnTo>
                <a:lnTo>
                  <a:pt x="13614400" y="16713200"/>
                </a:lnTo>
                <a:lnTo>
                  <a:pt x="13995400" y="16852900"/>
                </a:lnTo>
                <a:lnTo>
                  <a:pt x="14249400" y="16967200"/>
                </a:lnTo>
                <a:lnTo>
                  <a:pt x="14376400" y="17018000"/>
                </a:lnTo>
                <a:lnTo>
                  <a:pt x="14490700" y="17119600"/>
                </a:lnTo>
                <a:lnTo>
                  <a:pt x="14630400" y="17272000"/>
                </a:lnTo>
                <a:lnTo>
                  <a:pt x="14795500" y="17449800"/>
                </a:lnTo>
                <a:lnTo>
                  <a:pt x="14973300" y="17653000"/>
                </a:lnTo>
                <a:lnTo>
                  <a:pt x="15138400" y="17830800"/>
                </a:lnTo>
                <a:lnTo>
                  <a:pt x="15278100" y="17970500"/>
                </a:lnTo>
                <a:lnTo>
                  <a:pt x="15392400" y="18059400"/>
                </a:lnTo>
                <a:lnTo>
                  <a:pt x="15519400" y="18084800"/>
                </a:lnTo>
                <a:lnTo>
                  <a:pt x="15722600" y="18110200"/>
                </a:lnTo>
                <a:lnTo>
                  <a:pt x="15976600" y="18110200"/>
                </a:lnTo>
                <a:lnTo>
                  <a:pt x="16256000" y="18122900"/>
                </a:lnTo>
                <a:lnTo>
                  <a:pt x="16548100" y="18122900"/>
                </a:lnTo>
                <a:lnTo>
                  <a:pt x="16814800" y="18122900"/>
                </a:lnTo>
                <a:lnTo>
                  <a:pt x="17043400" y="18135600"/>
                </a:lnTo>
                <a:lnTo>
                  <a:pt x="17208500" y="18135600"/>
                </a:lnTo>
                <a:lnTo>
                  <a:pt x="17335500" y="18148300"/>
                </a:lnTo>
                <a:lnTo>
                  <a:pt x="17576800" y="18173700"/>
                </a:lnTo>
                <a:lnTo>
                  <a:pt x="17868900" y="18211800"/>
                </a:lnTo>
                <a:lnTo>
                  <a:pt x="18224500" y="18249900"/>
                </a:lnTo>
                <a:lnTo>
                  <a:pt x="18605500" y="18288000"/>
                </a:lnTo>
                <a:lnTo>
                  <a:pt x="18999200" y="18338800"/>
                </a:lnTo>
                <a:lnTo>
                  <a:pt x="19392900" y="18389600"/>
                </a:lnTo>
                <a:lnTo>
                  <a:pt x="19748500" y="18453100"/>
                </a:lnTo>
                <a:lnTo>
                  <a:pt x="20066000" y="18503900"/>
                </a:lnTo>
                <a:lnTo>
                  <a:pt x="20307300" y="18554700"/>
                </a:lnTo>
                <a:lnTo>
                  <a:pt x="20459700" y="18592800"/>
                </a:lnTo>
                <a:lnTo>
                  <a:pt x="20612100" y="18681700"/>
                </a:lnTo>
                <a:lnTo>
                  <a:pt x="20802600" y="18821400"/>
                </a:lnTo>
                <a:lnTo>
                  <a:pt x="21031200" y="18999200"/>
                </a:lnTo>
                <a:lnTo>
                  <a:pt x="21272500" y="19202400"/>
                </a:lnTo>
                <a:lnTo>
                  <a:pt x="21526500" y="19418300"/>
                </a:lnTo>
                <a:lnTo>
                  <a:pt x="21793200" y="19646900"/>
                </a:lnTo>
                <a:lnTo>
                  <a:pt x="22034500" y="19850100"/>
                </a:lnTo>
                <a:lnTo>
                  <a:pt x="22263100" y="20040600"/>
                </a:lnTo>
                <a:lnTo>
                  <a:pt x="22453600" y="20193000"/>
                </a:lnTo>
                <a:lnTo>
                  <a:pt x="22593300" y="20281900"/>
                </a:lnTo>
                <a:lnTo>
                  <a:pt x="22745700" y="20358100"/>
                </a:lnTo>
                <a:lnTo>
                  <a:pt x="22999700" y="20472400"/>
                </a:lnTo>
                <a:lnTo>
                  <a:pt x="23342600" y="20624800"/>
                </a:lnTo>
                <a:lnTo>
                  <a:pt x="23736300" y="20789900"/>
                </a:lnTo>
                <a:lnTo>
                  <a:pt x="24180800" y="20967700"/>
                </a:lnTo>
                <a:lnTo>
                  <a:pt x="24650700" y="21158200"/>
                </a:lnTo>
                <a:lnTo>
                  <a:pt x="25120600" y="21361400"/>
                </a:lnTo>
                <a:lnTo>
                  <a:pt x="25577800" y="21539200"/>
                </a:lnTo>
                <a:lnTo>
                  <a:pt x="25984200" y="21717000"/>
                </a:lnTo>
                <a:lnTo>
                  <a:pt x="26339800" y="21869400"/>
                </a:lnTo>
                <a:lnTo>
                  <a:pt x="26619200" y="21996400"/>
                </a:lnTo>
                <a:lnTo>
                  <a:pt x="26797000" y="22098000"/>
                </a:lnTo>
                <a:lnTo>
                  <a:pt x="26936700" y="22199600"/>
                </a:lnTo>
                <a:lnTo>
                  <a:pt x="27178000" y="22377400"/>
                </a:lnTo>
                <a:lnTo>
                  <a:pt x="27482800" y="22644100"/>
                </a:lnTo>
                <a:lnTo>
                  <a:pt x="27863800" y="22948900"/>
                </a:lnTo>
                <a:lnTo>
                  <a:pt x="28295600" y="23317200"/>
                </a:lnTo>
                <a:lnTo>
                  <a:pt x="28765500" y="23710900"/>
                </a:lnTo>
                <a:lnTo>
                  <a:pt x="29248100" y="24130000"/>
                </a:lnTo>
                <a:lnTo>
                  <a:pt x="29756100" y="24574500"/>
                </a:lnTo>
                <a:lnTo>
                  <a:pt x="30264100" y="25006300"/>
                </a:lnTo>
                <a:lnTo>
                  <a:pt x="30746700" y="25425400"/>
                </a:lnTo>
                <a:lnTo>
                  <a:pt x="31203900" y="25819100"/>
                </a:lnTo>
                <a:lnTo>
                  <a:pt x="31623000" y="26187400"/>
                </a:lnTo>
                <a:lnTo>
                  <a:pt x="31978600" y="26504900"/>
                </a:lnTo>
                <a:lnTo>
                  <a:pt x="32270700" y="26758900"/>
                </a:lnTo>
                <a:lnTo>
                  <a:pt x="32486600" y="26949400"/>
                </a:lnTo>
                <a:lnTo>
                  <a:pt x="32588200" y="27051000"/>
                </a:lnTo>
                <a:lnTo>
                  <a:pt x="32715200" y="27178000"/>
                </a:lnTo>
                <a:lnTo>
                  <a:pt x="32867600" y="27355800"/>
                </a:lnTo>
                <a:lnTo>
                  <a:pt x="33058100" y="27571700"/>
                </a:lnTo>
                <a:lnTo>
                  <a:pt x="33261300" y="27813000"/>
                </a:lnTo>
                <a:lnTo>
                  <a:pt x="33477200" y="28067000"/>
                </a:lnTo>
                <a:lnTo>
                  <a:pt x="33693100" y="28321000"/>
                </a:lnTo>
                <a:lnTo>
                  <a:pt x="33896300" y="28562300"/>
                </a:lnTo>
                <a:lnTo>
                  <a:pt x="34086800" y="28778200"/>
                </a:lnTo>
                <a:lnTo>
                  <a:pt x="34239200" y="28956000"/>
                </a:lnTo>
                <a:lnTo>
                  <a:pt x="34366200" y="29083000"/>
                </a:lnTo>
                <a:lnTo>
                  <a:pt x="34493200" y="29197300"/>
                </a:lnTo>
                <a:lnTo>
                  <a:pt x="34709100" y="29375100"/>
                </a:lnTo>
                <a:lnTo>
                  <a:pt x="35001200" y="29616400"/>
                </a:lnTo>
                <a:lnTo>
                  <a:pt x="35331400" y="29895800"/>
                </a:lnTo>
                <a:lnTo>
                  <a:pt x="35712400" y="30200600"/>
                </a:lnTo>
                <a:lnTo>
                  <a:pt x="36118800" y="30518100"/>
                </a:lnTo>
                <a:lnTo>
                  <a:pt x="36512500" y="30835600"/>
                </a:lnTo>
                <a:lnTo>
                  <a:pt x="36906200" y="31140400"/>
                </a:lnTo>
                <a:lnTo>
                  <a:pt x="37261800" y="31419800"/>
                </a:lnTo>
                <a:lnTo>
                  <a:pt x="37566600" y="31661100"/>
                </a:lnTo>
                <a:lnTo>
                  <a:pt x="37807900" y="31851600"/>
                </a:lnTo>
                <a:lnTo>
                  <a:pt x="37973000" y="31978600"/>
                </a:lnTo>
                <a:lnTo>
                  <a:pt x="38138100" y="32092900"/>
                </a:lnTo>
                <a:lnTo>
                  <a:pt x="38379400" y="32270700"/>
                </a:lnTo>
                <a:lnTo>
                  <a:pt x="38696900" y="32486600"/>
                </a:lnTo>
                <a:lnTo>
                  <a:pt x="39077900" y="32740600"/>
                </a:lnTo>
                <a:lnTo>
                  <a:pt x="39471600" y="33007300"/>
                </a:lnTo>
                <a:lnTo>
                  <a:pt x="39890700" y="33299400"/>
                </a:lnTo>
                <a:lnTo>
                  <a:pt x="40297100" y="33578800"/>
                </a:lnTo>
                <a:lnTo>
                  <a:pt x="40678100" y="33845500"/>
                </a:lnTo>
                <a:lnTo>
                  <a:pt x="41033700" y="34099500"/>
                </a:lnTo>
                <a:lnTo>
                  <a:pt x="41313100" y="34315400"/>
                </a:lnTo>
                <a:lnTo>
                  <a:pt x="41529000" y="34480500"/>
                </a:lnTo>
                <a:lnTo>
                  <a:pt x="41630600" y="34582100"/>
                </a:lnTo>
                <a:lnTo>
                  <a:pt x="41719500" y="34734500"/>
                </a:lnTo>
                <a:lnTo>
                  <a:pt x="41795700" y="34937700"/>
                </a:lnTo>
                <a:lnTo>
                  <a:pt x="41884600" y="35204400"/>
                </a:lnTo>
                <a:lnTo>
                  <a:pt x="41973500" y="35496500"/>
                </a:lnTo>
                <a:lnTo>
                  <a:pt x="42075100" y="35788600"/>
                </a:lnTo>
                <a:lnTo>
                  <a:pt x="42151300" y="36080700"/>
                </a:lnTo>
                <a:lnTo>
                  <a:pt x="42240200" y="36347400"/>
                </a:lnTo>
                <a:lnTo>
                  <a:pt x="42316400" y="36576000"/>
                </a:lnTo>
                <a:lnTo>
                  <a:pt x="42392600" y="36728400"/>
                </a:lnTo>
                <a:lnTo>
                  <a:pt x="42481500" y="36868100"/>
                </a:lnTo>
                <a:lnTo>
                  <a:pt x="42659300" y="37096700"/>
                </a:lnTo>
                <a:lnTo>
                  <a:pt x="42811700" y="37287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06" name="Freeform 2706"/>
          <p:cNvSpPr/>
          <p:nvPr/>
        </p:nvSpPr>
        <p:spPr>
          <a:xfrm rot="-5400000">
            <a:off x="6219826" y="2980850"/>
            <a:ext cx="3340893" cy="1724501"/>
          </a:xfrm>
          <a:custGeom>
            <a:avLst/>
            <a:gdLst/>
            <a:ahLst/>
            <a:cxnLst/>
            <a:rect l="0" t="0" r="0" b="0"/>
            <a:pathLst>
              <a:path w="89090500" h="45986700">
                <a:moveTo>
                  <a:pt x="89090500" y="45986700"/>
                </a:moveTo>
                <a:lnTo>
                  <a:pt x="88874600" y="45897800"/>
                </a:lnTo>
                <a:lnTo>
                  <a:pt x="88277700" y="45643800"/>
                </a:lnTo>
                <a:lnTo>
                  <a:pt x="87680800" y="45389800"/>
                </a:lnTo>
                <a:lnTo>
                  <a:pt x="87096600" y="45148500"/>
                </a:lnTo>
                <a:lnTo>
                  <a:pt x="86563200" y="44919900"/>
                </a:lnTo>
                <a:lnTo>
                  <a:pt x="86093300" y="44716700"/>
                </a:lnTo>
                <a:lnTo>
                  <a:pt x="85712300" y="44538900"/>
                </a:lnTo>
                <a:lnTo>
                  <a:pt x="85432900" y="44411900"/>
                </a:lnTo>
                <a:lnTo>
                  <a:pt x="85305900" y="44335700"/>
                </a:lnTo>
                <a:lnTo>
                  <a:pt x="85191600" y="44221400"/>
                </a:lnTo>
                <a:lnTo>
                  <a:pt x="85051900" y="44069000"/>
                </a:lnTo>
                <a:lnTo>
                  <a:pt x="84899500" y="43865800"/>
                </a:lnTo>
                <a:lnTo>
                  <a:pt x="84734400" y="43637200"/>
                </a:lnTo>
                <a:lnTo>
                  <a:pt x="84569300" y="43408600"/>
                </a:lnTo>
                <a:lnTo>
                  <a:pt x="84416900" y="43167300"/>
                </a:lnTo>
                <a:lnTo>
                  <a:pt x="84264500" y="42964100"/>
                </a:lnTo>
                <a:lnTo>
                  <a:pt x="84137500" y="42786300"/>
                </a:lnTo>
                <a:lnTo>
                  <a:pt x="84048600" y="42659300"/>
                </a:lnTo>
                <a:lnTo>
                  <a:pt x="83947000" y="42545000"/>
                </a:lnTo>
                <a:lnTo>
                  <a:pt x="83794600" y="42379900"/>
                </a:lnTo>
                <a:lnTo>
                  <a:pt x="83591400" y="42151300"/>
                </a:lnTo>
                <a:lnTo>
                  <a:pt x="83362800" y="41897300"/>
                </a:lnTo>
                <a:lnTo>
                  <a:pt x="83108800" y="41630600"/>
                </a:lnTo>
                <a:lnTo>
                  <a:pt x="82842100" y="41338500"/>
                </a:lnTo>
                <a:lnTo>
                  <a:pt x="82588100" y="41059100"/>
                </a:lnTo>
                <a:lnTo>
                  <a:pt x="82346800" y="40805100"/>
                </a:lnTo>
                <a:lnTo>
                  <a:pt x="82143600" y="40576500"/>
                </a:lnTo>
                <a:lnTo>
                  <a:pt x="81978500" y="40386000"/>
                </a:lnTo>
                <a:lnTo>
                  <a:pt x="81864200" y="40271700"/>
                </a:lnTo>
                <a:lnTo>
                  <a:pt x="81762600" y="40132000"/>
                </a:lnTo>
                <a:lnTo>
                  <a:pt x="81610200" y="39941500"/>
                </a:lnTo>
                <a:lnTo>
                  <a:pt x="81419700" y="39700200"/>
                </a:lnTo>
                <a:lnTo>
                  <a:pt x="81216500" y="39446200"/>
                </a:lnTo>
                <a:lnTo>
                  <a:pt x="81000600" y="39166800"/>
                </a:lnTo>
                <a:lnTo>
                  <a:pt x="80797400" y="38887400"/>
                </a:lnTo>
                <a:lnTo>
                  <a:pt x="80594200" y="38633400"/>
                </a:lnTo>
                <a:lnTo>
                  <a:pt x="80429100" y="38417500"/>
                </a:lnTo>
                <a:lnTo>
                  <a:pt x="80289400" y="38239700"/>
                </a:lnTo>
                <a:lnTo>
                  <a:pt x="80213200" y="38125400"/>
                </a:lnTo>
                <a:lnTo>
                  <a:pt x="80111600" y="37998400"/>
                </a:lnTo>
                <a:lnTo>
                  <a:pt x="79984600" y="37820600"/>
                </a:lnTo>
                <a:lnTo>
                  <a:pt x="79832200" y="37617400"/>
                </a:lnTo>
                <a:lnTo>
                  <a:pt x="79679800" y="37388800"/>
                </a:lnTo>
                <a:lnTo>
                  <a:pt x="79514700" y="37172900"/>
                </a:lnTo>
                <a:lnTo>
                  <a:pt x="79362300" y="36969700"/>
                </a:lnTo>
                <a:lnTo>
                  <a:pt x="79235300" y="36791900"/>
                </a:lnTo>
                <a:lnTo>
                  <a:pt x="79133700" y="36664900"/>
                </a:lnTo>
                <a:lnTo>
                  <a:pt x="79044800" y="36563300"/>
                </a:lnTo>
                <a:lnTo>
                  <a:pt x="78854300" y="36372800"/>
                </a:lnTo>
                <a:lnTo>
                  <a:pt x="78613000" y="36093400"/>
                </a:lnTo>
                <a:lnTo>
                  <a:pt x="78295500" y="35763200"/>
                </a:lnTo>
                <a:lnTo>
                  <a:pt x="77939900" y="35382200"/>
                </a:lnTo>
                <a:lnTo>
                  <a:pt x="77558900" y="34975800"/>
                </a:lnTo>
                <a:lnTo>
                  <a:pt x="77152500" y="34556700"/>
                </a:lnTo>
                <a:lnTo>
                  <a:pt x="76758800" y="34124900"/>
                </a:lnTo>
                <a:lnTo>
                  <a:pt x="76377800" y="33718500"/>
                </a:lnTo>
                <a:lnTo>
                  <a:pt x="76009500" y="33337500"/>
                </a:lnTo>
                <a:lnTo>
                  <a:pt x="75692000" y="33007300"/>
                </a:lnTo>
                <a:lnTo>
                  <a:pt x="75438000" y="32740600"/>
                </a:lnTo>
                <a:lnTo>
                  <a:pt x="75247500" y="32550100"/>
                </a:lnTo>
                <a:lnTo>
                  <a:pt x="75158600" y="32461200"/>
                </a:lnTo>
                <a:lnTo>
                  <a:pt x="75031600" y="32359600"/>
                </a:lnTo>
                <a:lnTo>
                  <a:pt x="74841100" y="32232600"/>
                </a:lnTo>
                <a:lnTo>
                  <a:pt x="74625200" y="32092900"/>
                </a:lnTo>
                <a:lnTo>
                  <a:pt x="74396600" y="31927800"/>
                </a:lnTo>
                <a:lnTo>
                  <a:pt x="74155300" y="31775400"/>
                </a:lnTo>
                <a:lnTo>
                  <a:pt x="73939400" y="31635700"/>
                </a:lnTo>
                <a:lnTo>
                  <a:pt x="73761600" y="31508700"/>
                </a:lnTo>
                <a:lnTo>
                  <a:pt x="73634600" y="31419800"/>
                </a:lnTo>
                <a:lnTo>
                  <a:pt x="73507600" y="31318200"/>
                </a:lnTo>
                <a:lnTo>
                  <a:pt x="73329800" y="31165800"/>
                </a:lnTo>
                <a:lnTo>
                  <a:pt x="73101200" y="30975300"/>
                </a:lnTo>
                <a:lnTo>
                  <a:pt x="72847200" y="30759400"/>
                </a:lnTo>
                <a:lnTo>
                  <a:pt x="72580500" y="30518100"/>
                </a:lnTo>
                <a:lnTo>
                  <a:pt x="72326500" y="30302200"/>
                </a:lnTo>
                <a:lnTo>
                  <a:pt x="72097900" y="30086300"/>
                </a:lnTo>
                <a:lnTo>
                  <a:pt x="71920100" y="29908500"/>
                </a:lnTo>
                <a:lnTo>
                  <a:pt x="71793100" y="29768800"/>
                </a:lnTo>
                <a:lnTo>
                  <a:pt x="71691500" y="29641800"/>
                </a:lnTo>
                <a:lnTo>
                  <a:pt x="71539100" y="29438600"/>
                </a:lnTo>
                <a:lnTo>
                  <a:pt x="71374000" y="29197300"/>
                </a:lnTo>
                <a:lnTo>
                  <a:pt x="71183500" y="28905200"/>
                </a:lnTo>
                <a:lnTo>
                  <a:pt x="70980300" y="28613100"/>
                </a:lnTo>
                <a:lnTo>
                  <a:pt x="70789800" y="28308300"/>
                </a:lnTo>
                <a:lnTo>
                  <a:pt x="70624700" y="28016200"/>
                </a:lnTo>
                <a:lnTo>
                  <a:pt x="70472300" y="27749500"/>
                </a:lnTo>
                <a:lnTo>
                  <a:pt x="70370700" y="27533600"/>
                </a:lnTo>
                <a:lnTo>
                  <a:pt x="70307200" y="27381200"/>
                </a:lnTo>
                <a:lnTo>
                  <a:pt x="70294500" y="27216100"/>
                </a:lnTo>
                <a:lnTo>
                  <a:pt x="70307200" y="26936700"/>
                </a:lnTo>
                <a:lnTo>
                  <a:pt x="70332600" y="26568400"/>
                </a:lnTo>
                <a:lnTo>
                  <a:pt x="70383400" y="26123900"/>
                </a:lnTo>
                <a:lnTo>
                  <a:pt x="70434200" y="25628600"/>
                </a:lnTo>
                <a:lnTo>
                  <a:pt x="70485000" y="25120600"/>
                </a:lnTo>
                <a:lnTo>
                  <a:pt x="70548500" y="24587200"/>
                </a:lnTo>
                <a:lnTo>
                  <a:pt x="70612000" y="24079200"/>
                </a:lnTo>
                <a:lnTo>
                  <a:pt x="70662800" y="23609300"/>
                </a:lnTo>
                <a:lnTo>
                  <a:pt x="70713600" y="23202900"/>
                </a:lnTo>
                <a:lnTo>
                  <a:pt x="70751700" y="22872700"/>
                </a:lnTo>
                <a:lnTo>
                  <a:pt x="70777100" y="22656800"/>
                </a:lnTo>
                <a:lnTo>
                  <a:pt x="70777100" y="22567900"/>
                </a:lnTo>
                <a:lnTo>
                  <a:pt x="70751700" y="22479000"/>
                </a:lnTo>
                <a:lnTo>
                  <a:pt x="70688200" y="22339300"/>
                </a:lnTo>
                <a:lnTo>
                  <a:pt x="70612000" y="22212300"/>
                </a:lnTo>
                <a:lnTo>
                  <a:pt x="70535800" y="22085300"/>
                </a:lnTo>
                <a:lnTo>
                  <a:pt x="70510400" y="22021800"/>
                </a:lnTo>
                <a:lnTo>
                  <a:pt x="70485000" y="21932900"/>
                </a:lnTo>
                <a:lnTo>
                  <a:pt x="70459600" y="21818600"/>
                </a:lnTo>
                <a:lnTo>
                  <a:pt x="70446900" y="21704300"/>
                </a:lnTo>
                <a:lnTo>
                  <a:pt x="70434200" y="21666200"/>
                </a:lnTo>
                <a:lnTo>
                  <a:pt x="70421500" y="21691600"/>
                </a:lnTo>
                <a:lnTo>
                  <a:pt x="70421500" y="21742400"/>
                </a:lnTo>
                <a:lnTo>
                  <a:pt x="70408800" y="21780500"/>
                </a:lnTo>
                <a:lnTo>
                  <a:pt x="70345300" y="21742400"/>
                </a:lnTo>
                <a:lnTo>
                  <a:pt x="70180200" y="21653500"/>
                </a:lnTo>
                <a:lnTo>
                  <a:pt x="69951600" y="21513800"/>
                </a:lnTo>
                <a:lnTo>
                  <a:pt x="69672200" y="21348700"/>
                </a:lnTo>
                <a:lnTo>
                  <a:pt x="69380100" y="21183600"/>
                </a:lnTo>
                <a:lnTo>
                  <a:pt x="69100700" y="21018500"/>
                </a:lnTo>
                <a:lnTo>
                  <a:pt x="68872100" y="20891500"/>
                </a:lnTo>
                <a:lnTo>
                  <a:pt x="68707000" y="20802600"/>
                </a:lnTo>
                <a:lnTo>
                  <a:pt x="68567300" y="20739100"/>
                </a:lnTo>
                <a:lnTo>
                  <a:pt x="68351400" y="20637500"/>
                </a:lnTo>
                <a:lnTo>
                  <a:pt x="68046600" y="20510500"/>
                </a:lnTo>
                <a:lnTo>
                  <a:pt x="67678300" y="20345400"/>
                </a:lnTo>
                <a:lnTo>
                  <a:pt x="67284600" y="20180300"/>
                </a:lnTo>
                <a:lnTo>
                  <a:pt x="66865500" y="20002500"/>
                </a:lnTo>
                <a:lnTo>
                  <a:pt x="66446400" y="19824700"/>
                </a:lnTo>
                <a:lnTo>
                  <a:pt x="66052700" y="19659600"/>
                </a:lnTo>
                <a:lnTo>
                  <a:pt x="65697100" y="19507200"/>
                </a:lnTo>
                <a:lnTo>
                  <a:pt x="65405000" y="19380200"/>
                </a:lnTo>
                <a:lnTo>
                  <a:pt x="65176400" y="19304000"/>
                </a:lnTo>
                <a:lnTo>
                  <a:pt x="65062100" y="19253200"/>
                </a:lnTo>
                <a:lnTo>
                  <a:pt x="64922400" y="19215100"/>
                </a:lnTo>
                <a:lnTo>
                  <a:pt x="64706500" y="19177000"/>
                </a:lnTo>
                <a:lnTo>
                  <a:pt x="64465200" y="19138900"/>
                </a:lnTo>
                <a:lnTo>
                  <a:pt x="64198500" y="19100800"/>
                </a:lnTo>
                <a:lnTo>
                  <a:pt x="63944500" y="19062700"/>
                </a:lnTo>
                <a:lnTo>
                  <a:pt x="63741300" y="19024600"/>
                </a:lnTo>
                <a:lnTo>
                  <a:pt x="63588900" y="18999200"/>
                </a:lnTo>
                <a:lnTo>
                  <a:pt x="63525400" y="18986500"/>
                </a:lnTo>
                <a:lnTo>
                  <a:pt x="63487300" y="18961100"/>
                </a:lnTo>
                <a:lnTo>
                  <a:pt x="63423800" y="18923000"/>
                </a:lnTo>
                <a:lnTo>
                  <a:pt x="63385700" y="18897600"/>
                </a:lnTo>
                <a:lnTo>
                  <a:pt x="63334900" y="18859500"/>
                </a:lnTo>
                <a:lnTo>
                  <a:pt x="63207900" y="18770600"/>
                </a:lnTo>
                <a:lnTo>
                  <a:pt x="63042800" y="18643600"/>
                </a:lnTo>
                <a:lnTo>
                  <a:pt x="62852300" y="18503900"/>
                </a:lnTo>
                <a:lnTo>
                  <a:pt x="62661800" y="18376900"/>
                </a:lnTo>
                <a:lnTo>
                  <a:pt x="62496700" y="18262600"/>
                </a:lnTo>
                <a:lnTo>
                  <a:pt x="62382400" y="18186400"/>
                </a:lnTo>
                <a:lnTo>
                  <a:pt x="62280800" y="18122900"/>
                </a:lnTo>
                <a:lnTo>
                  <a:pt x="62052200" y="18008600"/>
                </a:lnTo>
                <a:lnTo>
                  <a:pt x="61734700" y="17830800"/>
                </a:lnTo>
                <a:lnTo>
                  <a:pt x="61315600" y="17614900"/>
                </a:lnTo>
                <a:lnTo>
                  <a:pt x="60845700" y="17360900"/>
                </a:lnTo>
                <a:lnTo>
                  <a:pt x="60337700" y="17081500"/>
                </a:lnTo>
                <a:lnTo>
                  <a:pt x="59791600" y="16802100"/>
                </a:lnTo>
                <a:lnTo>
                  <a:pt x="59245500" y="16510000"/>
                </a:lnTo>
                <a:lnTo>
                  <a:pt x="58712100" y="16230600"/>
                </a:lnTo>
                <a:lnTo>
                  <a:pt x="58216800" y="15963900"/>
                </a:lnTo>
                <a:lnTo>
                  <a:pt x="57772300" y="15735300"/>
                </a:lnTo>
                <a:lnTo>
                  <a:pt x="57391300" y="15532100"/>
                </a:lnTo>
                <a:lnTo>
                  <a:pt x="57111900" y="15392400"/>
                </a:lnTo>
                <a:lnTo>
                  <a:pt x="56934100" y="15303500"/>
                </a:lnTo>
                <a:lnTo>
                  <a:pt x="56756300" y="15227300"/>
                </a:lnTo>
                <a:lnTo>
                  <a:pt x="56502300" y="15113000"/>
                </a:lnTo>
                <a:lnTo>
                  <a:pt x="56172100" y="14960600"/>
                </a:lnTo>
                <a:lnTo>
                  <a:pt x="55791100" y="14795500"/>
                </a:lnTo>
                <a:lnTo>
                  <a:pt x="55372000" y="14617700"/>
                </a:lnTo>
                <a:lnTo>
                  <a:pt x="54927500" y="14427200"/>
                </a:lnTo>
                <a:lnTo>
                  <a:pt x="54470300" y="14224000"/>
                </a:lnTo>
                <a:lnTo>
                  <a:pt x="54025800" y="14033500"/>
                </a:lnTo>
                <a:lnTo>
                  <a:pt x="53606700" y="13855700"/>
                </a:lnTo>
                <a:lnTo>
                  <a:pt x="53225700" y="13690600"/>
                </a:lnTo>
                <a:lnTo>
                  <a:pt x="52895500" y="13550900"/>
                </a:lnTo>
                <a:lnTo>
                  <a:pt x="52628800" y="13449300"/>
                </a:lnTo>
                <a:lnTo>
                  <a:pt x="52451000" y="13373100"/>
                </a:lnTo>
                <a:lnTo>
                  <a:pt x="52273200" y="13309600"/>
                </a:lnTo>
                <a:lnTo>
                  <a:pt x="51981100" y="13208000"/>
                </a:lnTo>
                <a:lnTo>
                  <a:pt x="51587400" y="13068300"/>
                </a:lnTo>
                <a:lnTo>
                  <a:pt x="51130200" y="12903200"/>
                </a:lnTo>
                <a:lnTo>
                  <a:pt x="50609500" y="12725400"/>
                </a:lnTo>
                <a:lnTo>
                  <a:pt x="50050700" y="12522200"/>
                </a:lnTo>
                <a:lnTo>
                  <a:pt x="49479200" y="12331700"/>
                </a:lnTo>
                <a:lnTo>
                  <a:pt x="48907700" y="12128500"/>
                </a:lnTo>
                <a:lnTo>
                  <a:pt x="48361600" y="11950700"/>
                </a:lnTo>
                <a:lnTo>
                  <a:pt x="47866300" y="11772900"/>
                </a:lnTo>
                <a:lnTo>
                  <a:pt x="47421800" y="11633200"/>
                </a:lnTo>
                <a:lnTo>
                  <a:pt x="47053500" y="11506200"/>
                </a:lnTo>
                <a:lnTo>
                  <a:pt x="46786800" y="11430000"/>
                </a:lnTo>
                <a:lnTo>
                  <a:pt x="46647100" y="11391900"/>
                </a:lnTo>
                <a:lnTo>
                  <a:pt x="46482000" y="11366500"/>
                </a:lnTo>
                <a:lnTo>
                  <a:pt x="46240700" y="11328400"/>
                </a:lnTo>
                <a:lnTo>
                  <a:pt x="45961300" y="11303000"/>
                </a:lnTo>
                <a:lnTo>
                  <a:pt x="45643800" y="11277600"/>
                </a:lnTo>
                <a:lnTo>
                  <a:pt x="45339000" y="11264900"/>
                </a:lnTo>
                <a:lnTo>
                  <a:pt x="45046900" y="11239500"/>
                </a:lnTo>
                <a:lnTo>
                  <a:pt x="44805600" y="11226800"/>
                </a:lnTo>
                <a:lnTo>
                  <a:pt x="44665900" y="11226800"/>
                </a:lnTo>
                <a:lnTo>
                  <a:pt x="44589700" y="11226800"/>
                </a:lnTo>
                <a:lnTo>
                  <a:pt x="44564300" y="11226800"/>
                </a:lnTo>
                <a:lnTo>
                  <a:pt x="44551600" y="11239500"/>
                </a:lnTo>
                <a:lnTo>
                  <a:pt x="44526200" y="11264900"/>
                </a:lnTo>
                <a:lnTo>
                  <a:pt x="44500800" y="11303000"/>
                </a:lnTo>
                <a:lnTo>
                  <a:pt x="44462700" y="11379200"/>
                </a:lnTo>
                <a:lnTo>
                  <a:pt x="44399200" y="11493500"/>
                </a:lnTo>
                <a:lnTo>
                  <a:pt x="44361100" y="11569700"/>
                </a:lnTo>
                <a:lnTo>
                  <a:pt x="44335700" y="11620500"/>
                </a:lnTo>
                <a:lnTo>
                  <a:pt x="44323000" y="11633200"/>
                </a:lnTo>
                <a:lnTo>
                  <a:pt x="44310300" y="11633200"/>
                </a:lnTo>
                <a:lnTo>
                  <a:pt x="44297600" y="11633200"/>
                </a:lnTo>
                <a:lnTo>
                  <a:pt x="44272200" y="11633200"/>
                </a:lnTo>
                <a:lnTo>
                  <a:pt x="44196000" y="11633200"/>
                </a:lnTo>
                <a:lnTo>
                  <a:pt x="44018200" y="11595100"/>
                </a:lnTo>
                <a:lnTo>
                  <a:pt x="43713400" y="11544300"/>
                </a:lnTo>
                <a:lnTo>
                  <a:pt x="43345100" y="11480800"/>
                </a:lnTo>
                <a:lnTo>
                  <a:pt x="42926000" y="11404600"/>
                </a:lnTo>
                <a:lnTo>
                  <a:pt x="42481500" y="11328400"/>
                </a:lnTo>
                <a:lnTo>
                  <a:pt x="42037000" y="11239500"/>
                </a:lnTo>
                <a:lnTo>
                  <a:pt x="41617900" y="11163300"/>
                </a:lnTo>
                <a:lnTo>
                  <a:pt x="41249600" y="11087100"/>
                </a:lnTo>
                <a:lnTo>
                  <a:pt x="40957500" y="11023600"/>
                </a:lnTo>
                <a:lnTo>
                  <a:pt x="40767000" y="10985500"/>
                </a:lnTo>
                <a:lnTo>
                  <a:pt x="40589200" y="10934700"/>
                </a:lnTo>
                <a:lnTo>
                  <a:pt x="40322500" y="10858500"/>
                </a:lnTo>
                <a:lnTo>
                  <a:pt x="39966900" y="10756900"/>
                </a:lnTo>
                <a:lnTo>
                  <a:pt x="39573200" y="10642600"/>
                </a:lnTo>
                <a:lnTo>
                  <a:pt x="39141400" y="10515600"/>
                </a:lnTo>
                <a:lnTo>
                  <a:pt x="38696900" y="10375900"/>
                </a:lnTo>
                <a:lnTo>
                  <a:pt x="38252400" y="10236200"/>
                </a:lnTo>
                <a:lnTo>
                  <a:pt x="37833300" y="10109200"/>
                </a:lnTo>
                <a:lnTo>
                  <a:pt x="37465000" y="9994900"/>
                </a:lnTo>
                <a:lnTo>
                  <a:pt x="37147500" y="9906000"/>
                </a:lnTo>
                <a:lnTo>
                  <a:pt x="36931600" y="9842500"/>
                </a:lnTo>
                <a:lnTo>
                  <a:pt x="36817300" y="9804400"/>
                </a:lnTo>
                <a:lnTo>
                  <a:pt x="36677600" y="9766300"/>
                </a:lnTo>
                <a:lnTo>
                  <a:pt x="36474400" y="9728200"/>
                </a:lnTo>
                <a:lnTo>
                  <a:pt x="36245800" y="9677400"/>
                </a:lnTo>
                <a:lnTo>
                  <a:pt x="36004500" y="9626600"/>
                </a:lnTo>
                <a:lnTo>
                  <a:pt x="35775900" y="9575800"/>
                </a:lnTo>
                <a:lnTo>
                  <a:pt x="35598100" y="9525000"/>
                </a:lnTo>
                <a:lnTo>
                  <a:pt x="35496500" y="9486900"/>
                </a:lnTo>
                <a:lnTo>
                  <a:pt x="35407600" y="9423400"/>
                </a:lnTo>
                <a:lnTo>
                  <a:pt x="35280600" y="9309100"/>
                </a:lnTo>
                <a:lnTo>
                  <a:pt x="35140900" y="9169400"/>
                </a:lnTo>
                <a:lnTo>
                  <a:pt x="35013900" y="9042400"/>
                </a:lnTo>
                <a:lnTo>
                  <a:pt x="34899600" y="8940800"/>
                </a:lnTo>
                <a:lnTo>
                  <a:pt x="34836100" y="8890000"/>
                </a:lnTo>
                <a:lnTo>
                  <a:pt x="34759900" y="8864600"/>
                </a:lnTo>
                <a:lnTo>
                  <a:pt x="34645600" y="8851900"/>
                </a:lnTo>
                <a:lnTo>
                  <a:pt x="34518600" y="8826500"/>
                </a:lnTo>
                <a:lnTo>
                  <a:pt x="34417000" y="8813800"/>
                </a:lnTo>
                <a:lnTo>
                  <a:pt x="34340800" y="8788400"/>
                </a:lnTo>
                <a:lnTo>
                  <a:pt x="34264600" y="8737600"/>
                </a:lnTo>
                <a:lnTo>
                  <a:pt x="34099500" y="8610600"/>
                </a:lnTo>
                <a:lnTo>
                  <a:pt x="33870900" y="8432800"/>
                </a:lnTo>
                <a:lnTo>
                  <a:pt x="33591500" y="8204200"/>
                </a:lnTo>
                <a:lnTo>
                  <a:pt x="33286700" y="7962900"/>
                </a:lnTo>
                <a:lnTo>
                  <a:pt x="32981900" y="7708900"/>
                </a:lnTo>
                <a:lnTo>
                  <a:pt x="32677100" y="7467600"/>
                </a:lnTo>
                <a:lnTo>
                  <a:pt x="32397700" y="7251700"/>
                </a:lnTo>
                <a:lnTo>
                  <a:pt x="32169100" y="7086600"/>
                </a:lnTo>
                <a:lnTo>
                  <a:pt x="32004000" y="6972300"/>
                </a:lnTo>
                <a:lnTo>
                  <a:pt x="31851600" y="6896100"/>
                </a:lnTo>
                <a:lnTo>
                  <a:pt x="31597600" y="6781800"/>
                </a:lnTo>
                <a:lnTo>
                  <a:pt x="31242000" y="6642100"/>
                </a:lnTo>
                <a:lnTo>
                  <a:pt x="30822900" y="6477000"/>
                </a:lnTo>
                <a:lnTo>
                  <a:pt x="30353000" y="6286500"/>
                </a:lnTo>
                <a:lnTo>
                  <a:pt x="29845000" y="6096000"/>
                </a:lnTo>
                <a:lnTo>
                  <a:pt x="29337000" y="5892800"/>
                </a:lnTo>
                <a:lnTo>
                  <a:pt x="28841700" y="5702300"/>
                </a:lnTo>
                <a:lnTo>
                  <a:pt x="28384500" y="5524500"/>
                </a:lnTo>
                <a:lnTo>
                  <a:pt x="27965400" y="5359400"/>
                </a:lnTo>
                <a:lnTo>
                  <a:pt x="27635200" y="5232400"/>
                </a:lnTo>
                <a:lnTo>
                  <a:pt x="27381200" y="5130800"/>
                </a:lnTo>
                <a:lnTo>
                  <a:pt x="27254200" y="5080000"/>
                </a:lnTo>
                <a:lnTo>
                  <a:pt x="27101800" y="5003800"/>
                </a:lnTo>
                <a:lnTo>
                  <a:pt x="26898600" y="4902200"/>
                </a:lnTo>
                <a:lnTo>
                  <a:pt x="26657300" y="4775200"/>
                </a:lnTo>
                <a:lnTo>
                  <a:pt x="26403300" y="4648200"/>
                </a:lnTo>
                <a:lnTo>
                  <a:pt x="26149300" y="4508500"/>
                </a:lnTo>
                <a:lnTo>
                  <a:pt x="25908000" y="4381500"/>
                </a:lnTo>
                <a:lnTo>
                  <a:pt x="25704800" y="4292600"/>
                </a:lnTo>
                <a:lnTo>
                  <a:pt x="25552400" y="4216400"/>
                </a:lnTo>
                <a:lnTo>
                  <a:pt x="25412700" y="4165600"/>
                </a:lnTo>
                <a:lnTo>
                  <a:pt x="25209500" y="4089400"/>
                </a:lnTo>
                <a:lnTo>
                  <a:pt x="24942800" y="4013200"/>
                </a:lnTo>
                <a:lnTo>
                  <a:pt x="24663400" y="3924300"/>
                </a:lnTo>
                <a:lnTo>
                  <a:pt x="24358600" y="3822700"/>
                </a:lnTo>
                <a:lnTo>
                  <a:pt x="24079200" y="3733800"/>
                </a:lnTo>
                <a:lnTo>
                  <a:pt x="23812500" y="3644900"/>
                </a:lnTo>
                <a:lnTo>
                  <a:pt x="23596600" y="3568700"/>
                </a:lnTo>
                <a:lnTo>
                  <a:pt x="23431500" y="3492500"/>
                </a:lnTo>
                <a:lnTo>
                  <a:pt x="23304500" y="3416300"/>
                </a:lnTo>
                <a:lnTo>
                  <a:pt x="23088600" y="3263900"/>
                </a:lnTo>
                <a:lnTo>
                  <a:pt x="22821900" y="3060700"/>
                </a:lnTo>
                <a:lnTo>
                  <a:pt x="22504400" y="2832100"/>
                </a:lnTo>
                <a:lnTo>
                  <a:pt x="22174200" y="2578100"/>
                </a:lnTo>
                <a:lnTo>
                  <a:pt x="21818600" y="2311400"/>
                </a:lnTo>
                <a:lnTo>
                  <a:pt x="21475700" y="2057400"/>
                </a:lnTo>
                <a:lnTo>
                  <a:pt x="21158200" y="1816100"/>
                </a:lnTo>
                <a:lnTo>
                  <a:pt x="20878800" y="1625600"/>
                </a:lnTo>
                <a:lnTo>
                  <a:pt x="20650200" y="1460500"/>
                </a:lnTo>
                <a:lnTo>
                  <a:pt x="20497800" y="1371600"/>
                </a:lnTo>
                <a:lnTo>
                  <a:pt x="20320000" y="1308100"/>
                </a:lnTo>
                <a:lnTo>
                  <a:pt x="20027900" y="1219200"/>
                </a:lnTo>
                <a:lnTo>
                  <a:pt x="19672300" y="1117600"/>
                </a:lnTo>
                <a:lnTo>
                  <a:pt x="19265900" y="1003300"/>
                </a:lnTo>
                <a:lnTo>
                  <a:pt x="18846800" y="901700"/>
                </a:lnTo>
                <a:lnTo>
                  <a:pt x="18440400" y="800100"/>
                </a:lnTo>
                <a:lnTo>
                  <a:pt x="18072100" y="711200"/>
                </a:lnTo>
                <a:lnTo>
                  <a:pt x="17767300" y="635000"/>
                </a:lnTo>
                <a:lnTo>
                  <a:pt x="17551400" y="584200"/>
                </a:lnTo>
                <a:lnTo>
                  <a:pt x="17475200" y="558800"/>
                </a:lnTo>
                <a:lnTo>
                  <a:pt x="17424400" y="520700"/>
                </a:lnTo>
                <a:lnTo>
                  <a:pt x="17360900" y="457200"/>
                </a:lnTo>
                <a:lnTo>
                  <a:pt x="17297400" y="393700"/>
                </a:lnTo>
                <a:lnTo>
                  <a:pt x="17259300" y="355600"/>
                </a:lnTo>
                <a:lnTo>
                  <a:pt x="17195800" y="317500"/>
                </a:lnTo>
                <a:lnTo>
                  <a:pt x="17119600" y="254000"/>
                </a:lnTo>
                <a:lnTo>
                  <a:pt x="17030700" y="203200"/>
                </a:lnTo>
                <a:lnTo>
                  <a:pt x="16967200" y="165100"/>
                </a:lnTo>
                <a:lnTo>
                  <a:pt x="16903700" y="165100"/>
                </a:lnTo>
                <a:lnTo>
                  <a:pt x="16802100" y="152400"/>
                </a:lnTo>
                <a:lnTo>
                  <a:pt x="16700500" y="152400"/>
                </a:lnTo>
                <a:lnTo>
                  <a:pt x="16637000" y="152400"/>
                </a:lnTo>
                <a:lnTo>
                  <a:pt x="16548100" y="139700"/>
                </a:lnTo>
                <a:lnTo>
                  <a:pt x="16383000" y="101600"/>
                </a:lnTo>
                <a:lnTo>
                  <a:pt x="16179800" y="63500"/>
                </a:lnTo>
                <a:lnTo>
                  <a:pt x="15976600" y="25400"/>
                </a:lnTo>
                <a:lnTo>
                  <a:pt x="15836900" y="12700"/>
                </a:lnTo>
                <a:lnTo>
                  <a:pt x="15773400" y="0"/>
                </a:lnTo>
                <a:lnTo>
                  <a:pt x="15748000" y="0"/>
                </a:lnTo>
                <a:lnTo>
                  <a:pt x="15735300" y="0"/>
                </a:lnTo>
                <a:lnTo>
                  <a:pt x="15735300" y="12700"/>
                </a:lnTo>
                <a:lnTo>
                  <a:pt x="15722600" y="25400"/>
                </a:lnTo>
                <a:lnTo>
                  <a:pt x="15697200" y="63500"/>
                </a:lnTo>
                <a:lnTo>
                  <a:pt x="15659100" y="127000"/>
                </a:lnTo>
                <a:lnTo>
                  <a:pt x="15621000" y="203200"/>
                </a:lnTo>
                <a:lnTo>
                  <a:pt x="15582900" y="266700"/>
                </a:lnTo>
                <a:lnTo>
                  <a:pt x="15532100" y="304800"/>
                </a:lnTo>
                <a:lnTo>
                  <a:pt x="15392400" y="381000"/>
                </a:lnTo>
                <a:lnTo>
                  <a:pt x="15201900" y="495300"/>
                </a:lnTo>
                <a:lnTo>
                  <a:pt x="14998700" y="609600"/>
                </a:lnTo>
                <a:lnTo>
                  <a:pt x="14795500" y="723900"/>
                </a:lnTo>
                <a:lnTo>
                  <a:pt x="14630400" y="825500"/>
                </a:lnTo>
                <a:lnTo>
                  <a:pt x="14503400" y="889000"/>
                </a:lnTo>
                <a:lnTo>
                  <a:pt x="14401800" y="952500"/>
                </a:lnTo>
                <a:lnTo>
                  <a:pt x="14185900" y="1079500"/>
                </a:lnTo>
                <a:lnTo>
                  <a:pt x="13881100" y="1257300"/>
                </a:lnTo>
                <a:lnTo>
                  <a:pt x="13500100" y="1473200"/>
                </a:lnTo>
                <a:lnTo>
                  <a:pt x="13055600" y="1739900"/>
                </a:lnTo>
                <a:lnTo>
                  <a:pt x="12573000" y="2006600"/>
                </a:lnTo>
                <a:lnTo>
                  <a:pt x="12065000" y="2298700"/>
                </a:lnTo>
                <a:lnTo>
                  <a:pt x="11544300" y="2590800"/>
                </a:lnTo>
                <a:lnTo>
                  <a:pt x="11049000" y="2870200"/>
                </a:lnTo>
                <a:lnTo>
                  <a:pt x="10579100" y="3124200"/>
                </a:lnTo>
                <a:lnTo>
                  <a:pt x="10147300" y="3352800"/>
                </a:lnTo>
                <a:lnTo>
                  <a:pt x="9791700" y="3543300"/>
                </a:lnTo>
                <a:lnTo>
                  <a:pt x="9512300" y="3683000"/>
                </a:lnTo>
                <a:lnTo>
                  <a:pt x="9334500" y="3746500"/>
                </a:lnTo>
                <a:lnTo>
                  <a:pt x="9144000" y="3784600"/>
                </a:lnTo>
                <a:lnTo>
                  <a:pt x="8839200" y="3822700"/>
                </a:lnTo>
                <a:lnTo>
                  <a:pt x="8432800" y="3848100"/>
                </a:lnTo>
                <a:lnTo>
                  <a:pt x="7962900" y="3886200"/>
                </a:lnTo>
                <a:lnTo>
                  <a:pt x="7454900" y="3911600"/>
                </a:lnTo>
                <a:lnTo>
                  <a:pt x="6908800" y="3937000"/>
                </a:lnTo>
                <a:lnTo>
                  <a:pt x="6375400" y="3962400"/>
                </a:lnTo>
                <a:lnTo>
                  <a:pt x="5842000" y="3987800"/>
                </a:lnTo>
                <a:lnTo>
                  <a:pt x="5372100" y="4000500"/>
                </a:lnTo>
                <a:lnTo>
                  <a:pt x="4953000" y="4025900"/>
                </a:lnTo>
                <a:lnTo>
                  <a:pt x="4622800" y="4038600"/>
                </a:lnTo>
                <a:lnTo>
                  <a:pt x="4432300" y="4051300"/>
                </a:lnTo>
                <a:lnTo>
                  <a:pt x="4343400" y="4064000"/>
                </a:lnTo>
                <a:lnTo>
                  <a:pt x="4318000" y="4064000"/>
                </a:lnTo>
                <a:lnTo>
                  <a:pt x="4305300" y="4064000"/>
                </a:lnTo>
                <a:lnTo>
                  <a:pt x="4292600" y="4076700"/>
                </a:lnTo>
                <a:lnTo>
                  <a:pt x="4279900" y="4102100"/>
                </a:lnTo>
                <a:lnTo>
                  <a:pt x="4241800" y="4165600"/>
                </a:lnTo>
                <a:lnTo>
                  <a:pt x="4203700" y="4267200"/>
                </a:lnTo>
                <a:lnTo>
                  <a:pt x="4152900" y="4419600"/>
                </a:lnTo>
                <a:lnTo>
                  <a:pt x="4102100" y="4559300"/>
                </a:lnTo>
                <a:lnTo>
                  <a:pt x="4064000" y="4648200"/>
                </a:lnTo>
                <a:lnTo>
                  <a:pt x="3987800" y="4724400"/>
                </a:lnTo>
                <a:lnTo>
                  <a:pt x="3810000" y="4914900"/>
                </a:lnTo>
                <a:lnTo>
                  <a:pt x="3530600" y="5207000"/>
                </a:lnTo>
                <a:lnTo>
                  <a:pt x="3175000" y="5562600"/>
                </a:lnTo>
                <a:lnTo>
                  <a:pt x="2755900" y="5994400"/>
                </a:lnTo>
                <a:lnTo>
                  <a:pt x="2286000" y="6464300"/>
                </a:lnTo>
                <a:lnTo>
                  <a:pt x="1790700" y="6972300"/>
                </a:lnTo>
                <a:lnTo>
                  <a:pt x="1270000" y="7493000"/>
                </a:lnTo>
                <a:lnTo>
                  <a:pt x="749300" y="8026400"/>
                </a:lnTo>
                <a:lnTo>
                  <a:pt x="241300" y="8534400"/>
                </a:lnTo>
                <a:lnTo>
                  <a:pt x="0" y="8788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07" name="Freeform 2707"/>
          <p:cNvSpPr/>
          <p:nvPr/>
        </p:nvSpPr>
        <p:spPr>
          <a:xfrm rot="-5400000">
            <a:off x="8755857" y="2037398"/>
            <a:ext cx="93345" cy="45720"/>
          </a:xfrm>
          <a:custGeom>
            <a:avLst/>
            <a:gdLst/>
            <a:ahLst/>
            <a:cxnLst/>
            <a:rect l="0" t="0" r="0" b="0"/>
            <a:pathLst>
              <a:path w="2489200" h="1219200">
                <a:moveTo>
                  <a:pt x="2489200" y="1219200"/>
                </a:moveTo>
                <a:lnTo>
                  <a:pt x="2476500" y="1206500"/>
                </a:lnTo>
                <a:lnTo>
                  <a:pt x="2438400" y="1181100"/>
                </a:lnTo>
                <a:lnTo>
                  <a:pt x="2349500" y="1143000"/>
                </a:lnTo>
                <a:lnTo>
                  <a:pt x="2184400" y="1054100"/>
                </a:lnTo>
                <a:lnTo>
                  <a:pt x="1930400" y="927100"/>
                </a:lnTo>
                <a:lnTo>
                  <a:pt x="1651000" y="787400"/>
                </a:lnTo>
                <a:lnTo>
                  <a:pt x="1384300" y="635000"/>
                </a:lnTo>
                <a:lnTo>
                  <a:pt x="1130300" y="520700"/>
                </a:lnTo>
                <a:lnTo>
                  <a:pt x="952500" y="419100"/>
                </a:lnTo>
                <a:lnTo>
                  <a:pt x="850900" y="368300"/>
                </a:lnTo>
                <a:lnTo>
                  <a:pt x="762000" y="330200"/>
                </a:lnTo>
                <a:lnTo>
                  <a:pt x="635000" y="279400"/>
                </a:lnTo>
                <a:lnTo>
                  <a:pt x="495300" y="215900"/>
                </a:lnTo>
                <a:lnTo>
                  <a:pt x="368300" y="152400"/>
                </a:lnTo>
                <a:lnTo>
                  <a:pt x="279400" y="114300"/>
                </a:lnTo>
                <a:lnTo>
                  <a:pt x="177800" y="762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08" name="Freeform 2708"/>
          <p:cNvSpPr/>
          <p:nvPr/>
        </p:nvSpPr>
        <p:spPr>
          <a:xfrm rot="-5400000">
            <a:off x="8889682" y="4114325"/>
            <a:ext cx="29527" cy="35242"/>
          </a:xfrm>
          <a:custGeom>
            <a:avLst/>
            <a:gdLst/>
            <a:ahLst/>
            <a:cxnLst/>
            <a:rect l="0" t="0" r="0" b="0"/>
            <a:pathLst>
              <a:path w="787400" h="939800">
                <a:moveTo>
                  <a:pt x="787400" y="939800"/>
                </a:moveTo>
                <a:lnTo>
                  <a:pt x="787400" y="927100"/>
                </a:lnTo>
                <a:lnTo>
                  <a:pt x="749300" y="901700"/>
                </a:lnTo>
                <a:lnTo>
                  <a:pt x="698500" y="825500"/>
                </a:lnTo>
                <a:lnTo>
                  <a:pt x="584200" y="698500"/>
                </a:lnTo>
                <a:lnTo>
                  <a:pt x="419100" y="508000"/>
                </a:lnTo>
                <a:lnTo>
                  <a:pt x="241300" y="292100"/>
                </a:lnTo>
                <a:lnTo>
                  <a:pt x="76200" y="889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09" name="Freeform 2709"/>
          <p:cNvSpPr/>
          <p:nvPr/>
        </p:nvSpPr>
        <p:spPr>
          <a:xfrm rot="-5400000">
            <a:off x="7062549" y="5635705"/>
            <a:ext cx="111442" cy="702468"/>
          </a:xfrm>
          <a:custGeom>
            <a:avLst/>
            <a:gdLst/>
            <a:ahLst/>
            <a:cxnLst/>
            <a:rect l="0" t="0" r="0" b="0"/>
            <a:pathLst>
              <a:path w="2971800" h="18732500">
                <a:moveTo>
                  <a:pt x="2857500" y="0"/>
                </a:moveTo>
                <a:lnTo>
                  <a:pt x="2514600" y="279400"/>
                </a:lnTo>
                <a:lnTo>
                  <a:pt x="1943100" y="736600"/>
                </a:lnTo>
                <a:lnTo>
                  <a:pt x="1422400" y="1155700"/>
                </a:lnTo>
                <a:lnTo>
                  <a:pt x="965200" y="1524000"/>
                </a:lnTo>
                <a:lnTo>
                  <a:pt x="584200" y="1841500"/>
                </a:lnTo>
                <a:lnTo>
                  <a:pt x="292100" y="2082800"/>
                </a:lnTo>
                <a:lnTo>
                  <a:pt x="101600" y="2247900"/>
                </a:lnTo>
                <a:lnTo>
                  <a:pt x="25400" y="2311400"/>
                </a:lnTo>
                <a:lnTo>
                  <a:pt x="12700" y="2400300"/>
                </a:lnTo>
                <a:lnTo>
                  <a:pt x="0" y="2540000"/>
                </a:lnTo>
                <a:lnTo>
                  <a:pt x="12700" y="2705100"/>
                </a:lnTo>
                <a:lnTo>
                  <a:pt x="25400" y="2870200"/>
                </a:lnTo>
                <a:lnTo>
                  <a:pt x="38100" y="3022600"/>
                </a:lnTo>
                <a:lnTo>
                  <a:pt x="50800" y="3124200"/>
                </a:lnTo>
                <a:lnTo>
                  <a:pt x="76200" y="3225800"/>
                </a:lnTo>
                <a:lnTo>
                  <a:pt x="139700" y="3505200"/>
                </a:lnTo>
                <a:lnTo>
                  <a:pt x="228600" y="3937000"/>
                </a:lnTo>
                <a:lnTo>
                  <a:pt x="342900" y="4495800"/>
                </a:lnTo>
                <a:lnTo>
                  <a:pt x="482600" y="5181600"/>
                </a:lnTo>
                <a:lnTo>
                  <a:pt x="647700" y="5956300"/>
                </a:lnTo>
                <a:lnTo>
                  <a:pt x="825500" y="6807200"/>
                </a:lnTo>
                <a:lnTo>
                  <a:pt x="1016000" y="7734300"/>
                </a:lnTo>
                <a:lnTo>
                  <a:pt x="1219200" y="8699500"/>
                </a:lnTo>
                <a:lnTo>
                  <a:pt x="1422400" y="9690100"/>
                </a:lnTo>
                <a:lnTo>
                  <a:pt x="1638300" y="10693400"/>
                </a:lnTo>
                <a:lnTo>
                  <a:pt x="1841500" y="11684000"/>
                </a:lnTo>
                <a:lnTo>
                  <a:pt x="2044700" y="12649200"/>
                </a:lnTo>
                <a:lnTo>
                  <a:pt x="2235200" y="13576300"/>
                </a:lnTo>
                <a:lnTo>
                  <a:pt x="2413000" y="14439900"/>
                </a:lnTo>
                <a:lnTo>
                  <a:pt x="2565400" y="15214600"/>
                </a:lnTo>
                <a:lnTo>
                  <a:pt x="2705100" y="15913100"/>
                </a:lnTo>
                <a:lnTo>
                  <a:pt x="2819400" y="16484600"/>
                </a:lnTo>
                <a:lnTo>
                  <a:pt x="2908300" y="16929100"/>
                </a:lnTo>
                <a:lnTo>
                  <a:pt x="2959100" y="17221200"/>
                </a:lnTo>
                <a:lnTo>
                  <a:pt x="2971800" y="17348200"/>
                </a:lnTo>
                <a:lnTo>
                  <a:pt x="2946400" y="17475200"/>
                </a:lnTo>
                <a:lnTo>
                  <a:pt x="2882900" y="17653000"/>
                </a:lnTo>
                <a:lnTo>
                  <a:pt x="2794000" y="17856200"/>
                </a:lnTo>
                <a:lnTo>
                  <a:pt x="2692400" y="18084800"/>
                </a:lnTo>
                <a:lnTo>
                  <a:pt x="2590800" y="18300700"/>
                </a:lnTo>
                <a:lnTo>
                  <a:pt x="2501900" y="18503900"/>
                </a:lnTo>
                <a:lnTo>
                  <a:pt x="2425700" y="18681700"/>
                </a:lnTo>
                <a:lnTo>
                  <a:pt x="2413000" y="18732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10" name="Freeform 2710"/>
          <p:cNvSpPr/>
          <p:nvPr/>
        </p:nvSpPr>
        <p:spPr>
          <a:xfrm rot="-5400000">
            <a:off x="5829301" y="4165760"/>
            <a:ext cx="2513647" cy="911542"/>
          </a:xfrm>
          <a:custGeom>
            <a:avLst/>
            <a:gdLst/>
            <a:ahLst/>
            <a:cxnLst/>
            <a:rect l="0" t="0" r="0" b="0"/>
            <a:pathLst>
              <a:path w="67030600" h="24307800">
                <a:moveTo>
                  <a:pt x="67030600" y="24307800"/>
                </a:moveTo>
                <a:lnTo>
                  <a:pt x="66865500" y="24231600"/>
                </a:lnTo>
                <a:lnTo>
                  <a:pt x="66243200" y="23964900"/>
                </a:lnTo>
                <a:lnTo>
                  <a:pt x="65570100" y="23672800"/>
                </a:lnTo>
                <a:lnTo>
                  <a:pt x="64871600" y="23368000"/>
                </a:lnTo>
                <a:lnTo>
                  <a:pt x="64147700" y="23063200"/>
                </a:lnTo>
                <a:lnTo>
                  <a:pt x="63436500" y="22758400"/>
                </a:lnTo>
                <a:lnTo>
                  <a:pt x="62750700" y="22453600"/>
                </a:lnTo>
                <a:lnTo>
                  <a:pt x="62103000" y="22186900"/>
                </a:lnTo>
                <a:lnTo>
                  <a:pt x="61518800" y="21932900"/>
                </a:lnTo>
                <a:lnTo>
                  <a:pt x="61023500" y="21717000"/>
                </a:lnTo>
                <a:lnTo>
                  <a:pt x="60617100" y="21539200"/>
                </a:lnTo>
                <a:lnTo>
                  <a:pt x="60325000" y="21424900"/>
                </a:lnTo>
                <a:lnTo>
                  <a:pt x="60185300" y="21361400"/>
                </a:lnTo>
                <a:lnTo>
                  <a:pt x="60007500" y="21297900"/>
                </a:lnTo>
                <a:lnTo>
                  <a:pt x="59766200" y="21209000"/>
                </a:lnTo>
                <a:lnTo>
                  <a:pt x="59461400" y="21094700"/>
                </a:lnTo>
                <a:lnTo>
                  <a:pt x="59118500" y="20967700"/>
                </a:lnTo>
                <a:lnTo>
                  <a:pt x="58775600" y="20853400"/>
                </a:lnTo>
                <a:lnTo>
                  <a:pt x="58420000" y="20726400"/>
                </a:lnTo>
                <a:lnTo>
                  <a:pt x="58077100" y="20612100"/>
                </a:lnTo>
                <a:lnTo>
                  <a:pt x="57772300" y="20510500"/>
                </a:lnTo>
                <a:lnTo>
                  <a:pt x="57531000" y="20434300"/>
                </a:lnTo>
                <a:lnTo>
                  <a:pt x="57353200" y="20396200"/>
                </a:lnTo>
                <a:lnTo>
                  <a:pt x="57162700" y="20358100"/>
                </a:lnTo>
                <a:lnTo>
                  <a:pt x="56896000" y="20332700"/>
                </a:lnTo>
                <a:lnTo>
                  <a:pt x="56553100" y="20294600"/>
                </a:lnTo>
                <a:lnTo>
                  <a:pt x="56184800" y="20269200"/>
                </a:lnTo>
                <a:lnTo>
                  <a:pt x="55791100" y="20243800"/>
                </a:lnTo>
                <a:lnTo>
                  <a:pt x="55422800" y="20218400"/>
                </a:lnTo>
                <a:lnTo>
                  <a:pt x="55079900" y="20193000"/>
                </a:lnTo>
                <a:lnTo>
                  <a:pt x="54787800" y="20180300"/>
                </a:lnTo>
                <a:lnTo>
                  <a:pt x="54622700" y="20180300"/>
                </a:lnTo>
                <a:lnTo>
                  <a:pt x="54546500" y="20180300"/>
                </a:lnTo>
                <a:lnTo>
                  <a:pt x="54508400" y="20180300"/>
                </a:lnTo>
                <a:lnTo>
                  <a:pt x="54495700" y="20193000"/>
                </a:lnTo>
                <a:lnTo>
                  <a:pt x="54470300" y="20218400"/>
                </a:lnTo>
                <a:lnTo>
                  <a:pt x="54432200" y="20281900"/>
                </a:lnTo>
                <a:lnTo>
                  <a:pt x="54368700" y="20383500"/>
                </a:lnTo>
                <a:lnTo>
                  <a:pt x="54305200" y="20535900"/>
                </a:lnTo>
                <a:lnTo>
                  <a:pt x="54241700" y="20637500"/>
                </a:lnTo>
                <a:lnTo>
                  <a:pt x="54203600" y="20701000"/>
                </a:lnTo>
                <a:lnTo>
                  <a:pt x="54178200" y="20726400"/>
                </a:lnTo>
                <a:lnTo>
                  <a:pt x="54165500" y="20726400"/>
                </a:lnTo>
                <a:lnTo>
                  <a:pt x="54165500" y="20739100"/>
                </a:lnTo>
                <a:lnTo>
                  <a:pt x="54127400" y="20739100"/>
                </a:lnTo>
                <a:lnTo>
                  <a:pt x="54038500" y="20726400"/>
                </a:lnTo>
                <a:lnTo>
                  <a:pt x="53873400" y="20701000"/>
                </a:lnTo>
                <a:lnTo>
                  <a:pt x="53606700" y="20662900"/>
                </a:lnTo>
                <a:lnTo>
                  <a:pt x="53289200" y="20599400"/>
                </a:lnTo>
                <a:lnTo>
                  <a:pt x="52971700" y="20535900"/>
                </a:lnTo>
                <a:lnTo>
                  <a:pt x="52666900" y="20472400"/>
                </a:lnTo>
                <a:lnTo>
                  <a:pt x="52400200" y="20421600"/>
                </a:lnTo>
                <a:lnTo>
                  <a:pt x="52222400" y="20370800"/>
                </a:lnTo>
                <a:lnTo>
                  <a:pt x="52070000" y="20332700"/>
                </a:lnTo>
                <a:lnTo>
                  <a:pt x="51828700" y="20269200"/>
                </a:lnTo>
                <a:lnTo>
                  <a:pt x="51549300" y="20180300"/>
                </a:lnTo>
                <a:lnTo>
                  <a:pt x="51231800" y="20078700"/>
                </a:lnTo>
                <a:lnTo>
                  <a:pt x="50901600" y="19989800"/>
                </a:lnTo>
                <a:lnTo>
                  <a:pt x="50609500" y="19888200"/>
                </a:lnTo>
                <a:lnTo>
                  <a:pt x="50342800" y="19812000"/>
                </a:lnTo>
                <a:lnTo>
                  <a:pt x="50165000" y="19761200"/>
                </a:lnTo>
                <a:lnTo>
                  <a:pt x="50063400" y="19723100"/>
                </a:lnTo>
                <a:lnTo>
                  <a:pt x="49974500" y="19710400"/>
                </a:lnTo>
                <a:lnTo>
                  <a:pt x="49847500" y="19685000"/>
                </a:lnTo>
                <a:lnTo>
                  <a:pt x="49695100" y="19646900"/>
                </a:lnTo>
                <a:lnTo>
                  <a:pt x="49555400" y="19621500"/>
                </a:lnTo>
                <a:lnTo>
                  <a:pt x="49428400" y="19583400"/>
                </a:lnTo>
                <a:lnTo>
                  <a:pt x="49339500" y="19558000"/>
                </a:lnTo>
                <a:lnTo>
                  <a:pt x="49263300" y="19481800"/>
                </a:lnTo>
                <a:lnTo>
                  <a:pt x="49072800" y="19316700"/>
                </a:lnTo>
                <a:lnTo>
                  <a:pt x="48818800" y="19075400"/>
                </a:lnTo>
                <a:lnTo>
                  <a:pt x="48501300" y="18770600"/>
                </a:lnTo>
                <a:lnTo>
                  <a:pt x="48133000" y="18427700"/>
                </a:lnTo>
                <a:lnTo>
                  <a:pt x="47752000" y="18059400"/>
                </a:lnTo>
                <a:lnTo>
                  <a:pt x="47358300" y="17691100"/>
                </a:lnTo>
                <a:lnTo>
                  <a:pt x="46990000" y="17348200"/>
                </a:lnTo>
                <a:lnTo>
                  <a:pt x="46634400" y="17030700"/>
                </a:lnTo>
                <a:lnTo>
                  <a:pt x="46342300" y="16764000"/>
                </a:lnTo>
                <a:lnTo>
                  <a:pt x="46113700" y="16573500"/>
                </a:lnTo>
                <a:lnTo>
                  <a:pt x="45974000" y="16484600"/>
                </a:lnTo>
                <a:lnTo>
                  <a:pt x="45821600" y="16421100"/>
                </a:lnTo>
                <a:lnTo>
                  <a:pt x="45593000" y="16370300"/>
                </a:lnTo>
                <a:lnTo>
                  <a:pt x="45300900" y="16319500"/>
                </a:lnTo>
                <a:lnTo>
                  <a:pt x="44983400" y="16268700"/>
                </a:lnTo>
                <a:lnTo>
                  <a:pt x="44653200" y="16217900"/>
                </a:lnTo>
                <a:lnTo>
                  <a:pt x="44323000" y="16167100"/>
                </a:lnTo>
                <a:lnTo>
                  <a:pt x="44018200" y="16129000"/>
                </a:lnTo>
                <a:lnTo>
                  <a:pt x="43751500" y="16090900"/>
                </a:lnTo>
                <a:lnTo>
                  <a:pt x="43561000" y="16052800"/>
                </a:lnTo>
                <a:lnTo>
                  <a:pt x="43459400" y="16027400"/>
                </a:lnTo>
                <a:lnTo>
                  <a:pt x="43357800" y="15963900"/>
                </a:lnTo>
                <a:lnTo>
                  <a:pt x="43218100" y="15862300"/>
                </a:lnTo>
                <a:lnTo>
                  <a:pt x="43065700" y="15735300"/>
                </a:lnTo>
                <a:lnTo>
                  <a:pt x="42913300" y="15595600"/>
                </a:lnTo>
                <a:lnTo>
                  <a:pt x="42748200" y="15468600"/>
                </a:lnTo>
                <a:lnTo>
                  <a:pt x="42621200" y="15354300"/>
                </a:lnTo>
                <a:lnTo>
                  <a:pt x="42519600" y="15290800"/>
                </a:lnTo>
                <a:lnTo>
                  <a:pt x="42418000" y="15240000"/>
                </a:lnTo>
                <a:lnTo>
                  <a:pt x="42240200" y="15163800"/>
                </a:lnTo>
                <a:lnTo>
                  <a:pt x="42024300" y="15074900"/>
                </a:lnTo>
                <a:lnTo>
                  <a:pt x="41757600" y="14973300"/>
                </a:lnTo>
                <a:lnTo>
                  <a:pt x="41478200" y="14871700"/>
                </a:lnTo>
                <a:lnTo>
                  <a:pt x="41211500" y="14770100"/>
                </a:lnTo>
                <a:lnTo>
                  <a:pt x="40957500" y="14668500"/>
                </a:lnTo>
                <a:lnTo>
                  <a:pt x="40754300" y="14592300"/>
                </a:lnTo>
                <a:lnTo>
                  <a:pt x="40601900" y="14528800"/>
                </a:lnTo>
                <a:lnTo>
                  <a:pt x="40462200" y="14452600"/>
                </a:lnTo>
                <a:lnTo>
                  <a:pt x="40246300" y="14351000"/>
                </a:lnTo>
                <a:lnTo>
                  <a:pt x="39966900" y="14198600"/>
                </a:lnTo>
                <a:lnTo>
                  <a:pt x="39624000" y="14033500"/>
                </a:lnTo>
                <a:lnTo>
                  <a:pt x="39268400" y="13843000"/>
                </a:lnTo>
                <a:lnTo>
                  <a:pt x="38900100" y="13652500"/>
                </a:lnTo>
                <a:lnTo>
                  <a:pt x="38531800" y="13462000"/>
                </a:lnTo>
                <a:lnTo>
                  <a:pt x="38176200" y="13284200"/>
                </a:lnTo>
                <a:lnTo>
                  <a:pt x="37871400" y="13131800"/>
                </a:lnTo>
                <a:lnTo>
                  <a:pt x="37630100" y="13004800"/>
                </a:lnTo>
                <a:lnTo>
                  <a:pt x="37465000" y="12928600"/>
                </a:lnTo>
                <a:lnTo>
                  <a:pt x="37287200" y="12865100"/>
                </a:lnTo>
                <a:lnTo>
                  <a:pt x="37033200" y="12776200"/>
                </a:lnTo>
                <a:lnTo>
                  <a:pt x="36703000" y="12661900"/>
                </a:lnTo>
                <a:lnTo>
                  <a:pt x="36322000" y="12534900"/>
                </a:lnTo>
                <a:lnTo>
                  <a:pt x="35890200" y="12407900"/>
                </a:lnTo>
                <a:lnTo>
                  <a:pt x="35458400" y="12255500"/>
                </a:lnTo>
                <a:lnTo>
                  <a:pt x="35026600" y="12115800"/>
                </a:lnTo>
                <a:lnTo>
                  <a:pt x="34607500" y="11976100"/>
                </a:lnTo>
                <a:lnTo>
                  <a:pt x="34226500" y="11849100"/>
                </a:lnTo>
                <a:lnTo>
                  <a:pt x="33909000" y="11747500"/>
                </a:lnTo>
                <a:lnTo>
                  <a:pt x="33667700" y="11658600"/>
                </a:lnTo>
                <a:lnTo>
                  <a:pt x="33515300" y="11595100"/>
                </a:lnTo>
                <a:lnTo>
                  <a:pt x="33375600" y="11506200"/>
                </a:lnTo>
                <a:lnTo>
                  <a:pt x="33197800" y="11379200"/>
                </a:lnTo>
                <a:lnTo>
                  <a:pt x="32969200" y="11214100"/>
                </a:lnTo>
                <a:lnTo>
                  <a:pt x="32727900" y="11023600"/>
                </a:lnTo>
                <a:lnTo>
                  <a:pt x="32473900" y="10833100"/>
                </a:lnTo>
                <a:lnTo>
                  <a:pt x="32219900" y="10642600"/>
                </a:lnTo>
                <a:lnTo>
                  <a:pt x="31978600" y="10452100"/>
                </a:lnTo>
                <a:lnTo>
                  <a:pt x="31762700" y="10287000"/>
                </a:lnTo>
                <a:lnTo>
                  <a:pt x="31572200" y="10160000"/>
                </a:lnTo>
                <a:lnTo>
                  <a:pt x="31432500" y="10083800"/>
                </a:lnTo>
                <a:lnTo>
                  <a:pt x="31280100" y="10020300"/>
                </a:lnTo>
                <a:lnTo>
                  <a:pt x="31051500" y="9956800"/>
                </a:lnTo>
                <a:lnTo>
                  <a:pt x="30746700" y="9867900"/>
                </a:lnTo>
                <a:lnTo>
                  <a:pt x="30403800" y="9766300"/>
                </a:lnTo>
                <a:lnTo>
                  <a:pt x="30035500" y="9677400"/>
                </a:lnTo>
                <a:lnTo>
                  <a:pt x="29654500" y="9575800"/>
                </a:lnTo>
                <a:lnTo>
                  <a:pt x="29298900" y="9486900"/>
                </a:lnTo>
                <a:lnTo>
                  <a:pt x="28956000" y="9398000"/>
                </a:lnTo>
                <a:lnTo>
                  <a:pt x="28676600" y="9334500"/>
                </a:lnTo>
                <a:lnTo>
                  <a:pt x="28473400" y="9283700"/>
                </a:lnTo>
                <a:lnTo>
                  <a:pt x="28346400" y="9245600"/>
                </a:lnTo>
                <a:lnTo>
                  <a:pt x="28206700" y="9207500"/>
                </a:lnTo>
                <a:lnTo>
                  <a:pt x="28003500" y="9156700"/>
                </a:lnTo>
                <a:lnTo>
                  <a:pt x="27762200" y="9080500"/>
                </a:lnTo>
                <a:lnTo>
                  <a:pt x="27508200" y="9017000"/>
                </a:lnTo>
                <a:lnTo>
                  <a:pt x="27266900" y="8953500"/>
                </a:lnTo>
                <a:lnTo>
                  <a:pt x="27063700" y="8890000"/>
                </a:lnTo>
                <a:lnTo>
                  <a:pt x="26911300" y="8851900"/>
                </a:lnTo>
                <a:lnTo>
                  <a:pt x="26784300" y="8813800"/>
                </a:lnTo>
                <a:lnTo>
                  <a:pt x="26555700" y="8737600"/>
                </a:lnTo>
                <a:lnTo>
                  <a:pt x="26250900" y="8648700"/>
                </a:lnTo>
                <a:lnTo>
                  <a:pt x="25908000" y="8547100"/>
                </a:lnTo>
                <a:lnTo>
                  <a:pt x="25552400" y="8445500"/>
                </a:lnTo>
                <a:lnTo>
                  <a:pt x="25184100" y="8331200"/>
                </a:lnTo>
                <a:lnTo>
                  <a:pt x="24853900" y="8229600"/>
                </a:lnTo>
                <a:lnTo>
                  <a:pt x="24561800" y="8153400"/>
                </a:lnTo>
                <a:lnTo>
                  <a:pt x="24358600" y="8089900"/>
                </a:lnTo>
                <a:lnTo>
                  <a:pt x="24244300" y="8051800"/>
                </a:lnTo>
                <a:lnTo>
                  <a:pt x="24117300" y="8013700"/>
                </a:lnTo>
                <a:lnTo>
                  <a:pt x="23952200" y="7950200"/>
                </a:lnTo>
                <a:lnTo>
                  <a:pt x="23749000" y="7874000"/>
                </a:lnTo>
                <a:lnTo>
                  <a:pt x="23545800" y="7810500"/>
                </a:lnTo>
                <a:lnTo>
                  <a:pt x="23380700" y="7759700"/>
                </a:lnTo>
                <a:lnTo>
                  <a:pt x="23253700" y="7747000"/>
                </a:lnTo>
                <a:lnTo>
                  <a:pt x="23152100" y="7785100"/>
                </a:lnTo>
                <a:lnTo>
                  <a:pt x="22923500" y="7886700"/>
                </a:lnTo>
                <a:lnTo>
                  <a:pt x="22631400" y="8026400"/>
                </a:lnTo>
                <a:lnTo>
                  <a:pt x="22288500" y="8191500"/>
                </a:lnTo>
                <a:lnTo>
                  <a:pt x="21920200" y="8369300"/>
                </a:lnTo>
                <a:lnTo>
                  <a:pt x="21551900" y="8559800"/>
                </a:lnTo>
                <a:lnTo>
                  <a:pt x="21209000" y="8724900"/>
                </a:lnTo>
                <a:lnTo>
                  <a:pt x="20929600" y="8877300"/>
                </a:lnTo>
                <a:lnTo>
                  <a:pt x="20726400" y="8978900"/>
                </a:lnTo>
                <a:lnTo>
                  <a:pt x="20637500" y="9029700"/>
                </a:lnTo>
                <a:lnTo>
                  <a:pt x="20548600" y="9067800"/>
                </a:lnTo>
                <a:lnTo>
                  <a:pt x="20447000" y="9131300"/>
                </a:lnTo>
                <a:lnTo>
                  <a:pt x="20320000" y="9207500"/>
                </a:lnTo>
                <a:lnTo>
                  <a:pt x="20218400" y="9271000"/>
                </a:lnTo>
                <a:lnTo>
                  <a:pt x="20142200" y="9309100"/>
                </a:lnTo>
                <a:lnTo>
                  <a:pt x="20053300" y="9359900"/>
                </a:lnTo>
                <a:lnTo>
                  <a:pt x="19875500" y="9461500"/>
                </a:lnTo>
                <a:lnTo>
                  <a:pt x="19646900" y="9601200"/>
                </a:lnTo>
                <a:lnTo>
                  <a:pt x="19367500" y="9766300"/>
                </a:lnTo>
                <a:lnTo>
                  <a:pt x="19088100" y="9918700"/>
                </a:lnTo>
                <a:lnTo>
                  <a:pt x="18834100" y="10071100"/>
                </a:lnTo>
                <a:lnTo>
                  <a:pt x="18605500" y="10185400"/>
                </a:lnTo>
                <a:lnTo>
                  <a:pt x="18453100" y="10236200"/>
                </a:lnTo>
                <a:lnTo>
                  <a:pt x="18313400" y="10274300"/>
                </a:lnTo>
                <a:lnTo>
                  <a:pt x="18097500" y="10299700"/>
                </a:lnTo>
                <a:lnTo>
                  <a:pt x="17856200" y="10337800"/>
                </a:lnTo>
                <a:lnTo>
                  <a:pt x="17576800" y="10363200"/>
                </a:lnTo>
                <a:lnTo>
                  <a:pt x="17310100" y="10375900"/>
                </a:lnTo>
                <a:lnTo>
                  <a:pt x="17068800" y="10375900"/>
                </a:lnTo>
                <a:lnTo>
                  <a:pt x="16865600" y="10375900"/>
                </a:lnTo>
                <a:lnTo>
                  <a:pt x="16713200" y="10350500"/>
                </a:lnTo>
                <a:lnTo>
                  <a:pt x="16586200" y="10287000"/>
                </a:lnTo>
                <a:lnTo>
                  <a:pt x="16383000" y="10160000"/>
                </a:lnTo>
                <a:lnTo>
                  <a:pt x="16129000" y="9982200"/>
                </a:lnTo>
                <a:lnTo>
                  <a:pt x="15849600" y="9779000"/>
                </a:lnTo>
                <a:lnTo>
                  <a:pt x="15570200" y="9550400"/>
                </a:lnTo>
                <a:lnTo>
                  <a:pt x="15290800" y="9334500"/>
                </a:lnTo>
                <a:lnTo>
                  <a:pt x="15036800" y="9118600"/>
                </a:lnTo>
                <a:lnTo>
                  <a:pt x="14833600" y="8940800"/>
                </a:lnTo>
                <a:lnTo>
                  <a:pt x="14706600" y="8801100"/>
                </a:lnTo>
                <a:lnTo>
                  <a:pt x="14605000" y="8674100"/>
                </a:lnTo>
                <a:lnTo>
                  <a:pt x="14465300" y="8432800"/>
                </a:lnTo>
                <a:lnTo>
                  <a:pt x="14287500" y="8128000"/>
                </a:lnTo>
                <a:lnTo>
                  <a:pt x="14084300" y="7747000"/>
                </a:lnTo>
                <a:lnTo>
                  <a:pt x="13868400" y="7340600"/>
                </a:lnTo>
                <a:lnTo>
                  <a:pt x="13639800" y="6896100"/>
                </a:lnTo>
                <a:lnTo>
                  <a:pt x="13398500" y="6464300"/>
                </a:lnTo>
                <a:lnTo>
                  <a:pt x="13169900" y="6045200"/>
                </a:lnTo>
                <a:lnTo>
                  <a:pt x="12954000" y="5664200"/>
                </a:lnTo>
                <a:lnTo>
                  <a:pt x="12763500" y="5334000"/>
                </a:lnTo>
                <a:lnTo>
                  <a:pt x="12598400" y="5092700"/>
                </a:lnTo>
                <a:lnTo>
                  <a:pt x="12484100" y="4940300"/>
                </a:lnTo>
                <a:lnTo>
                  <a:pt x="12357100" y="4838700"/>
                </a:lnTo>
                <a:lnTo>
                  <a:pt x="12103100" y="4673600"/>
                </a:lnTo>
                <a:lnTo>
                  <a:pt x="11734800" y="4432300"/>
                </a:lnTo>
                <a:lnTo>
                  <a:pt x="11277600" y="4152900"/>
                </a:lnTo>
                <a:lnTo>
                  <a:pt x="10744200" y="3835400"/>
                </a:lnTo>
                <a:lnTo>
                  <a:pt x="10147300" y="3479800"/>
                </a:lnTo>
                <a:lnTo>
                  <a:pt x="9512300" y="3098800"/>
                </a:lnTo>
                <a:lnTo>
                  <a:pt x="8826500" y="2705100"/>
                </a:lnTo>
                <a:lnTo>
                  <a:pt x="8140700" y="2311400"/>
                </a:lnTo>
                <a:lnTo>
                  <a:pt x="7442200" y="1917700"/>
                </a:lnTo>
                <a:lnTo>
                  <a:pt x="6756400" y="1536700"/>
                </a:lnTo>
                <a:lnTo>
                  <a:pt x="6096000" y="1181100"/>
                </a:lnTo>
                <a:lnTo>
                  <a:pt x="5473700" y="850900"/>
                </a:lnTo>
                <a:lnTo>
                  <a:pt x="4914900" y="558800"/>
                </a:lnTo>
                <a:lnTo>
                  <a:pt x="4432300" y="330200"/>
                </a:lnTo>
                <a:lnTo>
                  <a:pt x="4025900" y="152400"/>
                </a:lnTo>
                <a:lnTo>
                  <a:pt x="3784600" y="50800"/>
                </a:lnTo>
                <a:lnTo>
                  <a:pt x="3644900" y="12700"/>
                </a:lnTo>
                <a:lnTo>
                  <a:pt x="3568700" y="0"/>
                </a:lnTo>
                <a:lnTo>
                  <a:pt x="3543300" y="0"/>
                </a:lnTo>
                <a:lnTo>
                  <a:pt x="3517900" y="12700"/>
                </a:lnTo>
                <a:lnTo>
                  <a:pt x="3454400" y="25400"/>
                </a:lnTo>
                <a:lnTo>
                  <a:pt x="3327400" y="88900"/>
                </a:lnTo>
                <a:lnTo>
                  <a:pt x="3098800" y="215900"/>
                </a:lnTo>
                <a:lnTo>
                  <a:pt x="2717800" y="457200"/>
                </a:lnTo>
                <a:lnTo>
                  <a:pt x="2273300" y="762000"/>
                </a:lnTo>
                <a:lnTo>
                  <a:pt x="1752600" y="1130300"/>
                </a:lnTo>
                <a:lnTo>
                  <a:pt x="1193800" y="1549400"/>
                </a:lnTo>
                <a:lnTo>
                  <a:pt x="596900" y="1993900"/>
                </a:lnTo>
                <a:lnTo>
                  <a:pt x="0" y="2463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11" name="Freeform 2711"/>
          <p:cNvSpPr/>
          <p:nvPr/>
        </p:nvSpPr>
        <p:spPr>
          <a:xfrm rot="-5400000">
            <a:off x="7564041" y="2211468"/>
            <a:ext cx="1094422" cy="1080611"/>
          </a:xfrm>
          <a:custGeom>
            <a:avLst/>
            <a:gdLst/>
            <a:ahLst/>
            <a:cxnLst/>
            <a:rect l="0" t="0" r="0" b="0"/>
            <a:pathLst>
              <a:path w="29184600" h="28816300">
                <a:moveTo>
                  <a:pt x="29184600" y="28816300"/>
                </a:moveTo>
                <a:lnTo>
                  <a:pt x="29019500" y="28752800"/>
                </a:lnTo>
                <a:lnTo>
                  <a:pt x="28740100" y="28625800"/>
                </a:lnTo>
                <a:lnTo>
                  <a:pt x="28536900" y="28524200"/>
                </a:lnTo>
                <a:lnTo>
                  <a:pt x="28435300" y="28473400"/>
                </a:lnTo>
                <a:lnTo>
                  <a:pt x="28346400" y="28384500"/>
                </a:lnTo>
                <a:lnTo>
                  <a:pt x="28244800" y="28244800"/>
                </a:lnTo>
                <a:lnTo>
                  <a:pt x="28117800" y="28079700"/>
                </a:lnTo>
                <a:lnTo>
                  <a:pt x="28003500" y="27901900"/>
                </a:lnTo>
                <a:lnTo>
                  <a:pt x="27889200" y="27762200"/>
                </a:lnTo>
                <a:lnTo>
                  <a:pt x="27813000" y="27660600"/>
                </a:lnTo>
                <a:lnTo>
                  <a:pt x="27736800" y="27571700"/>
                </a:lnTo>
                <a:lnTo>
                  <a:pt x="27571700" y="27368500"/>
                </a:lnTo>
                <a:lnTo>
                  <a:pt x="27317700" y="27101800"/>
                </a:lnTo>
                <a:lnTo>
                  <a:pt x="27000200" y="26758900"/>
                </a:lnTo>
                <a:lnTo>
                  <a:pt x="26657300" y="26365200"/>
                </a:lnTo>
                <a:lnTo>
                  <a:pt x="26276300" y="25946100"/>
                </a:lnTo>
                <a:lnTo>
                  <a:pt x="25882600" y="25514300"/>
                </a:lnTo>
                <a:lnTo>
                  <a:pt x="25501600" y="25095200"/>
                </a:lnTo>
                <a:lnTo>
                  <a:pt x="25146000" y="24701500"/>
                </a:lnTo>
                <a:lnTo>
                  <a:pt x="24828500" y="24358600"/>
                </a:lnTo>
                <a:lnTo>
                  <a:pt x="24574500" y="24079200"/>
                </a:lnTo>
                <a:lnTo>
                  <a:pt x="24396700" y="23888700"/>
                </a:lnTo>
                <a:lnTo>
                  <a:pt x="24307800" y="23799800"/>
                </a:lnTo>
                <a:lnTo>
                  <a:pt x="24206200" y="23698200"/>
                </a:lnTo>
                <a:lnTo>
                  <a:pt x="24066500" y="23583900"/>
                </a:lnTo>
                <a:lnTo>
                  <a:pt x="23888700" y="23431500"/>
                </a:lnTo>
                <a:lnTo>
                  <a:pt x="23710900" y="23279100"/>
                </a:lnTo>
                <a:lnTo>
                  <a:pt x="23558500" y="23152100"/>
                </a:lnTo>
                <a:lnTo>
                  <a:pt x="23431500" y="23050500"/>
                </a:lnTo>
                <a:lnTo>
                  <a:pt x="23368000" y="22987000"/>
                </a:lnTo>
                <a:lnTo>
                  <a:pt x="23304500" y="22936200"/>
                </a:lnTo>
                <a:lnTo>
                  <a:pt x="23202900" y="22847300"/>
                </a:lnTo>
                <a:lnTo>
                  <a:pt x="23114000" y="22771100"/>
                </a:lnTo>
                <a:lnTo>
                  <a:pt x="23025100" y="22694900"/>
                </a:lnTo>
                <a:lnTo>
                  <a:pt x="22987000" y="22656800"/>
                </a:lnTo>
                <a:lnTo>
                  <a:pt x="22961600" y="22644100"/>
                </a:lnTo>
                <a:lnTo>
                  <a:pt x="22936200" y="22606000"/>
                </a:lnTo>
                <a:lnTo>
                  <a:pt x="22910800" y="22593300"/>
                </a:lnTo>
                <a:lnTo>
                  <a:pt x="22860000" y="22542500"/>
                </a:lnTo>
                <a:lnTo>
                  <a:pt x="22783800" y="22428200"/>
                </a:lnTo>
                <a:lnTo>
                  <a:pt x="22694900" y="22326600"/>
                </a:lnTo>
                <a:lnTo>
                  <a:pt x="22656800" y="22275800"/>
                </a:lnTo>
                <a:lnTo>
                  <a:pt x="22593300" y="22263100"/>
                </a:lnTo>
                <a:lnTo>
                  <a:pt x="22542500" y="22250400"/>
                </a:lnTo>
                <a:lnTo>
                  <a:pt x="22504400" y="22212300"/>
                </a:lnTo>
                <a:lnTo>
                  <a:pt x="22415500" y="22098000"/>
                </a:lnTo>
                <a:lnTo>
                  <a:pt x="22301200" y="21932900"/>
                </a:lnTo>
                <a:lnTo>
                  <a:pt x="22161500" y="21755100"/>
                </a:lnTo>
                <a:lnTo>
                  <a:pt x="22021800" y="21577300"/>
                </a:lnTo>
                <a:lnTo>
                  <a:pt x="21894800" y="21424900"/>
                </a:lnTo>
                <a:lnTo>
                  <a:pt x="21818600" y="21323300"/>
                </a:lnTo>
                <a:lnTo>
                  <a:pt x="21742400" y="21247100"/>
                </a:lnTo>
                <a:lnTo>
                  <a:pt x="21564600" y="21056600"/>
                </a:lnTo>
                <a:lnTo>
                  <a:pt x="21323300" y="20802600"/>
                </a:lnTo>
                <a:lnTo>
                  <a:pt x="21018500" y="20459700"/>
                </a:lnTo>
                <a:lnTo>
                  <a:pt x="20650200" y="20078700"/>
                </a:lnTo>
                <a:lnTo>
                  <a:pt x="20256500" y="19659600"/>
                </a:lnTo>
                <a:lnTo>
                  <a:pt x="19837400" y="19202400"/>
                </a:lnTo>
                <a:lnTo>
                  <a:pt x="19405600" y="18745200"/>
                </a:lnTo>
                <a:lnTo>
                  <a:pt x="18986500" y="18300700"/>
                </a:lnTo>
                <a:lnTo>
                  <a:pt x="18580100" y="17868900"/>
                </a:lnTo>
                <a:lnTo>
                  <a:pt x="18199100" y="17462500"/>
                </a:lnTo>
                <a:lnTo>
                  <a:pt x="17868900" y="17119600"/>
                </a:lnTo>
                <a:lnTo>
                  <a:pt x="17589500" y="16840200"/>
                </a:lnTo>
                <a:lnTo>
                  <a:pt x="17386300" y="16637000"/>
                </a:lnTo>
                <a:lnTo>
                  <a:pt x="17272000" y="16522700"/>
                </a:lnTo>
                <a:lnTo>
                  <a:pt x="17119600" y="16408400"/>
                </a:lnTo>
                <a:lnTo>
                  <a:pt x="16891000" y="16243300"/>
                </a:lnTo>
                <a:lnTo>
                  <a:pt x="16611600" y="16040100"/>
                </a:lnTo>
                <a:lnTo>
                  <a:pt x="16294100" y="15824200"/>
                </a:lnTo>
                <a:lnTo>
                  <a:pt x="15963900" y="15608300"/>
                </a:lnTo>
                <a:lnTo>
                  <a:pt x="15646400" y="15392400"/>
                </a:lnTo>
                <a:lnTo>
                  <a:pt x="15354300" y="15201900"/>
                </a:lnTo>
                <a:lnTo>
                  <a:pt x="15113000" y="15036800"/>
                </a:lnTo>
                <a:lnTo>
                  <a:pt x="14960600" y="14935200"/>
                </a:lnTo>
                <a:lnTo>
                  <a:pt x="14897100" y="14897100"/>
                </a:lnTo>
                <a:lnTo>
                  <a:pt x="14859000" y="14859000"/>
                </a:lnTo>
                <a:lnTo>
                  <a:pt x="14795500" y="14808200"/>
                </a:lnTo>
                <a:lnTo>
                  <a:pt x="14757400" y="14770100"/>
                </a:lnTo>
                <a:lnTo>
                  <a:pt x="14719300" y="14706600"/>
                </a:lnTo>
                <a:lnTo>
                  <a:pt x="14605000" y="14528800"/>
                </a:lnTo>
                <a:lnTo>
                  <a:pt x="14427200" y="14274800"/>
                </a:lnTo>
                <a:lnTo>
                  <a:pt x="14224000" y="13944600"/>
                </a:lnTo>
                <a:lnTo>
                  <a:pt x="13970000" y="13563600"/>
                </a:lnTo>
                <a:lnTo>
                  <a:pt x="13716000" y="13169900"/>
                </a:lnTo>
                <a:lnTo>
                  <a:pt x="13462000" y="12750800"/>
                </a:lnTo>
                <a:lnTo>
                  <a:pt x="13208000" y="12357100"/>
                </a:lnTo>
                <a:lnTo>
                  <a:pt x="12992100" y="12001500"/>
                </a:lnTo>
                <a:lnTo>
                  <a:pt x="12814300" y="11696700"/>
                </a:lnTo>
                <a:lnTo>
                  <a:pt x="12687300" y="11455400"/>
                </a:lnTo>
                <a:lnTo>
                  <a:pt x="12623800" y="11328400"/>
                </a:lnTo>
                <a:lnTo>
                  <a:pt x="12623800" y="11176000"/>
                </a:lnTo>
                <a:lnTo>
                  <a:pt x="12636500" y="10972800"/>
                </a:lnTo>
                <a:lnTo>
                  <a:pt x="12661900" y="10731500"/>
                </a:lnTo>
                <a:lnTo>
                  <a:pt x="12700000" y="10464800"/>
                </a:lnTo>
                <a:lnTo>
                  <a:pt x="12750800" y="10185400"/>
                </a:lnTo>
                <a:lnTo>
                  <a:pt x="12788900" y="9918700"/>
                </a:lnTo>
                <a:lnTo>
                  <a:pt x="12814300" y="9677400"/>
                </a:lnTo>
                <a:lnTo>
                  <a:pt x="12827000" y="9474200"/>
                </a:lnTo>
                <a:lnTo>
                  <a:pt x="12827000" y="9334500"/>
                </a:lnTo>
                <a:lnTo>
                  <a:pt x="12776200" y="9182100"/>
                </a:lnTo>
                <a:lnTo>
                  <a:pt x="12674600" y="8966200"/>
                </a:lnTo>
                <a:lnTo>
                  <a:pt x="12534900" y="8674100"/>
                </a:lnTo>
                <a:lnTo>
                  <a:pt x="12369800" y="8356600"/>
                </a:lnTo>
                <a:lnTo>
                  <a:pt x="12179300" y="8026400"/>
                </a:lnTo>
                <a:lnTo>
                  <a:pt x="12001500" y="7683500"/>
                </a:lnTo>
                <a:lnTo>
                  <a:pt x="11823700" y="7378700"/>
                </a:lnTo>
                <a:lnTo>
                  <a:pt x="11684000" y="7099300"/>
                </a:lnTo>
                <a:lnTo>
                  <a:pt x="11569700" y="6883400"/>
                </a:lnTo>
                <a:lnTo>
                  <a:pt x="11506200" y="6756400"/>
                </a:lnTo>
                <a:lnTo>
                  <a:pt x="11468100" y="6604000"/>
                </a:lnTo>
                <a:lnTo>
                  <a:pt x="11417300" y="6362700"/>
                </a:lnTo>
                <a:lnTo>
                  <a:pt x="11366500" y="6083300"/>
                </a:lnTo>
                <a:lnTo>
                  <a:pt x="11315700" y="5791200"/>
                </a:lnTo>
                <a:lnTo>
                  <a:pt x="11264900" y="5511800"/>
                </a:lnTo>
                <a:lnTo>
                  <a:pt x="11214100" y="5270500"/>
                </a:lnTo>
                <a:lnTo>
                  <a:pt x="11188700" y="5130800"/>
                </a:lnTo>
                <a:lnTo>
                  <a:pt x="11176000" y="5067300"/>
                </a:lnTo>
                <a:lnTo>
                  <a:pt x="11176000" y="5054600"/>
                </a:lnTo>
                <a:lnTo>
                  <a:pt x="11163300" y="5041900"/>
                </a:lnTo>
                <a:lnTo>
                  <a:pt x="11163300" y="5054600"/>
                </a:lnTo>
                <a:lnTo>
                  <a:pt x="11150600" y="5067300"/>
                </a:lnTo>
                <a:lnTo>
                  <a:pt x="11150600" y="5130800"/>
                </a:lnTo>
                <a:lnTo>
                  <a:pt x="11137900" y="5232400"/>
                </a:lnTo>
                <a:lnTo>
                  <a:pt x="11112500" y="5397500"/>
                </a:lnTo>
                <a:lnTo>
                  <a:pt x="11099800" y="5511800"/>
                </a:lnTo>
                <a:lnTo>
                  <a:pt x="11074400" y="5575300"/>
                </a:lnTo>
                <a:lnTo>
                  <a:pt x="11061700" y="5600700"/>
                </a:lnTo>
                <a:lnTo>
                  <a:pt x="11049000" y="5600700"/>
                </a:lnTo>
                <a:lnTo>
                  <a:pt x="11036300" y="5600700"/>
                </a:lnTo>
                <a:lnTo>
                  <a:pt x="10972800" y="5562600"/>
                </a:lnTo>
                <a:lnTo>
                  <a:pt x="10833100" y="5486400"/>
                </a:lnTo>
                <a:lnTo>
                  <a:pt x="10629900" y="5372100"/>
                </a:lnTo>
                <a:lnTo>
                  <a:pt x="10388600" y="5219700"/>
                </a:lnTo>
                <a:lnTo>
                  <a:pt x="10121900" y="5054600"/>
                </a:lnTo>
                <a:lnTo>
                  <a:pt x="9880600" y="4914900"/>
                </a:lnTo>
                <a:lnTo>
                  <a:pt x="9677400" y="4800600"/>
                </a:lnTo>
                <a:lnTo>
                  <a:pt x="9537700" y="4737100"/>
                </a:lnTo>
                <a:lnTo>
                  <a:pt x="9410700" y="4699000"/>
                </a:lnTo>
                <a:lnTo>
                  <a:pt x="9220200" y="4660900"/>
                </a:lnTo>
                <a:lnTo>
                  <a:pt x="8991600" y="4610100"/>
                </a:lnTo>
                <a:lnTo>
                  <a:pt x="8750300" y="4572000"/>
                </a:lnTo>
                <a:lnTo>
                  <a:pt x="8496300" y="4521200"/>
                </a:lnTo>
                <a:lnTo>
                  <a:pt x="8267700" y="4483100"/>
                </a:lnTo>
                <a:lnTo>
                  <a:pt x="8077200" y="4457700"/>
                </a:lnTo>
                <a:lnTo>
                  <a:pt x="7937500" y="4432300"/>
                </a:lnTo>
                <a:lnTo>
                  <a:pt x="7797800" y="4406900"/>
                </a:lnTo>
                <a:lnTo>
                  <a:pt x="7569200" y="4368800"/>
                </a:lnTo>
                <a:lnTo>
                  <a:pt x="7277100" y="4330700"/>
                </a:lnTo>
                <a:lnTo>
                  <a:pt x="6959600" y="4279900"/>
                </a:lnTo>
                <a:lnTo>
                  <a:pt x="6642100" y="4229100"/>
                </a:lnTo>
                <a:lnTo>
                  <a:pt x="6337300" y="4178300"/>
                </a:lnTo>
                <a:lnTo>
                  <a:pt x="6070600" y="4127500"/>
                </a:lnTo>
                <a:lnTo>
                  <a:pt x="5880100" y="4089400"/>
                </a:lnTo>
                <a:lnTo>
                  <a:pt x="5778500" y="4064000"/>
                </a:lnTo>
                <a:lnTo>
                  <a:pt x="5702300" y="4013200"/>
                </a:lnTo>
                <a:lnTo>
                  <a:pt x="5588000" y="3937000"/>
                </a:lnTo>
                <a:lnTo>
                  <a:pt x="5448300" y="3848100"/>
                </a:lnTo>
                <a:lnTo>
                  <a:pt x="5321300" y="3746500"/>
                </a:lnTo>
                <a:lnTo>
                  <a:pt x="5219700" y="3657600"/>
                </a:lnTo>
                <a:lnTo>
                  <a:pt x="5130800" y="3594100"/>
                </a:lnTo>
                <a:lnTo>
                  <a:pt x="5041900" y="3530600"/>
                </a:lnTo>
                <a:lnTo>
                  <a:pt x="4838700" y="3390900"/>
                </a:lnTo>
                <a:lnTo>
                  <a:pt x="4521200" y="3162300"/>
                </a:lnTo>
                <a:lnTo>
                  <a:pt x="4140200" y="2882900"/>
                </a:lnTo>
                <a:lnTo>
                  <a:pt x="3683000" y="2565400"/>
                </a:lnTo>
                <a:lnTo>
                  <a:pt x="3200400" y="2222500"/>
                </a:lnTo>
                <a:lnTo>
                  <a:pt x="2692400" y="1866900"/>
                </a:lnTo>
                <a:lnTo>
                  <a:pt x="2184400" y="1498600"/>
                </a:lnTo>
                <a:lnTo>
                  <a:pt x="1701800" y="1155700"/>
                </a:lnTo>
                <a:lnTo>
                  <a:pt x="1244600" y="838200"/>
                </a:lnTo>
                <a:lnTo>
                  <a:pt x="863600" y="571500"/>
                </a:lnTo>
                <a:lnTo>
                  <a:pt x="558800" y="355600"/>
                </a:lnTo>
                <a:lnTo>
                  <a:pt x="355600" y="203200"/>
                </a:lnTo>
                <a:lnTo>
                  <a:pt x="266700" y="152400"/>
                </a:lnTo>
                <a:lnTo>
                  <a:pt x="203200" y="101600"/>
                </a:lnTo>
                <a:lnTo>
                  <a:pt x="88900" y="50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12" name="Freeform 2712"/>
          <p:cNvSpPr/>
          <p:nvPr/>
        </p:nvSpPr>
        <p:spPr>
          <a:xfrm rot="-5400000">
            <a:off x="8647748" y="2055972"/>
            <a:ext cx="114300" cy="50482"/>
          </a:xfrm>
          <a:custGeom>
            <a:avLst/>
            <a:gdLst/>
            <a:ahLst/>
            <a:cxnLst/>
            <a:rect l="0" t="0" r="0" b="0"/>
            <a:pathLst>
              <a:path w="3048000" h="1346200">
                <a:moveTo>
                  <a:pt x="3048000" y="1346200"/>
                </a:moveTo>
                <a:lnTo>
                  <a:pt x="3009900" y="1333500"/>
                </a:lnTo>
                <a:lnTo>
                  <a:pt x="2946400" y="1295400"/>
                </a:lnTo>
                <a:lnTo>
                  <a:pt x="2832100" y="1231900"/>
                </a:lnTo>
                <a:lnTo>
                  <a:pt x="2654300" y="1143000"/>
                </a:lnTo>
                <a:lnTo>
                  <a:pt x="2463800" y="1041400"/>
                </a:lnTo>
                <a:lnTo>
                  <a:pt x="2260600" y="939800"/>
                </a:lnTo>
                <a:lnTo>
                  <a:pt x="2108200" y="850900"/>
                </a:lnTo>
                <a:lnTo>
                  <a:pt x="1981200" y="800100"/>
                </a:lnTo>
                <a:lnTo>
                  <a:pt x="1866900" y="749300"/>
                </a:lnTo>
                <a:lnTo>
                  <a:pt x="1676400" y="673100"/>
                </a:lnTo>
                <a:lnTo>
                  <a:pt x="1435100" y="584200"/>
                </a:lnTo>
                <a:lnTo>
                  <a:pt x="1193800" y="482600"/>
                </a:lnTo>
                <a:lnTo>
                  <a:pt x="952500" y="381000"/>
                </a:lnTo>
                <a:lnTo>
                  <a:pt x="749300" y="304800"/>
                </a:lnTo>
                <a:lnTo>
                  <a:pt x="596900" y="241300"/>
                </a:lnTo>
                <a:lnTo>
                  <a:pt x="482600" y="190500"/>
                </a:lnTo>
                <a:lnTo>
                  <a:pt x="254000" y="1016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13" name="Freeform 2713"/>
          <p:cNvSpPr/>
          <p:nvPr/>
        </p:nvSpPr>
        <p:spPr>
          <a:xfrm rot="-5400000">
            <a:off x="7761208" y="5197079"/>
            <a:ext cx="779145" cy="190976"/>
          </a:xfrm>
          <a:custGeom>
            <a:avLst/>
            <a:gdLst/>
            <a:ahLst/>
            <a:cxnLst/>
            <a:rect l="0" t="0" r="0" b="0"/>
            <a:pathLst>
              <a:path w="20777200" h="5092700">
                <a:moveTo>
                  <a:pt x="20726400" y="5092700"/>
                </a:moveTo>
                <a:lnTo>
                  <a:pt x="20751800" y="5029200"/>
                </a:lnTo>
                <a:lnTo>
                  <a:pt x="20777200" y="4927600"/>
                </a:lnTo>
                <a:lnTo>
                  <a:pt x="20777200" y="4876800"/>
                </a:lnTo>
                <a:lnTo>
                  <a:pt x="20777200" y="4851400"/>
                </a:lnTo>
                <a:lnTo>
                  <a:pt x="20764500" y="4838700"/>
                </a:lnTo>
                <a:lnTo>
                  <a:pt x="20739100" y="4800600"/>
                </a:lnTo>
                <a:lnTo>
                  <a:pt x="20650200" y="4737100"/>
                </a:lnTo>
                <a:lnTo>
                  <a:pt x="20485100" y="4635500"/>
                </a:lnTo>
                <a:lnTo>
                  <a:pt x="20205700" y="4508500"/>
                </a:lnTo>
                <a:lnTo>
                  <a:pt x="19875500" y="4368800"/>
                </a:lnTo>
                <a:lnTo>
                  <a:pt x="19507200" y="4229100"/>
                </a:lnTo>
                <a:lnTo>
                  <a:pt x="19126200" y="4102100"/>
                </a:lnTo>
                <a:lnTo>
                  <a:pt x="18770600" y="3975100"/>
                </a:lnTo>
                <a:lnTo>
                  <a:pt x="18453100" y="3860800"/>
                </a:lnTo>
                <a:lnTo>
                  <a:pt x="18199100" y="3771900"/>
                </a:lnTo>
                <a:lnTo>
                  <a:pt x="18046700" y="3695700"/>
                </a:lnTo>
                <a:lnTo>
                  <a:pt x="17894300" y="3619500"/>
                </a:lnTo>
                <a:lnTo>
                  <a:pt x="17703800" y="3517900"/>
                </a:lnTo>
                <a:lnTo>
                  <a:pt x="17462500" y="3390900"/>
                </a:lnTo>
                <a:lnTo>
                  <a:pt x="17195800" y="3238500"/>
                </a:lnTo>
                <a:lnTo>
                  <a:pt x="16941800" y="3098800"/>
                </a:lnTo>
                <a:lnTo>
                  <a:pt x="16687800" y="2946400"/>
                </a:lnTo>
                <a:lnTo>
                  <a:pt x="16459200" y="2806700"/>
                </a:lnTo>
                <a:lnTo>
                  <a:pt x="16281400" y="2692400"/>
                </a:lnTo>
                <a:lnTo>
                  <a:pt x="16154400" y="2603500"/>
                </a:lnTo>
                <a:lnTo>
                  <a:pt x="16027400" y="2489200"/>
                </a:lnTo>
                <a:lnTo>
                  <a:pt x="15849600" y="2298700"/>
                </a:lnTo>
                <a:lnTo>
                  <a:pt x="15646400" y="2070100"/>
                </a:lnTo>
                <a:lnTo>
                  <a:pt x="15443200" y="1828800"/>
                </a:lnTo>
                <a:lnTo>
                  <a:pt x="15240000" y="1600200"/>
                </a:lnTo>
                <a:lnTo>
                  <a:pt x="15062200" y="1384300"/>
                </a:lnTo>
                <a:lnTo>
                  <a:pt x="14935200" y="1231900"/>
                </a:lnTo>
                <a:lnTo>
                  <a:pt x="14859000" y="1155700"/>
                </a:lnTo>
                <a:lnTo>
                  <a:pt x="14795500" y="1079500"/>
                </a:lnTo>
                <a:lnTo>
                  <a:pt x="14693900" y="977900"/>
                </a:lnTo>
                <a:lnTo>
                  <a:pt x="14579600" y="850900"/>
                </a:lnTo>
                <a:lnTo>
                  <a:pt x="14478000" y="749300"/>
                </a:lnTo>
                <a:lnTo>
                  <a:pt x="14401800" y="685800"/>
                </a:lnTo>
                <a:lnTo>
                  <a:pt x="14312900" y="647700"/>
                </a:lnTo>
                <a:lnTo>
                  <a:pt x="14160500" y="584200"/>
                </a:lnTo>
                <a:lnTo>
                  <a:pt x="13982700" y="520700"/>
                </a:lnTo>
                <a:lnTo>
                  <a:pt x="13792200" y="444500"/>
                </a:lnTo>
                <a:lnTo>
                  <a:pt x="13627100" y="393700"/>
                </a:lnTo>
                <a:lnTo>
                  <a:pt x="13512800" y="355600"/>
                </a:lnTo>
                <a:lnTo>
                  <a:pt x="13398500" y="342900"/>
                </a:lnTo>
                <a:lnTo>
                  <a:pt x="13144500" y="317500"/>
                </a:lnTo>
                <a:lnTo>
                  <a:pt x="12788900" y="266700"/>
                </a:lnTo>
                <a:lnTo>
                  <a:pt x="12357100" y="228600"/>
                </a:lnTo>
                <a:lnTo>
                  <a:pt x="11887200" y="177800"/>
                </a:lnTo>
                <a:lnTo>
                  <a:pt x="11404600" y="127000"/>
                </a:lnTo>
                <a:lnTo>
                  <a:pt x="10922000" y="88900"/>
                </a:lnTo>
                <a:lnTo>
                  <a:pt x="10477500" y="63500"/>
                </a:lnTo>
                <a:lnTo>
                  <a:pt x="10109200" y="38100"/>
                </a:lnTo>
                <a:lnTo>
                  <a:pt x="9842500" y="38100"/>
                </a:lnTo>
                <a:lnTo>
                  <a:pt x="9690100" y="50800"/>
                </a:lnTo>
                <a:lnTo>
                  <a:pt x="9563100" y="139700"/>
                </a:lnTo>
                <a:lnTo>
                  <a:pt x="9398000" y="279400"/>
                </a:lnTo>
                <a:lnTo>
                  <a:pt x="9220200" y="469900"/>
                </a:lnTo>
                <a:lnTo>
                  <a:pt x="9017000" y="685800"/>
                </a:lnTo>
                <a:lnTo>
                  <a:pt x="8826500" y="901700"/>
                </a:lnTo>
                <a:lnTo>
                  <a:pt x="8661400" y="1117600"/>
                </a:lnTo>
                <a:lnTo>
                  <a:pt x="8521700" y="1295400"/>
                </a:lnTo>
                <a:lnTo>
                  <a:pt x="8420100" y="1422400"/>
                </a:lnTo>
                <a:lnTo>
                  <a:pt x="8331200" y="1562100"/>
                </a:lnTo>
                <a:lnTo>
                  <a:pt x="8229600" y="1778000"/>
                </a:lnTo>
                <a:lnTo>
                  <a:pt x="8102600" y="2019300"/>
                </a:lnTo>
                <a:lnTo>
                  <a:pt x="7975600" y="2298700"/>
                </a:lnTo>
                <a:lnTo>
                  <a:pt x="7848600" y="2552700"/>
                </a:lnTo>
                <a:lnTo>
                  <a:pt x="7734300" y="2794000"/>
                </a:lnTo>
                <a:lnTo>
                  <a:pt x="7658100" y="2971800"/>
                </a:lnTo>
                <a:lnTo>
                  <a:pt x="7620000" y="3060700"/>
                </a:lnTo>
                <a:lnTo>
                  <a:pt x="7607300" y="3162300"/>
                </a:lnTo>
                <a:lnTo>
                  <a:pt x="7594600" y="3302000"/>
                </a:lnTo>
                <a:lnTo>
                  <a:pt x="7581900" y="3467100"/>
                </a:lnTo>
                <a:lnTo>
                  <a:pt x="7569200" y="3619500"/>
                </a:lnTo>
                <a:lnTo>
                  <a:pt x="7543800" y="3721100"/>
                </a:lnTo>
                <a:lnTo>
                  <a:pt x="7531100" y="3771900"/>
                </a:lnTo>
                <a:lnTo>
                  <a:pt x="7518400" y="3797300"/>
                </a:lnTo>
                <a:lnTo>
                  <a:pt x="7505700" y="3810000"/>
                </a:lnTo>
                <a:lnTo>
                  <a:pt x="7480300" y="3797300"/>
                </a:lnTo>
                <a:lnTo>
                  <a:pt x="7404100" y="3784600"/>
                </a:lnTo>
                <a:lnTo>
                  <a:pt x="7264400" y="3721100"/>
                </a:lnTo>
                <a:lnTo>
                  <a:pt x="7048500" y="3619500"/>
                </a:lnTo>
                <a:lnTo>
                  <a:pt x="6781800" y="3505200"/>
                </a:lnTo>
                <a:lnTo>
                  <a:pt x="6515100" y="3378200"/>
                </a:lnTo>
                <a:lnTo>
                  <a:pt x="6261100" y="3251200"/>
                </a:lnTo>
                <a:lnTo>
                  <a:pt x="6045200" y="3149600"/>
                </a:lnTo>
                <a:lnTo>
                  <a:pt x="5892800" y="3073400"/>
                </a:lnTo>
                <a:lnTo>
                  <a:pt x="5765800" y="3009900"/>
                </a:lnTo>
                <a:lnTo>
                  <a:pt x="5499100" y="2870200"/>
                </a:lnTo>
                <a:lnTo>
                  <a:pt x="5130800" y="2679700"/>
                </a:lnTo>
                <a:lnTo>
                  <a:pt x="4660900" y="2438400"/>
                </a:lnTo>
                <a:lnTo>
                  <a:pt x="4127500" y="2159000"/>
                </a:lnTo>
                <a:lnTo>
                  <a:pt x="3543300" y="1854200"/>
                </a:lnTo>
                <a:lnTo>
                  <a:pt x="2921000" y="1524000"/>
                </a:lnTo>
                <a:lnTo>
                  <a:pt x="2298700" y="1206500"/>
                </a:lnTo>
                <a:lnTo>
                  <a:pt x="1689100" y="889000"/>
                </a:lnTo>
                <a:lnTo>
                  <a:pt x="1104900" y="584200"/>
                </a:lnTo>
                <a:lnTo>
                  <a:pt x="584200" y="304800"/>
                </a:lnTo>
                <a:lnTo>
                  <a:pt x="127000" y="635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14" name="Freeform 2714"/>
          <p:cNvSpPr/>
          <p:nvPr/>
        </p:nvSpPr>
        <p:spPr>
          <a:xfrm rot="-5400000">
            <a:off x="8079582" y="4442937"/>
            <a:ext cx="959643" cy="581501"/>
          </a:xfrm>
          <a:custGeom>
            <a:avLst/>
            <a:gdLst/>
            <a:ahLst/>
            <a:cxnLst/>
            <a:rect l="0" t="0" r="0" b="0"/>
            <a:pathLst>
              <a:path w="25590500" h="15506700">
                <a:moveTo>
                  <a:pt x="25590500" y="15506700"/>
                </a:moveTo>
                <a:lnTo>
                  <a:pt x="25514300" y="15417800"/>
                </a:lnTo>
                <a:lnTo>
                  <a:pt x="25146000" y="14973300"/>
                </a:lnTo>
                <a:lnTo>
                  <a:pt x="24803100" y="14528800"/>
                </a:lnTo>
                <a:lnTo>
                  <a:pt x="24472900" y="14135100"/>
                </a:lnTo>
                <a:lnTo>
                  <a:pt x="24206200" y="13804900"/>
                </a:lnTo>
                <a:lnTo>
                  <a:pt x="23990300" y="13538200"/>
                </a:lnTo>
                <a:lnTo>
                  <a:pt x="23850600" y="13360400"/>
                </a:lnTo>
                <a:lnTo>
                  <a:pt x="23799800" y="13296900"/>
                </a:lnTo>
                <a:lnTo>
                  <a:pt x="23799800" y="13284200"/>
                </a:lnTo>
                <a:lnTo>
                  <a:pt x="23787100" y="13258800"/>
                </a:lnTo>
                <a:lnTo>
                  <a:pt x="23774400" y="13246100"/>
                </a:lnTo>
                <a:lnTo>
                  <a:pt x="23749000" y="13233400"/>
                </a:lnTo>
                <a:lnTo>
                  <a:pt x="23736300" y="13220700"/>
                </a:lnTo>
                <a:lnTo>
                  <a:pt x="23672800" y="13169900"/>
                </a:lnTo>
                <a:lnTo>
                  <a:pt x="23495000" y="13017500"/>
                </a:lnTo>
                <a:lnTo>
                  <a:pt x="23202900" y="12763500"/>
                </a:lnTo>
                <a:lnTo>
                  <a:pt x="22834600" y="12446000"/>
                </a:lnTo>
                <a:lnTo>
                  <a:pt x="22390100" y="12077700"/>
                </a:lnTo>
                <a:lnTo>
                  <a:pt x="21894800" y="11645900"/>
                </a:lnTo>
                <a:lnTo>
                  <a:pt x="21348700" y="11188700"/>
                </a:lnTo>
                <a:lnTo>
                  <a:pt x="20777200" y="10693400"/>
                </a:lnTo>
                <a:lnTo>
                  <a:pt x="20193000" y="10210800"/>
                </a:lnTo>
                <a:lnTo>
                  <a:pt x="19608800" y="9715500"/>
                </a:lnTo>
                <a:lnTo>
                  <a:pt x="19050000" y="9245600"/>
                </a:lnTo>
                <a:lnTo>
                  <a:pt x="18516600" y="8801100"/>
                </a:lnTo>
                <a:lnTo>
                  <a:pt x="18034000" y="8394700"/>
                </a:lnTo>
                <a:lnTo>
                  <a:pt x="17614900" y="8051800"/>
                </a:lnTo>
                <a:lnTo>
                  <a:pt x="17259300" y="7772400"/>
                </a:lnTo>
                <a:lnTo>
                  <a:pt x="17018000" y="7581900"/>
                </a:lnTo>
                <a:lnTo>
                  <a:pt x="16865600" y="7480300"/>
                </a:lnTo>
                <a:lnTo>
                  <a:pt x="16687800" y="7404100"/>
                </a:lnTo>
                <a:lnTo>
                  <a:pt x="16408400" y="7289800"/>
                </a:lnTo>
                <a:lnTo>
                  <a:pt x="16052800" y="7162800"/>
                </a:lnTo>
                <a:lnTo>
                  <a:pt x="15633700" y="7023100"/>
                </a:lnTo>
                <a:lnTo>
                  <a:pt x="15176500" y="6870700"/>
                </a:lnTo>
                <a:lnTo>
                  <a:pt x="14693900" y="6718300"/>
                </a:lnTo>
                <a:lnTo>
                  <a:pt x="14224000" y="6565900"/>
                </a:lnTo>
                <a:lnTo>
                  <a:pt x="13779500" y="6426200"/>
                </a:lnTo>
                <a:lnTo>
                  <a:pt x="13373100" y="6299200"/>
                </a:lnTo>
                <a:lnTo>
                  <a:pt x="13030200" y="6197600"/>
                </a:lnTo>
                <a:lnTo>
                  <a:pt x="12776200" y="6121400"/>
                </a:lnTo>
                <a:lnTo>
                  <a:pt x="12636500" y="6070600"/>
                </a:lnTo>
                <a:lnTo>
                  <a:pt x="12484100" y="6019800"/>
                </a:lnTo>
                <a:lnTo>
                  <a:pt x="12280900" y="5956300"/>
                </a:lnTo>
                <a:lnTo>
                  <a:pt x="12039600" y="5880100"/>
                </a:lnTo>
                <a:lnTo>
                  <a:pt x="11772900" y="5791200"/>
                </a:lnTo>
                <a:lnTo>
                  <a:pt x="11506200" y="5702300"/>
                </a:lnTo>
                <a:lnTo>
                  <a:pt x="11239500" y="5613400"/>
                </a:lnTo>
                <a:lnTo>
                  <a:pt x="11010900" y="5524500"/>
                </a:lnTo>
                <a:lnTo>
                  <a:pt x="10807700" y="5461000"/>
                </a:lnTo>
                <a:lnTo>
                  <a:pt x="10655300" y="5410200"/>
                </a:lnTo>
                <a:lnTo>
                  <a:pt x="10502900" y="5346700"/>
                </a:lnTo>
                <a:lnTo>
                  <a:pt x="10223500" y="5257800"/>
                </a:lnTo>
                <a:lnTo>
                  <a:pt x="9880600" y="5130800"/>
                </a:lnTo>
                <a:lnTo>
                  <a:pt x="9461500" y="4978400"/>
                </a:lnTo>
                <a:lnTo>
                  <a:pt x="9029700" y="4826000"/>
                </a:lnTo>
                <a:lnTo>
                  <a:pt x="8572500" y="4660900"/>
                </a:lnTo>
                <a:lnTo>
                  <a:pt x="8140700" y="4508500"/>
                </a:lnTo>
                <a:lnTo>
                  <a:pt x="7747000" y="4356100"/>
                </a:lnTo>
                <a:lnTo>
                  <a:pt x="7429500" y="4241800"/>
                </a:lnTo>
                <a:lnTo>
                  <a:pt x="7200900" y="4165600"/>
                </a:lnTo>
                <a:lnTo>
                  <a:pt x="7099300" y="4114800"/>
                </a:lnTo>
                <a:lnTo>
                  <a:pt x="6997700" y="4064000"/>
                </a:lnTo>
                <a:lnTo>
                  <a:pt x="6858000" y="4000500"/>
                </a:lnTo>
                <a:lnTo>
                  <a:pt x="6705600" y="3911600"/>
                </a:lnTo>
                <a:lnTo>
                  <a:pt x="6553200" y="3822700"/>
                </a:lnTo>
                <a:lnTo>
                  <a:pt x="6413500" y="3759200"/>
                </a:lnTo>
                <a:lnTo>
                  <a:pt x="6311900" y="3721100"/>
                </a:lnTo>
                <a:lnTo>
                  <a:pt x="6210300" y="3695700"/>
                </a:lnTo>
                <a:lnTo>
                  <a:pt x="6019800" y="3683000"/>
                </a:lnTo>
                <a:lnTo>
                  <a:pt x="5753100" y="3657600"/>
                </a:lnTo>
                <a:lnTo>
                  <a:pt x="5435600" y="3619500"/>
                </a:lnTo>
                <a:lnTo>
                  <a:pt x="5080000" y="3594100"/>
                </a:lnTo>
                <a:lnTo>
                  <a:pt x="4724400" y="3556000"/>
                </a:lnTo>
                <a:lnTo>
                  <a:pt x="4381500" y="3530600"/>
                </a:lnTo>
                <a:lnTo>
                  <a:pt x="4076700" y="3492500"/>
                </a:lnTo>
                <a:lnTo>
                  <a:pt x="3822700" y="3454400"/>
                </a:lnTo>
                <a:lnTo>
                  <a:pt x="3644900" y="3429000"/>
                </a:lnTo>
                <a:lnTo>
                  <a:pt x="3479800" y="3378200"/>
                </a:lnTo>
                <a:lnTo>
                  <a:pt x="3200400" y="3276600"/>
                </a:lnTo>
                <a:lnTo>
                  <a:pt x="2844800" y="3136900"/>
                </a:lnTo>
                <a:lnTo>
                  <a:pt x="2438400" y="2984500"/>
                </a:lnTo>
                <a:lnTo>
                  <a:pt x="2019300" y="2819400"/>
                </a:lnTo>
                <a:lnTo>
                  <a:pt x="1574800" y="2641600"/>
                </a:lnTo>
                <a:lnTo>
                  <a:pt x="1168400" y="2476500"/>
                </a:lnTo>
                <a:lnTo>
                  <a:pt x="800100" y="2324100"/>
                </a:lnTo>
                <a:lnTo>
                  <a:pt x="508000" y="2209800"/>
                </a:lnTo>
                <a:lnTo>
                  <a:pt x="304800" y="2120900"/>
                </a:lnTo>
                <a:lnTo>
                  <a:pt x="228600" y="2095500"/>
                </a:lnTo>
                <a:lnTo>
                  <a:pt x="152400" y="2070100"/>
                </a:lnTo>
                <a:lnTo>
                  <a:pt x="50800" y="2032000"/>
                </a:lnTo>
                <a:lnTo>
                  <a:pt x="0" y="2006600"/>
                </a:lnTo>
                <a:lnTo>
                  <a:pt x="63500" y="1955800"/>
                </a:lnTo>
                <a:lnTo>
                  <a:pt x="215900" y="1828800"/>
                </a:lnTo>
                <a:lnTo>
                  <a:pt x="444500" y="1638300"/>
                </a:lnTo>
                <a:lnTo>
                  <a:pt x="723900" y="1397000"/>
                </a:lnTo>
                <a:lnTo>
                  <a:pt x="1054100" y="1143000"/>
                </a:lnTo>
                <a:lnTo>
                  <a:pt x="1397000" y="876300"/>
                </a:lnTo>
                <a:lnTo>
                  <a:pt x="1727200" y="609600"/>
                </a:lnTo>
                <a:lnTo>
                  <a:pt x="2032000" y="381000"/>
                </a:lnTo>
                <a:lnTo>
                  <a:pt x="2298700" y="190500"/>
                </a:lnTo>
                <a:lnTo>
                  <a:pt x="2463800" y="76200"/>
                </a:lnTo>
                <a:lnTo>
                  <a:pt x="2552700" y="25400"/>
                </a:lnTo>
                <a:lnTo>
                  <a:pt x="2590800" y="12700"/>
                </a:lnTo>
                <a:lnTo>
                  <a:pt x="2603500" y="0"/>
                </a:lnTo>
                <a:lnTo>
                  <a:pt x="2628900" y="0"/>
                </a:lnTo>
                <a:lnTo>
                  <a:pt x="2679700" y="12700"/>
                </a:lnTo>
                <a:lnTo>
                  <a:pt x="2768600" y="38100"/>
                </a:lnTo>
                <a:lnTo>
                  <a:pt x="2933700" y="101600"/>
                </a:lnTo>
                <a:lnTo>
                  <a:pt x="3162300" y="203200"/>
                </a:lnTo>
                <a:lnTo>
                  <a:pt x="3390900" y="330200"/>
                </a:lnTo>
                <a:lnTo>
                  <a:pt x="3619500" y="457200"/>
                </a:lnTo>
                <a:lnTo>
                  <a:pt x="3810000" y="571500"/>
                </a:lnTo>
                <a:lnTo>
                  <a:pt x="3937000" y="647700"/>
                </a:lnTo>
                <a:lnTo>
                  <a:pt x="4051300" y="736600"/>
                </a:lnTo>
                <a:lnTo>
                  <a:pt x="4241800" y="901700"/>
                </a:lnTo>
                <a:lnTo>
                  <a:pt x="4495800" y="1130300"/>
                </a:lnTo>
                <a:lnTo>
                  <a:pt x="4787900" y="1397000"/>
                </a:lnTo>
                <a:lnTo>
                  <a:pt x="5118100" y="1676400"/>
                </a:lnTo>
                <a:lnTo>
                  <a:pt x="5448300" y="1981200"/>
                </a:lnTo>
                <a:lnTo>
                  <a:pt x="5765800" y="2260600"/>
                </a:lnTo>
                <a:lnTo>
                  <a:pt x="6045200" y="2514600"/>
                </a:lnTo>
                <a:lnTo>
                  <a:pt x="6273800" y="2717800"/>
                </a:lnTo>
                <a:lnTo>
                  <a:pt x="6400800" y="2819400"/>
                </a:lnTo>
                <a:lnTo>
                  <a:pt x="6464300" y="2870200"/>
                </a:lnTo>
                <a:lnTo>
                  <a:pt x="6489700" y="2882900"/>
                </a:lnTo>
                <a:lnTo>
                  <a:pt x="6489700" y="2895600"/>
                </a:lnTo>
                <a:lnTo>
                  <a:pt x="6502400" y="2882900"/>
                </a:lnTo>
                <a:lnTo>
                  <a:pt x="6515100" y="2870200"/>
                </a:lnTo>
                <a:lnTo>
                  <a:pt x="6527800" y="2832100"/>
                </a:lnTo>
                <a:lnTo>
                  <a:pt x="6553200" y="2743200"/>
                </a:lnTo>
                <a:lnTo>
                  <a:pt x="6591300" y="2616200"/>
                </a:lnTo>
                <a:lnTo>
                  <a:pt x="6616700" y="2501900"/>
                </a:lnTo>
                <a:lnTo>
                  <a:pt x="6642100" y="2413000"/>
                </a:lnTo>
                <a:lnTo>
                  <a:pt x="6692900" y="2324100"/>
                </a:lnTo>
                <a:lnTo>
                  <a:pt x="6807200" y="2133600"/>
                </a:lnTo>
                <a:lnTo>
                  <a:pt x="6972300" y="1841500"/>
                </a:lnTo>
                <a:lnTo>
                  <a:pt x="7175500" y="1473200"/>
                </a:lnTo>
                <a:lnTo>
                  <a:pt x="7378700" y="1104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15" name="Freeform 2715"/>
          <p:cNvSpPr/>
          <p:nvPr/>
        </p:nvSpPr>
        <p:spPr>
          <a:xfrm rot="-5400000">
            <a:off x="8908256" y="4183857"/>
            <a:ext cx="22383" cy="28098"/>
          </a:xfrm>
          <a:custGeom>
            <a:avLst/>
            <a:gdLst/>
            <a:ahLst/>
            <a:cxnLst/>
            <a:rect l="0" t="0" r="0" b="0"/>
            <a:pathLst>
              <a:path w="596900" h="749300">
                <a:moveTo>
                  <a:pt x="596900" y="749300"/>
                </a:moveTo>
                <a:lnTo>
                  <a:pt x="584200" y="736600"/>
                </a:lnTo>
                <a:lnTo>
                  <a:pt x="558800" y="698500"/>
                </a:lnTo>
                <a:lnTo>
                  <a:pt x="482600" y="609600"/>
                </a:lnTo>
                <a:lnTo>
                  <a:pt x="330200" y="431800"/>
                </a:lnTo>
                <a:lnTo>
                  <a:pt x="88900" y="1270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16" name="Freeform 2716"/>
          <p:cNvSpPr/>
          <p:nvPr/>
        </p:nvSpPr>
        <p:spPr>
          <a:xfrm rot="-5400000">
            <a:off x="5602367" y="2977278"/>
            <a:ext cx="3713321" cy="2167890"/>
          </a:xfrm>
          <a:custGeom>
            <a:avLst/>
            <a:gdLst/>
            <a:ahLst/>
            <a:cxnLst/>
            <a:rect l="0" t="0" r="0" b="0"/>
            <a:pathLst>
              <a:path w="99021900" h="57810400">
                <a:moveTo>
                  <a:pt x="99021900" y="57810400"/>
                </a:moveTo>
                <a:lnTo>
                  <a:pt x="98793300" y="57619900"/>
                </a:lnTo>
                <a:lnTo>
                  <a:pt x="98361500" y="57251600"/>
                </a:lnTo>
                <a:lnTo>
                  <a:pt x="97917000" y="56870600"/>
                </a:lnTo>
                <a:lnTo>
                  <a:pt x="97485200" y="56502300"/>
                </a:lnTo>
                <a:lnTo>
                  <a:pt x="97078800" y="56159400"/>
                </a:lnTo>
                <a:lnTo>
                  <a:pt x="96723200" y="55854600"/>
                </a:lnTo>
                <a:lnTo>
                  <a:pt x="96431100" y="55600600"/>
                </a:lnTo>
                <a:lnTo>
                  <a:pt x="96215200" y="55422800"/>
                </a:lnTo>
                <a:lnTo>
                  <a:pt x="96088200" y="55308500"/>
                </a:lnTo>
                <a:lnTo>
                  <a:pt x="95948500" y="55194200"/>
                </a:lnTo>
                <a:lnTo>
                  <a:pt x="95745300" y="55016400"/>
                </a:lnTo>
                <a:lnTo>
                  <a:pt x="95504000" y="54800500"/>
                </a:lnTo>
                <a:lnTo>
                  <a:pt x="95237300" y="54559200"/>
                </a:lnTo>
                <a:lnTo>
                  <a:pt x="94970600" y="54317900"/>
                </a:lnTo>
                <a:lnTo>
                  <a:pt x="94729300" y="54102000"/>
                </a:lnTo>
                <a:lnTo>
                  <a:pt x="94526100" y="53924200"/>
                </a:lnTo>
                <a:lnTo>
                  <a:pt x="94373700" y="53784500"/>
                </a:lnTo>
                <a:lnTo>
                  <a:pt x="94310200" y="53721000"/>
                </a:lnTo>
                <a:lnTo>
                  <a:pt x="94234000" y="53670200"/>
                </a:lnTo>
                <a:lnTo>
                  <a:pt x="94145100" y="53606700"/>
                </a:lnTo>
                <a:lnTo>
                  <a:pt x="94043500" y="53517800"/>
                </a:lnTo>
                <a:lnTo>
                  <a:pt x="93954600" y="53441600"/>
                </a:lnTo>
                <a:lnTo>
                  <a:pt x="93891100" y="53390800"/>
                </a:lnTo>
                <a:lnTo>
                  <a:pt x="93814900" y="53314600"/>
                </a:lnTo>
                <a:lnTo>
                  <a:pt x="93675200" y="53136800"/>
                </a:lnTo>
                <a:lnTo>
                  <a:pt x="93484700" y="52895500"/>
                </a:lnTo>
                <a:lnTo>
                  <a:pt x="93281500" y="52628800"/>
                </a:lnTo>
                <a:lnTo>
                  <a:pt x="93065600" y="52362100"/>
                </a:lnTo>
                <a:lnTo>
                  <a:pt x="92875100" y="52133500"/>
                </a:lnTo>
                <a:lnTo>
                  <a:pt x="92735400" y="51955700"/>
                </a:lnTo>
                <a:lnTo>
                  <a:pt x="92659200" y="51892200"/>
                </a:lnTo>
                <a:lnTo>
                  <a:pt x="92595700" y="51866800"/>
                </a:lnTo>
                <a:lnTo>
                  <a:pt x="92481400" y="51841400"/>
                </a:lnTo>
                <a:lnTo>
                  <a:pt x="92354400" y="51828700"/>
                </a:lnTo>
                <a:lnTo>
                  <a:pt x="92240100" y="51816000"/>
                </a:lnTo>
                <a:lnTo>
                  <a:pt x="92163900" y="51790600"/>
                </a:lnTo>
                <a:lnTo>
                  <a:pt x="92100400" y="51714400"/>
                </a:lnTo>
                <a:lnTo>
                  <a:pt x="91960700" y="51536600"/>
                </a:lnTo>
                <a:lnTo>
                  <a:pt x="91732100" y="51257200"/>
                </a:lnTo>
                <a:lnTo>
                  <a:pt x="91452700" y="50901600"/>
                </a:lnTo>
                <a:lnTo>
                  <a:pt x="91122500" y="50495200"/>
                </a:lnTo>
                <a:lnTo>
                  <a:pt x="90779600" y="50038000"/>
                </a:lnTo>
                <a:lnTo>
                  <a:pt x="90411300" y="49580800"/>
                </a:lnTo>
                <a:lnTo>
                  <a:pt x="90043000" y="49110900"/>
                </a:lnTo>
                <a:lnTo>
                  <a:pt x="89687400" y="48653700"/>
                </a:lnTo>
                <a:lnTo>
                  <a:pt x="89369900" y="48247300"/>
                </a:lnTo>
                <a:lnTo>
                  <a:pt x="89077800" y="47891700"/>
                </a:lnTo>
                <a:lnTo>
                  <a:pt x="88861900" y="47612300"/>
                </a:lnTo>
                <a:lnTo>
                  <a:pt x="88709500" y="47421800"/>
                </a:lnTo>
                <a:lnTo>
                  <a:pt x="88646000" y="47345600"/>
                </a:lnTo>
                <a:lnTo>
                  <a:pt x="88595200" y="47282100"/>
                </a:lnTo>
                <a:lnTo>
                  <a:pt x="88506300" y="47180500"/>
                </a:lnTo>
                <a:lnTo>
                  <a:pt x="88417400" y="47078900"/>
                </a:lnTo>
                <a:lnTo>
                  <a:pt x="88328500" y="47002700"/>
                </a:lnTo>
                <a:lnTo>
                  <a:pt x="88290400" y="46951900"/>
                </a:lnTo>
                <a:lnTo>
                  <a:pt x="88239600" y="46926500"/>
                </a:lnTo>
                <a:lnTo>
                  <a:pt x="88188800" y="46888400"/>
                </a:lnTo>
                <a:lnTo>
                  <a:pt x="88125300" y="46837600"/>
                </a:lnTo>
                <a:lnTo>
                  <a:pt x="88074500" y="46812200"/>
                </a:lnTo>
                <a:lnTo>
                  <a:pt x="88036400" y="46748700"/>
                </a:lnTo>
                <a:lnTo>
                  <a:pt x="87922100" y="46621700"/>
                </a:lnTo>
                <a:lnTo>
                  <a:pt x="87795100" y="46431200"/>
                </a:lnTo>
                <a:lnTo>
                  <a:pt x="87630000" y="46228000"/>
                </a:lnTo>
                <a:lnTo>
                  <a:pt x="87477600" y="46024800"/>
                </a:lnTo>
                <a:lnTo>
                  <a:pt x="87350600" y="45859700"/>
                </a:lnTo>
                <a:lnTo>
                  <a:pt x="87261700" y="45745400"/>
                </a:lnTo>
                <a:lnTo>
                  <a:pt x="87160100" y="45643800"/>
                </a:lnTo>
                <a:lnTo>
                  <a:pt x="86982300" y="45440600"/>
                </a:lnTo>
                <a:lnTo>
                  <a:pt x="86728300" y="45161200"/>
                </a:lnTo>
                <a:lnTo>
                  <a:pt x="86410800" y="44818300"/>
                </a:lnTo>
                <a:lnTo>
                  <a:pt x="86067900" y="44437300"/>
                </a:lnTo>
                <a:lnTo>
                  <a:pt x="85712300" y="44043600"/>
                </a:lnTo>
                <a:lnTo>
                  <a:pt x="85344000" y="43637200"/>
                </a:lnTo>
                <a:lnTo>
                  <a:pt x="85001100" y="43268900"/>
                </a:lnTo>
                <a:lnTo>
                  <a:pt x="84696300" y="42938700"/>
                </a:lnTo>
                <a:lnTo>
                  <a:pt x="84455000" y="42659300"/>
                </a:lnTo>
                <a:lnTo>
                  <a:pt x="84289900" y="42481500"/>
                </a:lnTo>
                <a:lnTo>
                  <a:pt x="84213700" y="42392600"/>
                </a:lnTo>
                <a:lnTo>
                  <a:pt x="84150200" y="42316400"/>
                </a:lnTo>
                <a:lnTo>
                  <a:pt x="84061300" y="42189400"/>
                </a:lnTo>
                <a:lnTo>
                  <a:pt x="83972400" y="42049700"/>
                </a:lnTo>
                <a:lnTo>
                  <a:pt x="83883500" y="41910000"/>
                </a:lnTo>
                <a:lnTo>
                  <a:pt x="83820000" y="41808400"/>
                </a:lnTo>
                <a:lnTo>
                  <a:pt x="83781900" y="41757600"/>
                </a:lnTo>
                <a:lnTo>
                  <a:pt x="83718400" y="41732200"/>
                </a:lnTo>
                <a:lnTo>
                  <a:pt x="83642200" y="41706800"/>
                </a:lnTo>
                <a:lnTo>
                  <a:pt x="83578700" y="41681400"/>
                </a:lnTo>
                <a:lnTo>
                  <a:pt x="83527900" y="41656000"/>
                </a:lnTo>
                <a:lnTo>
                  <a:pt x="83426300" y="41605200"/>
                </a:lnTo>
                <a:lnTo>
                  <a:pt x="83324700" y="41541700"/>
                </a:lnTo>
                <a:lnTo>
                  <a:pt x="83273900" y="41503600"/>
                </a:lnTo>
                <a:lnTo>
                  <a:pt x="83223100" y="41427400"/>
                </a:lnTo>
                <a:lnTo>
                  <a:pt x="83121500" y="41236900"/>
                </a:lnTo>
                <a:lnTo>
                  <a:pt x="82969100" y="40957500"/>
                </a:lnTo>
                <a:lnTo>
                  <a:pt x="82791300" y="40601900"/>
                </a:lnTo>
                <a:lnTo>
                  <a:pt x="82575400" y="40195500"/>
                </a:lnTo>
                <a:lnTo>
                  <a:pt x="82359500" y="39776400"/>
                </a:lnTo>
                <a:lnTo>
                  <a:pt x="82143600" y="39331900"/>
                </a:lnTo>
                <a:lnTo>
                  <a:pt x="81927700" y="38925500"/>
                </a:lnTo>
                <a:lnTo>
                  <a:pt x="81737200" y="38544500"/>
                </a:lnTo>
                <a:lnTo>
                  <a:pt x="81572100" y="38227000"/>
                </a:lnTo>
                <a:lnTo>
                  <a:pt x="81457800" y="37985700"/>
                </a:lnTo>
                <a:lnTo>
                  <a:pt x="81407000" y="37858700"/>
                </a:lnTo>
                <a:lnTo>
                  <a:pt x="81368900" y="37706300"/>
                </a:lnTo>
                <a:lnTo>
                  <a:pt x="81330800" y="37490400"/>
                </a:lnTo>
                <a:lnTo>
                  <a:pt x="81292700" y="37236400"/>
                </a:lnTo>
                <a:lnTo>
                  <a:pt x="81267300" y="36957000"/>
                </a:lnTo>
                <a:lnTo>
                  <a:pt x="81216500" y="36677600"/>
                </a:lnTo>
                <a:lnTo>
                  <a:pt x="81178400" y="36436300"/>
                </a:lnTo>
                <a:lnTo>
                  <a:pt x="81127600" y="36283900"/>
                </a:lnTo>
                <a:lnTo>
                  <a:pt x="81102200" y="36195000"/>
                </a:lnTo>
                <a:lnTo>
                  <a:pt x="81076800" y="36156900"/>
                </a:lnTo>
                <a:lnTo>
                  <a:pt x="81064100" y="36131500"/>
                </a:lnTo>
                <a:lnTo>
                  <a:pt x="81051400" y="36118800"/>
                </a:lnTo>
                <a:lnTo>
                  <a:pt x="81000600" y="36093400"/>
                </a:lnTo>
                <a:lnTo>
                  <a:pt x="80911700" y="36055300"/>
                </a:lnTo>
                <a:lnTo>
                  <a:pt x="80733900" y="35991800"/>
                </a:lnTo>
                <a:lnTo>
                  <a:pt x="80467200" y="35928300"/>
                </a:lnTo>
                <a:lnTo>
                  <a:pt x="80187800" y="35864800"/>
                </a:lnTo>
                <a:lnTo>
                  <a:pt x="79908400" y="35801300"/>
                </a:lnTo>
                <a:lnTo>
                  <a:pt x="79667100" y="35763200"/>
                </a:lnTo>
                <a:lnTo>
                  <a:pt x="79514700" y="35737800"/>
                </a:lnTo>
                <a:lnTo>
                  <a:pt x="79451200" y="35737800"/>
                </a:lnTo>
                <a:lnTo>
                  <a:pt x="79425800" y="35737800"/>
                </a:lnTo>
                <a:lnTo>
                  <a:pt x="79438500" y="35763200"/>
                </a:lnTo>
                <a:lnTo>
                  <a:pt x="79476600" y="35801300"/>
                </a:lnTo>
                <a:lnTo>
                  <a:pt x="79565500" y="35877500"/>
                </a:lnTo>
                <a:lnTo>
                  <a:pt x="79654400" y="35966400"/>
                </a:lnTo>
                <a:lnTo>
                  <a:pt x="79692500" y="36004500"/>
                </a:lnTo>
                <a:lnTo>
                  <a:pt x="79616300" y="36004500"/>
                </a:lnTo>
                <a:lnTo>
                  <a:pt x="79413100" y="35966400"/>
                </a:lnTo>
                <a:lnTo>
                  <a:pt x="79133700" y="35915600"/>
                </a:lnTo>
                <a:lnTo>
                  <a:pt x="78816200" y="35852100"/>
                </a:lnTo>
                <a:lnTo>
                  <a:pt x="78486000" y="35788600"/>
                </a:lnTo>
                <a:lnTo>
                  <a:pt x="78181200" y="35725100"/>
                </a:lnTo>
                <a:lnTo>
                  <a:pt x="77952600" y="35687000"/>
                </a:lnTo>
                <a:lnTo>
                  <a:pt x="77825600" y="35661600"/>
                </a:lnTo>
                <a:lnTo>
                  <a:pt x="77711300" y="35636200"/>
                </a:lnTo>
                <a:lnTo>
                  <a:pt x="77558900" y="35623500"/>
                </a:lnTo>
                <a:lnTo>
                  <a:pt x="77368400" y="35598100"/>
                </a:lnTo>
                <a:lnTo>
                  <a:pt x="77190600" y="35560000"/>
                </a:lnTo>
                <a:lnTo>
                  <a:pt x="77038200" y="35534600"/>
                </a:lnTo>
                <a:lnTo>
                  <a:pt x="76936600" y="35509200"/>
                </a:lnTo>
                <a:lnTo>
                  <a:pt x="76835000" y="35445700"/>
                </a:lnTo>
                <a:lnTo>
                  <a:pt x="76669900" y="35344100"/>
                </a:lnTo>
                <a:lnTo>
                  <a:pt x="76479400" y="35204400"/>
                </a:lnTo>
                <a:lnTo>
                  <a:pt x="76276200" y="35039300"/>
                </a:lnTo>
                <a:lnTo>
                  <a:pt x="76073000" y="34886900"/>
                </a:lnTo>
                <a:lnTo>
                  <a:pt x="75895200" y="34759900"/>
                </a:lnTo>
                <a:lnTo>
                  <a:pt x="75768200" y="34671000"/>
                </a:lnTo>
                <a:lnTo>
                  <a:pt x="75666600" y="34594800"/>
                </a:lnTo>
                <a:lnTo>
                  <a:pt x="75450700" y="34442400"/>
                </a:lnTo>
                <a:lnTo>
                  <a:pt x="75158600" y="34226500"/>
                </a:lnTo>
                <a:lnTo>
                  <a:pt x="74790300" y="33972500"/>
                </a:lnTo>
                <a:lnTo>
                  <a:pt x="74371200" y="33680400"/>
                </a:lnTo>
                <a:lnTo>
                  <a:pt x="73926700" y="33362900"/>
                </a:lnTo>
                <a:lnTo>
                  <a:pt x="73469500" y="33032700"/>
                </a:lnTo>
                <a:lnTo>
                  <a:pt x="73025000" y="32727900"/>
                </a:lnTo>
                <a:lnTo>
                  <a:pt x="72605900" y="32423100"/>
                </a:lnTo>
                <a:lnTo>
                  <a:pt x="72250300" y="32169100"/>
                </a:lnTo>
                <a:lnTo>
                  <a:pt x="71945500" y="31953200"/>
                </a:lnTo>
                <a:lnTo>
                  <a:pt x="71742300" y="31813500"/>
                </a:lnTo>
                <a:lnTo>
                  <a:pt x="71640700" y="31737300"/>
                </a:lnTo>
                <a:lnTo>
                  <a:pt x="71526400" y="31648400"/>
                </a:lnTo>
                <a:lnTo>
                  <a:pt x="71374000" y="31534100"/>
                </a:lnTo>
                <a:lnTo>
                  <a:pt x="71183500" y="31407100"/>
                </a:lnTo>
                <a:lnTo>
                  <a:pt x="70993000" y="31267400"/>
                </a:lnTo>
                <a:lnTo>
                  <a:pt x="70815200" y="31140400"/>
                </a:lnTo>
                <a:lnTo>
                  <a:pt x="70688200" y="31038800"/>
                </a:lnTo>
                <a:lnTo>
                  <a:pt x="70612000" y="30962600"/>
                </a:lnTo>
                <a:lnTo>
                  <a:pt x="70548500" y="30899100"/>
                </a:lnTo>
                <a:lnTo>
                  <a:pt x="70459600" y="30797500"/>
                </a:lnTo>
                <a:lnTo>
                  <a:pt x="70358000" y="30670500"/>
                </a:lnTo>
                <a:lnTo>
                  <a:pt x="70269100" y="30543500"/>
                </a:lnTo>
                <a:lnTo>
                  <a:pt x="70180200" y="30441900"/>
                </a:lnTo>
                <a:lnTo>
                  <a:pt x="70116700" y="30378400"/>
                </a:lnTo>
                <a:lnTo>
                  <a:pt x="70015100" y="30327600"/>
                </a:lnTo>
                <a:lnTo>
                  <a:pt x="69761100" y="30213300"/>
                </a:lnTo>
                <a:lnTo>
                  <a:pt x="69367400" y="30035500"/>
                </a:lnTo>
                <a:lnTo>
                  <a:pt x="68859400" y="29806900"/>
                </a:lnTo>
                <a:lnTo>
                  <a:pt x="68249800" y="29540200"/>
                </a:lnTo>
                <a:lnTo>
                  <a:pt x="67551300" y="29235400"/>
                </a:lnTo>
                <a:lnTo>
                  <a:pt x="66802000" y="28892500"/>
                </a:lnTo>
                <a:lnTo>
                  <a:pt x="66001900" y="28536900"/>
                </a:lnTo>
                <a:lnTo>
                  <a:pt x="65176400" y="28181300"/>
                </a:lnTo>
                <a:lnTo>
                  <a:pt x="64338200" y="27800300"/>
                </a:lnTo>
                <a:lnTo>
                  <a:pt x="63512700" y="27444700"/>
                </a:lnTo>
                <a:lnTo>
                  <a:pt x="62712600" y="27089100"/>
                </a:lnTo>
                <a:lnTo>
                  <a:pt x="61963300" y="26758900"/>
                </a:lnTo>
                <a:lnTo>
                  <a:pt x="61277500" y="26454100"/>
                </a:lnTo>
                <a:lnTo>
                  <a:pt x="60680600" y="26187400"/>
                </a:lnTo>
                <a:lnTo>
                  <a:pt x="60185300" y="25971500"/>
                </a:lnTo>
                <a:lnTo>
                  <a:pt x="59804300" y="25806400"/>
                </a:lnTo>
                <a:lnTo>
                  <a:pt x="59563000" y="25692100"/>
                </a:lnTo>
                <a:lnTo>
                  <a:pt x="59474100" y="25666700"/>
                </a:lnTo>
                <a:lnTo>
                  <a:pt x="59448700" y="25654000"/>
                </a:lnTo>
                <a:lnTo>
                  <a:pt x="59436000" y="25654000"/>
                </a:lnTo>
                <a:lnTo>
                  <a:pt x="59448700" y="25641300"/>
                </a:lnTo>
                <a:lnTo>
                  <a:pt x="59474100" y="25628600"/>
                </a:lnTo>
                <a:lnTo>
                  <a:pt x="59448700" y="25615900"/>
                </a:lnTo>
                <a:lnTo>
                  <a:pt x="59397900" y="25590500"/>
                </a:lnTo>
                <a:lnTo>
                  <a:pt x="59359800" y="25577800"/>
                </a:lnTo>
                <a:lnTo>
                  <a:pt x="59296300" y="25577800"/>
                </a:lnTo>
                <a:lnTo>
                  <a:pt x="59169300" y="25603200"/>
                </a:lnTo>
                <a:lnTo>
                  <a:pt x="59004200" y="25628600"/>
                </a:lnTo>
                <a:lnTo>
                  <a:pt x="58839100" y="25654000"/>
                </a:lnTo>
                <a:lnTo>
                  <a:pt x="58674000" y="25666700"/>
                </a:lnTo>
                <a:lnTo>
                  <a:pt x="58572400" y="25679400"/>
                </a:lnTo>
                <a:lnTo>
                  <a:pt x="58458100" y="25692100"/>
                </a:lnTo>
                <a:lnTo>
                  <a:pt x="58204100" y="25704800"/>
                </a:lnTo>
                <a:lnTo>
                  <a:pt x="57848500" y="25717500"/>
                </a:lnTo>
                <a:lnTo>
                  <a:pt x="57429400" y="25730200"/>
                </a:lnTo>
                <a:lnTo>
                  <a:pt x="56984900" y="25755600"/>
                </a:lnTo>
                <a:lnTo>
                  <a:pt x="56540400" y="25768300"/>
                </a:lnTo>
                <a:lnTo>
                  <a:pt x="56134000" y="25793700"/>
                </a:lnTo>
                <a:lnTo>
                  <a:pt x="55803800" y="25806400"/>
                </a:lnTo>
                <a:lnTo>
                  <a:pt x="55575200" y="25819100"/>
                </a:lnTo>
                <a:lnTo>
                  <a:pt x="55486300" y="25819100"/>
                </a:lnTo>
                <a:lnTo>
                  <a:pt x="55448200" y="25882600"/>
                </a:lnTo>
                <a:lnTo>
                  <a:pt x="55397400" y="25971500"/>
                </a:lnTo>
                <a:lnTo>
                  <a:pt x="55359300" y="26035000"/>
                </a:lnTo>
                <a:lnTo>
                  <a:pt x="55295800" y="26022300"/>
                </a:lnTo>
                <a:lnTo>
                  <a:pt x="55194200" y="26009600"/>
                </a:lnTo>
                <a:lnTo>
                  <a:pt x="55092600" y="25984200"/>
                </a:lnTo>
                <a:lnTo>
                  <a:pt x="55016400" y="25971500"/>
                </a:lnTo>
                <a:lnTo>
                  <a:pt x="54940200" y="25946100"/>
                </a:lnTo>
                <a:lnTo>
                  <a:pt x="54813200" y="25908000"/>
                </a:lnTo>
                <a:lnTo>
                  <a:pt x="54698900" y="25869900"/>
                </a:lnTo>
                <a:lnTo>
                  <a:pt x="54635400" y="25857200"/>
                </a:lnTo>
                <a:lnTo>
                  <a:pt x="54597300" y="25844500"/>
                </a:lnTo>
                <a:lnTo>
                  <a:pt x="54546500" y="25831800"/>
                </a:lnTo>
                <a:lnTo>
                  <a:pt x="54508400" y="25819100"/>
                </a:lnTo>
                <a:lnTo>
                  <a:pt x="54444900" y="25755600"/>
                </a:lnTo>
                <a:lnTo>
                  <a:pt x="54254400" y="25590500"/>
                </a:lnTo>
                <a:lnTo>
                  <a:pt x="53975000" y="25323800"/>
                </a:lnTo>
                <a:lnTo>
                  <a:pt x="53606700" y="24980900"/>
                </a:lnTo>
                <a:lnTo>
                  <a:pt x="53162200" y="24574500"/>
                </a:lnTo>
                <a:lnTo>
                  <a:pt x="52679600" y="24117300"/>
                </a:lnTo>
                <a:lnTo>
                  <a:pt x="52146200" y="23622000"/>
                </a:lnTo>
                <a:lnTo>
                  <a:pt x="51600100" y="23114000"/>
                </a:lnTo>
                <a:lnTo>
                  <a:pt x="51054000" y="22606000"/>
                </a:lnTo>
                <a:lnTo>
                  <a:pt x="50520600" y="22110700"/>
                </a:lnTo>
                <a:lnTo>
                  <a:pt x="49999900" y="21640800"/>
                </a:lnTo>
                <a:lnTo>
                  <a:pt x="49542700" y="21221700"/>
                </a:lnTo>
                <a:lnTo>
                  <a:pt x="49136300" y="20853400"/>
                </a:lnTo>
                <a:lnTo>
                  <a:pt x="48806100" y="20574000"/>
                </a:lnTo>
                <a:lnTo>
                  <a:pt x="48564800" y="20370800"/>
                </a:lnTo>
                <a:lnTo>
                  <a:pt x="48437800" y="20281900"/>
                </a:lnTo>
                <a:lnTo>
                  <a:pt x="48272700" y="20218400"/>
                </a:lnTo>
                <a:lnTo>
                  <a:pt x="48018700" y="20154900"/>
                </a:lnTo>
                <a:lnTo>
                  <a:pt x="47713900" y="20091400"/>
                </a:lnTo>
                <a:lnTo>
                  <a:pt x="47383700" y="20040600"/>
                </a:lnTo>
                <a:lnTo>
                  <a:pt x="47028100" y="19977100"/>
                </a:lnTo>
                <a:lnTo>
                  <a:pt x="46685200" y="19939000"/>
                </a:lnTo>
                <a:lnTo>
                  <a:pt x="46393100" y="19888200"/>
                </a:lnTo>
                <a:lnTo>
                  <a:pt x="46139100" y="19850100"/>
                </a:lnTo>
                <a:lnTo>
                  <a:pt x="45974000" y="19837400"/>
                </a:lnTo>
                <a:lnTo>
                  <a:pt x="45821600" y="19812000"/>
                </a:lnTo>
                <a:lnTo>
                  <a:pt x="45618400" y="19773900"/>
                </a:lnTo>
                <a:lnTo>
                  <a:pt x="45377100" y="19748500"/>
                </a:lnTo>
                <a:lnTo>
                  <a:pt x="45110400" y="19710400"/>
                </a:lnTo>
                <a:lnTo>
                  <a:pt x="44843700" y="19672300"/>
                </a:lnTo>
                <a:lnTo>
                  <a:pt x="44577000" y="19634200"/>
                </a:lnTo>
                <a:lnTo>
                  <a:pt x="44335700" y="19596100"/>
                </a:lnTo>
                <a:lnTo>
                  <a:pt x="44132500" y="19558000"/>
                </a:lnTo>
                <a:lnTo>
                  <a:pt x="43980100" y="19519900"/>
                </a:lnTo>
                <a:lnTo>
                  <a:pt x="43840400" y="19456400"/>
                </a:lnTo>
                <a:lnTo>
                  <a:pt x="43611800" y="19342100"/>
                </a:lnTo>
                <a:lnTo>
                  <a:pt x="43319700" y="19202400"/>
                </a:lnTo>
                <a:lnTo>
                  <a:pt x="42964100" y="19011900"/>
                </a:lnTo>
                <a:lnTo>
                  <a:pt x="42583100" y="18821400"/>
                </a:lnTo>
                <a:lnTo>
                  <a:pt x="42189400" y="18605500"/>
                </a:lnTo>
                <a:lnTo>
                  <a:pt x="41808400" y="18402300"/>
                </a:lnTo>
                <a:lnTo>
                  <a:pt x="41440100" y="18211800"/>
                </a:lnTo>
                <a:lnTo>
                  <a:pt x="41122600" y="18059400"/>
                </a:lnTo>
                <a:lnTo>
                  <a:pt x="40868600" y="17919700"/>
                </a:lnTo>
                <a:lnTo>
                  <a:pt x="40690800" y="17843500"/>
                </a:lnTo>
                <a:lnTo>
                  <a:pt x="40525700" y="17780000"/>
                </a:lnTo>
                <a:lnTo>
                  <a:pt x="40233600" y="17678400"/>
                </a:lnTo>
                <a:lnTo>
                  <a:pt x="39839900" y="17551400"/>
                </a:lnTo>
                <a:lnTo>
                  <a:pt x="39382700" y="17386300"/>
                </a:lnTo>
                <a:lnTo>
                  <a:pt x="38862000" y="17208500"/>
                </a:lnTo>
                <a:lnTo>
                  <a:pt x="38290500" y="17030700"/>
                </a:lnTo>
                <a:lnTo>
                  <a:pt x="37719000" y="16840200"/>
                </a:lnTo>
                <a:lnTo>
                  <a:pt x="37147500" y="16649700"/>
                </a:lnTo>
                <a:lnTo>
                  <a:pt x="36588700" y="16459200"/>
                </a:lnTo>
                <a:lnTo>
                  <a:pt x="36093400" y="16294100"/>
                </a:lnTo>
                <a:lnTo>
                  <a:pt x="35648900" y="16141700"/>
                </a:lnTo>
                <a:lnTo>
                  <a:pt x="35293300" y="16027400"/>
                </a:lnTo>
                <a:lnTo>
                  <a:pt x="35052000" y="15938500"/>
                </a:lnTo>
                <a:lnTo>
                  <a:pt x="34925000" y="15887700"/>
                </a:lnTo>
                <a:lnTo>
                  <a:pt x="34810700" y="15811500"/>
                </a:lnTo>
                <a:lnTo>
                  <a:pt x="34671000" y="15709900"/>
                </a:lnTo>
                <a:lnTo>
                  <a:pt x="34493200" y="15582900"/>
                </a:lnTo>
                <a:lnTo>
                  <a:pt x="34315400" y="15443200"/>
                </a:lnTo>
                <a:lnTo>
                  <a:pt x="34124900" y="15290800"/>
                </a:lnTo>
                <a:lnTo>
                  <a:pt x="33959800" y="15163800"/>
                </a:lnTo>
                <a:lnTo>
                  <a:pt x="33807400" y="15062200"/>
                </a:lnTo>
                <a:lnTo>
                  <a:pt x="33693100" y="14998700"/>
                </a:lnTo>
                <a:lnTo>
                  <a:pt x="33566100" y="14947900"/>
                </a:lnTo>
                <a:lnTo>
                  <a:pt x="33350200" y="14884400"/>
                </a:lnTo>
                <a:lnTo>
                  <a:pt x="33096200" y="14808200"/>
                </a:lnTo>
                <a:lnTo>
                  <a:pt x="32816800" y="14744700"/>
                </a:lnTo>
                <a:lnTo>
                  <a:pt x="32524700" y="14668500"/>
                </a:lnTo>
                <a:lnTo>
                  <a:pt x="32258000" y="14605000"/>
                </a:lnTo>
                <a:lnTo>
                  <a:pt x="32029400" y="14541500"/>
                </a:lnTo>
                <a:lnTo>
                  <a:pt x="31877000" y="14503400"/>
                </a:lnTo>
                <a:lnTo>
                  <a:pt x="31724600" y="14465300"/>
                </a:lnTo>
                <a:lnTo>
                  <a:pt x="31483300" y="14401800"/>
                </a:lnTo>
                <a:lnTo>
                  <a:pt x="31165800" y="14312900"/>
                </a:lnTo>
                <a:lnTo>
                  <a:pt x="30797500" y="14198600"/>
                </a:lnTo>
                <a:lnTo>
                  <a:pt x="30378400" y="14084300"/>
                </a:lnTo>
                <a:lnTo>
                  <a:pt x="29959300" y="13970000"/>
                </a:lnTo>
                <a:lnTo>
                  <a:pt x="29540200" y="13855700"/>
                </a:lnTo>
                <a:lnTo>
                  <a:pt x="29146500" y="13741400"/>
                </a:lnTo>
                <a:lnTo>
                  <a:pt x="28803600" y="13652500"/>
                </a:lnTo>
                <a:lnTo>
                  <a:pt x="28524200" y="13576300"/>
                </a:lnTo>
                <a:lnTo>
                  <a:pt x="28346400" y="13512800"/>
                </a:lnTo>
                <a:lnTo>
                  <a:pt x="28168600" y="13462000"/>
                </a:lnTo>
                <a:lnTo>
                  <a:pt x="27889200" y="13385800"/>
                </a:lnTo>
                <a:lnTo>
                  <a:pt x="27508200" y="13271500"/>
                </a:lnTo>
                <a:lnTo>
                  <a:pt x="27051000" y="13131800"/>
                </a:lnTo>
                <a:lnTo>
                  <a:pt x="26543000" y="12979400"/>
                </a:lnTo>
                <a:lnTo>
                  <a:pt x="25996900" y="12814300"/>
                </a:lnTo>
                <a:lnTo>
                  <a:pt x="25438100" y="12649200"/>
                </a:lnTo>
                <a:lnTo>
                  <a:pt x="24892000" y="12484100"/>
                </a:lnTo>
                <a:lnTo>
                  <a:pt x="24358600" y="12331700"/>
                </a:lnTo>
                <a:lnTo>
                  <a:pt x="23888700" y="12192000"/>
                </a:lnTo>
                <a:lnTo>
                  <a:pt x="23469600" y="12065000"/>
                </a:lnTo>
                <a:lnTo>
                  <a:pt x="23152100" y="11976100"/>
                </a:lnTo>
                <a:lnTo>
                  <a:pt x="22936200" y="11899900"/>
                </a:lnTo>
                <a:lnTo>
                  <a:pt x="22847300" y="11874500"/>
                </a:lnTo>
                <a:lnTo>
                  <a:pt x="22771100" y="11861800"/>
                </a:lnTo>
                <a:lnTo>
                  <a:pt x="22656800" y="11836400"/>
                </a:lnTo>
                <a:lnTo>
                  <a:pt x="22542500" y="11811000"/>
                </a:lnTo>
                <a:lnTo>
                  <a:pt x="22428200" y="11785600"/>
                </a:lnTo>
                <a:lnTo>
                  <a:pt x="22364700" y="11760200"/>
                </a:lnTo>
                <a:lnTo>
                  <a:pt x="22275800" y="11722100"/>
                </a:lnTo>
                <a:lnTo>
                  <a:pt x="22059900" y="11645900"/>
                </a:lnTo>
                <a:lnTo>
                  <a:pt x="21729700" y="11518900"/>
                </a:lnTo>
                <a:lnTo>
                  <a:pt x="21323300" y="11353800"/>
                </a:lnTo>
                <a:lnTo>
                  <a:pt x="20853400" y="11163300"/>
                </a:lnTo>
                <a:lnTo>
                  <a:pt x="20332700" y="10947400"/>
                </a:lnTo>
                <a:lnTo>
                  <a:pt x="19786600" y="10718800"/>
                </a:lnTo>
                <a:lnTo>
                  <a:pt x="19240500" y="10477500"/>
                </a:lnTo>
                <a:lnTo>
                  <a:pt x="18707100" y="10248900"/>
                </a:lnTo>
                <a:lnTo>
                  <a:pt x="18211800" y="10020300"/>
                </a:lnTo>
                <a:lnTo>
                  <a:pt x="17780000" y="9817100"/>
                </a:lnTo>
                <a:lnTo>
                  <a:pt x="17424400" y="9626600"/>
                </a:lnTo>
                <a:lnTo>
                  <a:pt x="17157700" y="9474200"/>
                </a:lnTo>
                <a:lnTo>
                  <a:pt x="17018000" y="9347200"/>
                </a:lnTo>
                <a:lnTo>
                  <a:pt x="16954500" y="9194800"/>
                </a:lnTo>
                <a:lnTo>
                  <a:pt x="16865600" y="8902700"/>
                </a:lnTo>
                <a:lnTo>
                  <a:pt x="16776700" y="8509000"/>
                </a:lnTo>
                <a:lnTo>
                  <a:pt x="16687800" y="8013700"/>
                </a:lnTo>
                <a:lnTo>
                  <a:pt x="16586200" y="7454900"/>
                </a:lnTo>
                <a:lnTo>
                  <a:pt x="16484600" y="6832600"/>
                </a:lnTo>
                <a:lnTo>
                  <a:pt x="16383000" y="6184900"/>
                </a:lnTo>
                <a:lnTo>
                  <a:pt x="16294100" y="5511800"/>
                </a:lnTo>
                <a:lnTo>
                  <a:pt x="16192500" y="4851400"/>
                </a:lnTo>
                <a:lnTo>
                  <a:pt x="16103600" y="4203700"/>
                </a:lnTo>
                <a:lnTo>
                  <a:pt x="16027400" y="3606800"/>
                </a:lnTo>
                <a:lnTo>
                  <a:pt x="15951200" y="3060700"/>
                </a:lnTo>
                <a:lnTo>
                  <a:pt x="15887700" y="2590800"/>
                </a:lnTo>
                <a:lnTo>
                  <a:pt x="15836900" y="2222500"/>
                </a:lnTo>
                <a:lnTo>
                  <a:pt x="15811500" y="1981200"/>
                </a:lnTo>
                <a:lnTo>
                  <a:pt x="15786100" y="1866900"/>
                </a:lnTo>
                <a:lnTo>
                  <a:pt x="15760700" y="1739900"/>
                </a:lnTo>
                <a:lnTo>
                  <a:pt x="15722600" y="1549400"/>
                </a:lnTo>
                <a:lnTo>
                  <a:pt x="15671800" y="1333500"/>
                </a:lnTo>
                <a:lnTo>
                  <a:pt x="15633700" y="1104900"/>
                </a:lnTo>
                <a:lnTo>
                  <a:pt x="15582900" y="914400"/>
                </a:lnTo>
                <a:lnTo>
                  <a:pt x="15544800" y="762000"/>
                </a:lnTo>
                <a:lnTo>
                  <a:pt x="15532100" y="711200"/>
                </a:lnTo>
                <a:lnTo>
                  <a:pt x="15481300" y="685800"/>
                </a:lnTo>
                <a:lnTo>
                  <a:pt x="15417800" y="660400"/>
                </a:lnTo>
                <a:lnTo>
                  <a:pt x="15367000" y="647700"/>
                </a:lnTo>
                <a:lnTo>
                  <a:pt x="15290800" y="622300"/>
                </a:lnTo>
                <a:lnTo>
                  <a:pt x="15113000" y="558800"/>
                </a:lnTo>
                <a:lnTo>
                  <a:pt x="14859000" y="457200"/>
                </a:lnTo>
                <a:lnTo>
                  <a:pt x="14541500" y="355600"/>
                </a:lnTo>
                <a:lnTo>
                  <a:pt x="14211300" y="241300"/>
                </a:lnTo>
                <a:lnTo>
                  <a:pt x="13868400" y="139700"/>
                </a:lnTo>
                <a:lnTo>
                  <a:pt x="13563600" y="50800"/>
                </a:lnTo>
                <a:lnTo>
                  <a:pt x="13322300" y="0"/>
                </a:lnTo>
                <a:lnTo>
                  <a:pt x="13157200" y="0"/>
                </a:lnTo>
                <a:lnTo>
                  <a:pt x="13030200" y="63500"/>
                </a:lnTo>
                <a:lnTo>
                  <a:pt x="12839700" y="203200"/>
                </a:lnTo>
                <a:lnTo>
                  <a:pt x="12611100" y="406400"/>
                </a:lnTo>
                <a:lnTo>
                  <a:pt x="12344400" y="647700"/>
                </a:lnTo>
                <a:lnTo>
                  <a:pt x="12065000" y="927100"/>
                </a:lnTo>
                <a:lnTo>
                  <a:pt x="11772900" y="1206500"/>
                </a:lnTo>
                <a:lnTo>
                  <a:pt x="11480800" y="1485900"/>
                </a:lnTo>
                <a:lnTo>
                  <a:pt x="11214100" y="1739900"/>
                </a:lnTo>
                <a:lnTo>
                  <a:pt x="10972800" y="1968500"/>
                </a:lnTo>
                <a:lnTo>
                  <a:pt x="10769600" y="2133600"/>
                </a:lnTo>
                <a:lnTo>
                  <a:pt x="10629900" y="2235200"/>
                </a:lnTo>
                <a:lnTo>
                  <a:pt x="10464800" y="2298700"/>
                </a:lnTo>
                <a:lnTo>
                  <a:pt x="10185400" y="2387600"/>
                </a:lnTo>
                <a:lnTo>
                  <a:pt x="9791700" y="2501900"/>
                </a:lnTo>
                <a:lnTo>
                  <a:pt x="9321800" y="2628900"/>
                </a:lnTo>
                <a:lnTo>
                  <a:pt x="8788400" y="2768600"/>
                </a:lnTo>
                <a:lnTo>
                  <a:pt x="8204200" y="2921000"/>
                </a:lnTo>
                <a:lnTo>
                  <a:pt x="7620000" y="3060700"/>
                </a:lnTo>
                <a:lnTo>
                  <a:pt x="7023100" y="3213100"/>
                </a:lnTo>
                <a:lnTo>
                  <a:pt x="6451600" y="3352800"/>
                </a:lnTo>
                <a:lnTo>
                  <a:pt x="5930900" y="3492500"/>
                </a:lnTo>
                <a:lnTo>
                  <a:pt x="5473700" y="3606800"/>
                </a:lnTo>
                <a:lnTo>
                  <a:pt x="5105400" y="3708400"/>
                </a:lnTo>
                <a:lnTo>
                  <a:pt x="4838700" y="3771900"/>
                </a:lnTo>
                <a:lnTo>
                  <a:pt x="4711700" y="3822700"/>
                </a:lnTo>
                <a:lnTo>
                  <a:pt x="4584700" y="3886200"/>
                </a:lnTo>
                <a:lnTo>
                  <a:pt x="4406900" y="4013200"/>
                </a:lnTo>
                <a:lnTo>
                  <a:pt x="4203700" y="4152900"/>
                </a:lnTo>
                <a:lnTo>
                  <a:pt x="4000500" y="4305300"/>
                </a:lnTo>
                <a:lnTo>
                  <a:pt x="3784600" y="4470400"/>
                </a:lnTo>
                <a:lnTo>
                  <a:pt x="3581400" y="4622800"/>
                </a:lnTo>
                <a:lnTo>
                  <a:pt x="3416300" y="4749800"/>
                </a:lnTo>
                <a:lnTo>
                  <a:pt x="3289300" y="4838700"/>
                </a:lnTo>
                <a:lnTo>
                  <a:pt x="3187700" y="4914900"/>
                </a:lnTo>
                <a:lnTo>
                  <a:pt x="2971800" y="5067300"/>
                </a:lnTo>
                <a:lnTo>
                  <a:pt x="2654300" y="5283200"/>
                </a:lnTo>
                <a:lnTo>
                  <a:pt x="2247900" y="5562600"/>
                </a:lnTo>
                <a:lnTo>
                  <a:pt x="1790700" y="5892800"/>
                </a:lnTo>
                <a:lnTo>
                  <a:pt x="1270000" y="6261100"/>
                </a:lnTo>
                <a:lnTo>
                  <a:pt x="711200" y="6654800"/>
                </a:lnTo>
                <a:lnTo>
                  <a:pt x="127000" y="7061200"/>
                </a:lnTo>
                <a:lnTo>
                  <a:pt x="0" y="7162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17" name="Freeform 2717"/>
          <p:cNvSpPr/>
          <p:nvPr/>
        </p:nvSpPr>
        <p:spPr>
          <a:xfrm rot="-5400000">
            <a:off x="8553927" y="2067878"/>
            <a:ext cx="115252" cy="47625"/>
          </a:xfrm>
          <a:custGeom>
            <a:avLst/>
            <a:gdLst/>
            <a:ahLst/>
            <a:cxnLst/>
            <a:rect l="0" t="0" r="0" b="0"/>
            <a:pathLst>
              <a:path w="3073400" h="1270000">
                <a:moveTo>
                  <a:pt x="3073400" y="1270000"/>
                </a:moveTo>
                <a:lnTo>
                  <a:pt x="3060700" y="1270000"/>
                </a:lnTo>
                <a:lnTo>
                  <a:pt x="3035300" y="1257300"/>
                </a:lnTo>
                <a:lnTo>
                  <a:pt x="2984500" y="1219200"/>
                </a:lnTo>
                <a:lnTo>
                  <a:pt x="2882900" y="1168400"/>
                </a:lnTo>
                <a:lnTo>
                  <a:pt x="2755900" y="1104900"/>
                </a:lnTo>
                <a:lnTo>
                  <a:pt x="2679700" y="1066800"/>
                </a:lnTo>
                <a:lnTo>
                  <a:pt x="2590800" y="1028700"/>
                </a:lnTo>
                <a:lnTo>
                  <a:pt x="2374900" y="939800"/>
                </a:lnTo>
                <a:lnTo>
                  <a:pt x="2082800" y="825500"/>
                </a:lnTo>
                <a:lnTo>
                  <a:pt x="1727200" y="685800"/>
                </a:lnTo>
                <a:lnTo>
                  <a:pt x="1358900" y="533400"/>
                </a:lnTo>
                <a:lnTo>
                  <a:pt x="977900" y="381000"/>
                </a:lnTo>
                <a:lnTo>
                  <a:pt x="622300" y="241300"/>
                </a:lnTo>
                <a:lnTo>
                  <a:pt x="342900" y="127000"/>
                </a:lnTo>
                <a:lnTo>
                  <a:pt x="139700" y="50800"/>
                </a:lnTo>
                <a:lnTo>
                  <a:pt x="63500" y="25400"/>
                </a:lnTo>
                <a:lnTo>
                  <a:pt x="127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18" name="Freeform 2718"/>
          <p:cNvSpPr/>
          <p:nvPr/>
        </p:nvSpPr>
        <p:spPr>
          <a:xfrm rot="-5400000">
            <a:off x="5492354" y="4670823"/>
            <a:ext cx="1825466" cy="607695"/>
          </a:xfrm>
          <a:custGeom>
            <a:avLst/>
            <a:gdLst/>
            <a:ahLst/>
            <a:cxnLst/>
            <a:rect l="0" t="0" r="0" b="0"/>
            <a:pathLst>
              <a:path w="48679100" h="16205200">
                <a:moveTo>
                  <a:pt x="48679100" y="10909300"/>
                </a:moveTo>
                <a:lnTo>
                  <a:pt x="47853600" y="10845800"/>
                </a:lnTo>
                <a:lnTo>
                  <a:pt x="47015400" y="10769600"/>
                </a:lnTo>
                <a:lnTo>
                  <a:pt x="46215300" y="10718800"/>
                </a:lnTo>
                <a:lnTo>
                  <a:pt x="45466000" y="10655300"/>
                </a:lnTo>
                <a:lnTo>
                  <a:pt x="44818300" y="10604500"/>
                </a:lnTo>
                <a:lnTo>
                  <a:pt x="44272200" y="10566400"/>
                </a:lnTo>
                <a:lnTo>
                  <a:pt x="43853100" y="10528300"/>
                </a:lnTo>
                <a:lnTo>
                  <a:pt x="43573700" y="10515600"/>
                </a:lnTo>
                <a:lnTo>
                  <a:pt x="43472100" y="10502900"/>
                </a:lnTo>
                <a:lnTo>
                  <a:pt x="43395900" y="10541000"/>
                </a:lnTo>
                <a:lnTo>
                  <a:pt x="43281600" y="10604500"/>
                </a:lnTo>
                <a:lnTo>
                  <a:pt x="43180000" y="10668000"/>
                </a:lnTo>
                <a:lnTo>
                  <a:pt x="43116500" y="10706100"/>
                </a:lnTo>
                <a:lnTo>
                  <a:pt x="43065700" y="10744200"/>
                </a:lnTo>
                <a:lnTo>
                  <a:pt x="43002200" y="10807700"/>
                </a:lnTo>
                <a:lnTo>
                  <a:pt x="42926000" y="10871200"/>
                </a:lnTo>
                <a:lnTo>
                  <a:pt x="42887900" y="10909300"/>
                </a:lnTo>
                <a:lnTo>
                  <a:pt x="42786300" y="10934700"/>
                </a:lnTo>
                <a:lnTo>
                  <a:pt x="42557700" y="10985500"/>
                </a:lnTo>
                <a:lnTo>
                  <a:pt x="42189400" y="11087100"/>
                </a:lnTo>
                <a:lnTo>
                  <a:pt x="41706800" y="11201400"/>
                </a:lnTo>
                <a:lnTo>
                  <a:pt x="41135300" y="11341100"/>
                </a:lnTo>
                <a:lnTo>
                  <a:pt x="40500300" y="11506200"/>
                </a:lnTo>
                <a:lnTo>
                  <a:pt x="39801800" y="11684000"/>
                </a:lnTo>
                <a:lnTo>
                  <a:pt x="39077900" y="11874500"/>
                </a:lnTo>
                <a:lnTo>
                  <a:pt x="38341300" y="12052300"/>
                </a:lnTo>
                <a:lnTo>
                  <a:pt x="37617400" y="12242800"/>
                </a:lnTo>
                <a:lnTo>
                  <a:pt x="36918900" y="12433300"/>
                </a:lnTo>
                <a:lnTo>
                  <a:pt x="36258500" y="12598400"/>
                </a:lnTo>
                <a:lnTo>
                  <a:pt x="35674300" y="12763500"/>
                </a:lnTo>
                <a:lnTo>
                  <a:pt x="35179000" y="12903200"/>
                </a:lnTo>
                <a:lnTo>
                  <a:pt x="34785300" y="13017500"/>
                </a:lnTo>
                <a:lnTo>
                  <a:pt x="34518600" y="13106400"/>
                </a:lnTo>
                <a:lnTo>
                  <a:pt x="34391600" y="13157200"/>
                </a:lnTo>
                <a:lnTo>
                  <a:pt x="34315400" y="13271500"/>
                </a:lnTo>
                <a:lnTo>
                  <a:pt x="34226500" y="13462000"/>
                </a:lnTo>
                <a:lnTo>
                  <a:pt x="34137600" y="13703300"/>
                </a:lnTo>
                <a:lnTo>
                  <a:pt x="34048700" y="13970000"/>
                </a:lnTo>
                <a:lnTo>
                  <a:pt x="33959800" y="14249400"/>
                </a:lnTo>
                <a:lnTo>
                  <a:pt x="33870900" y="14516100"/>
                </a:lnTo>
                <a:lnTo>
                  <a:pt x="33794700" y="14744700"/>
                </a:lnTo>
                <a:lnTo>
                  <a:pt x="33705800" y="14935200"/>
                </a:lnTo>
                <a:lnTo>
                  <a:pt x="33616900" y="15049500"/>
                </a:lnTo>
                <a:lnTo>
                  <a:pt x="33489900" y="15100300"/>
                </a:lnTo>
                <a:lnTo>
                  <a:pt x="33223200" y="15189200"/>
                </a:lnTo>
                <a:lnTo>
                  <a:pt x="32854900" y="15278100"/>
                </a:lnTo>
                <a:lnTo>
                  <a:pt x="32385000" y="15392400"/>
                </a:lnTo>
                <a:lnTo>
                  <a:pt x="31864300" y="15506700"/>
                </a:lnTo>
                <a:lnTo>
                  <a:pt x="31305500" y="15633700"/>
                </a:lnTo>
                <a:lnTo>
                  <a:pt x="30734000" y="15748000"/>
                </a:lnTo>
                <a:lnTo>
                  <a:pt x="30175200" y="15862300"/>
                </a:lnTo>
                <a:lnTo>
                  <a:pt x="29641800" y="15963900"/>
                </a:lnTo>
                <a:lnTo>
                  <a:pt x="29171900" y="16052800"/>
                </a:lnTo>
                <a:lnTo>
                  <a:pt x="28790900" y="16129000"/>
                </a:lnTo>
                <a:lnTo>
                  <a:pt x="28511500" y="16179800"/>
                </a:lnTo>
                <a:lnTo>
                  <a:pt x="28371800" y="16205200"/>
                </a:lnTo>
                <a:lnTo>
                  <a:pt x="28206700" y="16205200"/>
                </a:lnTo>
                <a:lnTo>
                  <a:pt x="27990800" y="16205200"/>
                </a:lnTo>
                <a:lnTo>
                  <a:pt x="27736800" y="16205200"/>
                </a:lnTo>
                <a:lnTo>
                  <a:pt x="27470100" y="16192500"/>
                </a:lnTo>
                <a:lnTo>
                  <a:pt x="27190700" y="16179800"/>
                </a:lnTo>
                <a:lnTo>
                  <a:pt x="26936700" y="16167100"/>
                </a:lnTo>
                <a:lnTo>
                  <a:pt x="26720800" y="16154400"/>
                </a:lnTo>
                <a:lnTo>
                  <a:pt x="26555700" y="16141700"/>
                </a:lnTo>
                <a:lnTo>
                  <a:pt x="26416000" y="16116300"/>
                </a:lnTo>
                <a:lnTo>
                  <a:pt x="26162000" y="16052800"/>
                </a:lnTo>
                <a:lnTo>
                  <a:pt x="25806400" y="15976600"/>
                </a:lnTo>
                <a:lnTo>
                  <a:pt x="25361900" y="15862300"/>
                </a:lnTo>
                <a:lnTo>
                  <a:pt x="24879300" y="15748000"/>
                </a:lnTo>
                <a:lnTo>
                  <a:pt x="24358600" y="15621000"/>
                </a:lnTo>
                <a:lnTo>
                  <a:pt x="23837900" y="15494000"/>
                </a:lnTo>
                <a:lnTo>
                  <a:pt x="23329900" y="15367000"/>
                </a:lnTo>
                <a:lnTo>
                  <a:pt x="22860000" y="15252700"/>
                </a:lnTo>
                <a:lnTo>
                  <a:pt x="22453600" y="15151100"/>
                </a:lnTo>
                <a:lnTo>
                  <a:pt x="22123400" y="15074900"/>
                </a:lnTo>
                <a:lnTo>
                  <a:pt x="21894800" y="15011400"/>
                </a:lnTo>
                <a:lnTo>
                  <a:pt x="21805900" y="14986000"/>
                </a:lnTo>
                <a:lnTo>
                  <a:pt x="21717000" y="14960600"/>
                </a:lnTo>
                <a:lnTo>
                  <a:pt x="21590000" y="14909800"/>
                </a:lnTo>
                <a:lnTo>
                  <a:pt x="21450300" y="14846300"/>
                </a:lnTo>
                <a:lnTo>
                  <a:pt x="21336000" y="14795500"/>
                </a:lnTo>
                <a:lnTo>
                  <a:pt x="21272500" y="14744700"/>
                </a:lnTo>
                <a:lnTo>
                  <a:pt x="21234400" y="14655800"/>
                </a:lnTo>
                <a:lnTo>
                  <a:pt x="21209000" y="14490700"/>
                </a:lnTo>
                <a:lnTo>
                  <a:pt x="21170900" y="14287500"/>
                </a:lnTo>
                <a:lnTo>
                  <a:pt x="21145500" y="14084300"/>
                </a:lnTo>
                <a:lnTo>
                  <a:pt x="21120100" y="13893800"/>
                </a:lnTo>
                <a:lnTo>
                  <a:pt x="21107400" y="13766800"/>
                </a:lnTo>
                <a:lnTo>
                  <a:pt x="21107400" y="13652500"/>
                </a:lnTo>
                <a:lnTo>
                  <a:pt x="21120100" y="13411200"/>
                </a:lnTo>
                <a:lnTo>
                  <a:pt x="21132800" y="13042900"/>
                </a:lnTo>
                <a:lnTo>
                  <a:pt x="21145500" y="12598400"/>
                </a:lnTo>
                <a:lnTo>
                  <a:pt x="21158200" y="12077700"/>
                </a:lnTo>
                <a:lnTo>
                  <a:pt x="21183600" y="11506200"/>
                </a:lnTo>
                <a:lnTo>
                  <a:pt x="21196300" y="10909300"/>
                </a:lnTo>
                <a:lnTo>
                  <a:pt x="21221700" y="10299700"/>
                </a:lnTo>
                <a:lnTo>
                  <a:pt x="21234400" y="9715500"/>
                </a:lnTo>
                <a:lnTo>
                  <a:pt x="21234400" y="9156700"/>
                </a:lnTo>
                <a:lnTo>
                  <a:pt x="21234400" y="8661400"/>
                </a:lnTo>
                <a:lnTo>
                  <a:pt x="21221700" y="8242300"/>
                </a:lnTo>
                <a:lnTo>
                  <a:pt x="21209000" y="7924800"/>
                </a:lnTo>
                <a:lnTo>
                  <a:pt x="21183600" y="7721600"/>
                </a:lnTo>
                <a:lnTo>
                  <a:pt x="21107400" y="7531100"/>
                </a:lnTo>
                <a:lnTo>
                  <a:pt x="20955000" y="7239000"/>
                </a:lnTo>
                <a:lnTo>
                  <a:pt x="20739100" y="6845300"/>
                </a:lnTo>
                <a:lnTo>
                  <a:pt x="20485100" y="6400800"/>
                </a:lnTo>
                <a:lnTo>
                  <a:pt x="20180300" y="5892800"/>
                </a:lnTo>
                <a:lnTo>
                  <a:pt x="19862800" y="5359400"/>
                </a:lnTo>
                <a:lnTo>
                  <a:pt x="19532600" y="4826000"/>
                </a:lnTo>
                <a:lnTo>
                  <a:pt x="19202400" y="4279900"/>
                </a:lnTo>
                <a:lnTo>
                  <a:pt x="18884900" y="3771900"/>
                </a:lnTo>
                <a:lnTo>
                  <a:pt x="18592800" y="3302000"/>
                </a:lnTo>
                <a:lnTo>
                  <a:pt x="18338800" y="2895600"/>
                </a:lnTo>
                <a:lnTo>
                  <a:pt x="18135600" y="2578100"/>
                </a:lnTo>
                <a:lnTo>
                  <a:pt x="17995900" y="2362200"/>
                </a:lnTo>
                <a:lnTo>
                  <a:pt x="17945100" y="2260600"/>
                </a:lnTo>
                <a:lnTo>
                  <a:pt x="17894300" y="2133600"/>
                </a:lnTo>
                <a:lnTo>
                  <a:pt x="17830800" y="1955800"/>
                </a:lnTo>
                <a:lnTo>
                  <a:pt x="17767300" y="1739900"/>
                </a:lnTo>
                <a:lnTo>
                  <a:pt x="17703800" y="1536700"/>
                </a:lnTo>
                <a:lnTo>
                  <a:pt x="17640300" y="1371600"/>
                </a:lnTo>
                <a:lnTo>
                  <a:pt x="17589500" y="1270000"/>
                </a:lnTo>
                <a:lnTo>
                  <a:pt x="17526000" y="1193800"/>
                </a:lnTo>
                <a:lnTo>
                  <a:pt x="17411700" y="1092200"/>
                </a:lnTo>
                <a:lnTo>
                  <a:pt x="17284700" y="965200"/>
                </a:lnTo>
                <a:lnTo>
                  <a:pt x="17157700" y="863600"/>
                </a:lnTo>
                <a:lnTo>
                  <a:pt x="17068800" y="774700"/>
                </a:lnTo>
                <a:lnTo>
                  <a:pt x="17018000" y="736600"/>
                </a:lnTo>
                <a:lnTo>
                  <a:pt x="16979900" y="723900"/>
                </a:lnTo>
                <a:lnTo>
                  <a:pt x="16916400" y="698500"/>
                </a:lnTo>
                <a:lnTo>
                  <a:pt x="16865600" y="685800"/>
                </a:lnTo>
                <a:lnTo>
                  <a:pt x="16827500" y="673100"/>
                </a:lnTo>
                <a:lnTo>
                  <a:pt x="16751300" y="647700"/>
                </a:lnTo>
                <a:lnTo>
                  <a:pt x="16662400" y="622300"/>
                </a:lnTo>
                <a:lnTo>
                  <a:pt x="16611600" y="609600"/>
                </a:lnTo>
                <a:lnTo>
                  <a:pt x="16522700" y="584200"/>
                </a:lnTo>
                <a:lnTo>
                  <a:pt x="16332200" y="533400"/>
                </a:lnTo>
                <a:lnTo>
                  <a:pt x="16065500" y="444500"/>
                </a:lnTo>
                <a:lnTo>
                  <a:pt x="15748000" y="355600"/>
                </a:lnTo>
                <a:lnTo>
                  <a:pt x="15405100" y="254000"/>
                </a:lnTo>
                <a:lnTo>
                  <a:pt x="15074900" y="165100"/>
                </a:lnTo>
                <a:lnTo>
                  <a:pt x="14795500" y="88900"/>
                </a:lnTo>
                <a:lnTo>
                  <a:pt x="14592300" y="25400"/>
                </a:lnTo>
                <a:lnTo>
                  <a:pt x="14478000" y="0"/>
                </a:lnTo>
                <a:lnTo>
                  <a:pt x="14389100" y="0"/>
                </a:lnTo>
                <a:lnTo>
                  <a:pt x="14262100" y="12700"/>
                </a:lnTo>
                <a:lnTo>
                  <a:pt x="14109700" y="25400"/>
                </a:lnTo>
                <a:lnTo>
                  <a:pt x="13957300" y="38100"/>
                </a:lnTo>
                <a:lnTo>
                  <a:pt x="13830300" y="63500"/>
                </a:lnTo>
                <a:lnTo>
                  <a:pt x="13741400" y="76200"/>
                </a:lnTo>
                <a:lnTo>
                  <a:pt x="13639800" y="76200"/>
                </a:lnTo>
                <a:lnTo>
                  <a:pt x="13462000" y="101600"/>
                </a:lnTo>
                <a:lnTo>
                  <a:pt x="13233400" y="139700"/>
                </a:lnTo>
                <a:lnTo>
                  <a:pt x="12966700" y="165100"/>
                </a:lnTo>
                <a:lnTo>
                  <a:pt x="12700000" y="203200"/>
                </a:lnTo>
                <a:lnTo>
                  <a:pt x="12458700" y="254000"/>
                </a:lnTo>
                <a:lnTo>
                  <a:pt x="12268200" y="292100"/>
                </a:lnTo>
                <a:lnTo>
                  <a:pt x="12141200" y="330200"/>
                </a:lnTo>
                <a:lnTo>
                  <a:pt x="12039600" y="419100"/>
                </a:lnTo>
                <a:lnTo>
                  <a:pt x="11899900" y="546100"/>
                </a:lnTo>
                <a:lnTo>
                  <a:pt x="11734800" y="711200"/>
                </a:lnTo>
                <a:lnTo>
                  <a:pt x="11582400" y="901700"/>
                </a:lnTo>
                <a:lnTo>
                  <a:pt x="11430000" y="1066800"/>
                </a:lnTo>
                <a:lnTo>
                  <a:pt x="11303000" y="1219200"/>
                </a:lnTo>
                <a:lnTo>
                  <a:pt x="11201400" y="1320800"/>
                </a:lnTo>
                <a:lnTo>
                  <a:pt x="11112500" y="1409700"/>
                </a:lnTo>
                <a:lnTo>
                  <a:pt x="10922000" y="1587500"/>
                </a:lnTo>
                <a:lnTo>
                  <a:pt x="10655300" y="1828800"/>
                </a:lnTo>
                <a:lnTo>
                  <a:pt x="10325100" y="2133600"/>
                </a:lnTo>
                <a:lnTo>
                  <a:pt x="9944100" y="2476500"/>
                </a:lnTo>
                <a:lnTo>
                  <a:pt x="9537700" y="2844800"/>
                </a:lnTo>
                <a:lnTo>
                  <a:pt x="9118600" y="3225800"/>
                </a:lnTo>
                <a:lnTo>
                  <a:pt x="8712200" y="3594100"/>
                </a:lnTo>
                <a:lnTo>
                  <a:pt x="8318500" y="3937000"/>
                </a:lnTo>
                <a:lnTo>
                  <a:pt x="7962900" y="4254500"/>
                </a:lnTo>
                <a:lnTo>
                  <a:pt x="7670800" y="4508500"/>
                </a:lnTo>
                <a:lnTo>
                  <a:pt x="7442200" y="4686300"/>
                </a:lnTo>
                <a:lnTo>
                  <a:pt x="7289800" y="4787900"/>
                </a:lnTo>
                <a:lnTo>
                  <a:pt x="7124700" y="4851400"/>
                </a:lnTo>
                <a:lnTo>
                  <a:pt x="6870700" y="4927600"/>
                </a:lnTo>
                <a:lnTo>
                  <a:pt x="6565900" y="5016500"/>
                </a:lnTo>
                <a:lnTo>
                  <a:pt x="6210300" y="5092700"/>
                </a:lnTo>
                <a:lnTo>
                  <a:pt x="5829300" y="5181600"/>
                </a:lnTo>
                <a:lnTo>
                  <a:pt x="5448300" y="5270500"/>
                </a:lnTo>
                <a:lnTo>
                  <a:pt x="5092700" y="5359400"/>
                </a:lnTo>
                <a:lnTo>
                  <a:pt x="4787900" y="5435600"/>
                </a:lnTo>
                <a:lnTo>
                  <a:pt x="4533900" y="5511800"/>
                </a:lnTo>
                <a:lnTo>
                  <a:pt x="4356100" y="5575300"/>
                </a:lnTo>
                <a:lnTo>
                  <a:pt x="4203700" y="5651500"/>
                </a:lnTo>
                <a:lnTo>
                  <a:pt x="3962400" y="5816600"/>
                </a:lnTo>
                <a:lnTo>
                  <a:pt x="3644900" y="6032500"/>
                </a:lnTo>
                <a:lnTo>
                  <a:pt x="3276600" y="6299200"/>
                </a:lnTo>
                <a:lnTo>
                  <a:pt x="2857500" y="6591300"/>
                </a:lnTo>
                <a:lnTo>
                  <a:pt x="2413000" y="6921500"/>
                </a:lnTo>
                <a:lnTo>
                  <a:pt x="1968500" y="7251700"/>
                </a:lnTo>
                <a:lnTo>
                  <a:pt x="1524000" y="7569200"/>
                </a:lnTo>
                <a:lnTo>
                  <a:pt x="1104900" y="7874000"/>
                </a:lnTo>
                <a:lnTo>
                  <a:pt x="723900" y="8153400"/>
                </a:lnTo>
                <a:lnTo>
                  <a:pt x="393700" y="8394700"/>
                </a:lnTo>
                <a:lnTo>
                  <a:pt x="152400" y="8572500"/>
                </a:lnTo>
                <a:lnTo>
                  <a:pt x="0" y="8686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19" name="Freeform 2719"/>
          <p:cNvSpPr/>
          <p:nvPr/>
        </p:nvSpPr>
        <p:spPr>
          <a:xfrm rot="-5400000">
            <a:off x="6532721" y="2019777"/>
            <a:ext cx="1954530" cy="1988820"/>
          </a:xfrm>
          <a:custGeom>
            <a:avLst/>
            <a:gdLst/>
            <a:ahLst/>
            <a:cxnLst/>
            <a:rect l="0" t="0" r="0" b="0"/>
            <a:pathLst>
              <a:path w="52120800" h="53035200">
                <a:moveTo>
                  <a:pt x="52120800" y="53035200"/>
                </a:moveTo>
                <a:lnTo>
                  <a:pt x="52108100" y="53022500"/>
                </a:lnTo>
                <a:lnTo>
                  <a:pt x="51752500" y="52908200"/>
                </a:lnTo>
                <a:lnTo>
                  <a:pt x="51435000" y="52819300"/>
                </a:lnTo>
                <a:lnTo>
                  <a:pt x="51168300" y="52730400"/>
                </a:lnTo>
                <a:lnTo>
                  <a:pt x="50977800" y="52679600"/>
                </a:lnTo>
                <a:lnTo>
                  <a:pt x="50901600" y="52654200"/>
                </a:lnTo>
                <a:lnTo>
                  <a:pt x="50812700" y="52628800"/>
                </a:lnTo>
                <a:lnTo>
                  <a:pt x="50711100" y="52616100"/>
                </a:lnTo>
                <a:lnTo>
                  <a:pt x="50596800" y="52590700"/>
                </a:lnTo>
                <a:lnTo>
                  <a:pt x="50520600" y="52565300"/>
                </a:lnTo>
                <a:lnTo>
                  <a:pt x="50457100" y="52514500"/>
                </a:lnTo>
                <a:lnTo>
                  <a:pt x="50368200" y="52425600"/>
                </a:lnTo>
                <a:lnTo>
                  <a:pt x="50279300" y="52336700"/>
                </a:lnTo>
                <a:lnTo>
                  <a:pt x="50215800" y="52273200"/>
                </a:lnTo>
                <a:lnTo>
                  <a:pt x="50165000" y="52209700"/>
                </a:lnTo>
                <a:lnTo>
                  <a:pt x="50063400" y="52108100"/>
                </a:lnTo>
                <a:lnTo>
                  <a:pt x="49923700" y="51968400"/>
                </a:lnTo>
                <a:lnTo>
                  <a:pt x="49771300" y="51816000"/>
                </a:lnTo>
                <a:lnTo>
                  <a:pt x="49618900" y="51676300"/>
                </a:lnTo>
                <a:lnTo>
                  <a:pt x="49491900" y="51549300"/>
                </a:lnTo>
                <a:lnTo>
                  <a:pt x="49403000" y="51460400"/>
                </a:lnTo>
                <a:lnTo>
                  <a:pt x="49314100" y="51384200"/>
                </a:lnTo>
                <a:lnTo>
                  <a:pt x="49136300" y="51219100"/>
                </a:lnTo>
                <a:lnTo>
                  <a:pt x="48882300" y="51003200"/>
                </a:lnTo>
                <a:lnTo>
                  <a:pt x="48577500" y="50723800"/>
                </a:lnTo>
                <a:lnTo>
                  <a:pt x="48221900" y="50406300"/>
                </a:lnTo>
                <a:lnTo>
                  <a:pt x="47853600" y="50076100"/>
                </a:lnTo>
                <a:lnTo>
                  <a:pt x="47459900" y="49733200"/>
                </a:lnTo>
                <a:lnTo>
                  <a:pt x="47078900" y="49403000"/>
                </a:lnTo>
                <a:lnTo>
                  <a:pt x="46736000" y="49085500"/>
                </a:lnTo>
                <a:lnTo>
                  <a:pt x="46418500" y="48806100"/>
                </a:lnTo>
                <a:lnTo>
                  <a:pt x="46164500" y="48577500"/>
                </a:lnTo>
                <a:lnTo>
                  <a:pt x="45974000" y="48412400"/>
                </a:lnTo>
                <a:lnTo>
                  <a:pt x="45885100" y="48336200"/>
                </a:lnTo>
                <a:lnTo>
                  <a:pt x="45770800" y="48247300"/>
                </a:lnTo>
                <a:lnTo>
                  <a:pt x="45618400" y="48120300"/>
                </a:lnTo>
                <a:lnTo>
                  <a:pt x="45440600" y="47980600"/>
                </a:lnTo>
                <a:lnTo>
                  <a:pt x="45250100" y="47828200"/>
                </a:lnTo>
                <a:lnTo>
                  <a:pt x="45059600" y="47688500"/>
                </a:lnTo>
                <a:lnTo>
                  <a:pt x="44907200" y="47561500"/>
                </a:lnTo>
                <a:lnTo>
                  <a:pt x="44805600" y="47472600"/>
                </a:lnTo>
                <a:lnTo>
                  <a:pt x="44729400" y="47371000"/>
                </a:lnTo>
                <a:lnTo>
                  <a:pt x="44564300" y="47167800"/>
                </a:lnTo>
                <a:lnTo>
                  <a:pt x="44335700" y="46888400"/>
                </a:lnTo>
                <a:lnTo>
                  <a:pt x="44056300" y="46532800"/>
                </a:lnTo>
                <a:lnTo>
                  <a:pt x="43738800" y="46139100"/>
                </a:lnTo>
                <a:lnTo>
                  <a:pt x="43408600" y="45720000"/>
                </a:lnTo>
                <a:lnTo>
                  <a:pt x="43065700" y="45288200"/>
                </a:lnTo>
                <a:lnTo>
                  <a:pt x="42722800" y="44869100"/>
                </a:lnTo>
                <a:lnTo>
                  <a:pt x="42405300" y="44475400"/>
                </a:lnTo>
                <a:lnTo>
                  <a:pt x="42125900" y="44132500"/>
                </a:lnTo>
                <a:lnTo>
                  <a:pt x="41897300" y="43853100"/>
                </a:lnTo>
                <a:lnTo>
                  <a:pt x="41732200" y="43662600"/>
                </a:lnTo>
                <a:lnTo>
                  <a:pt x="41643300" y="43573700"/>
                </a:lnTo>
                <a:lnTo>
                  <a:pt x="41529000" y="43535600"/>
                </a:lnTo>
                <a:lnTo>
                  <a:pt x="41338500" y="43497500"/>
                </a:lnTo>
                <a:lnTo>
                  <a:pt x="41122600" y="43472100"/>
                </a:lnTo>
                <a:lnTo>
                  <a:pt x="40894000" y="43446700"/>
                </a:lnTo>
                <a:lnTo>
                  <a:pt x="40665400" y="43408600"/>
                </a:lnTo>
                <a:lnTo>
                  <a:pt x="40487600" y="43370500"/>
                </a:lnTo>
                <a:lnTo>
                  <a:pt x="40373300" y="43332400"/>
                </a:lnTo>
                <a:lnTo>
                  <a:pt x="40271700" y="43243500"/>
                </a:lnTo>
                <a:lnTo>
                  <a:pt x="40144700" y="43103800"/>
                </a:lnTo>
                <a:lnTo>
                  <a:pt x="39992300" y="42900600"/>
                </a:lnTo>
                <a:lnTo>
                  <a:pt x="39827200" y="42672000"/>
                </a:lnTo>
                <a:lnTo>
                  <a:pt x="39649400" y="42443400"/>
                </a:lnTo>
                <a:lnTo>
                  <a:pt x="39497000" y="42240200"/>
                </a:lnTo>
                <a:lnTo>
                  <a:pt x="39357300" y="42062400"/>
                </a:lnTo>
                <a:lnTo>
                  <a:pt x="39268400" y="41935400"/>
                </a:lnTo>
                <a:lnTo>
                  <a:pt x="39166800" y="41821100"/>
                </a:lnTo>
                <a:lnTo>
                  <a:pt x="39027100" y="41668700"/>
                </a:lnTo>
                <a:lnTo>
                  <a:pt x="38862000" y="41490900"/>
                </a:lnTo>
                <a:lnTo>
                  <a:pt x="38684200" y="41300400"/>
                </a:lnTo>
                <a:lnTo>
                  <a:pt x="38506400" y="41109900"/>
                </a:lnTo>
                <a:lnTo>
                  <a:pt x="38341300" y="40919400"/>
                </a:lnTo>
                <a:lnTo>
                  <a:pt x="38201600" y="40767000"/>
                </a:lnTo>
                <a:lnTo>
                  <a:pt x="38100000" y="40652700"/>
                </a:lnTo>
                <a:lnTo>
                  <a:pt x="38023800" y="40538400"/>
                </a:lnTo>
                <a:lnTo>
                  <a:pt x="37871400" y="40322500"/>
                </a:lnTo>
                <a:lnTo>
                  <a:pt x="37655500" y="39992300"/>
                </a:lnTo>
                <a:lnTo>
                  <a:pt x="37388800" y="39598600"/>
                </a:lnTo>
                <a:lnTo>
                  <a:pt x="37084000" y="39154100"/>
                </a:lnTo>
                <a:lnTo>
                  <a:pt x="36766500" y="38671500"/>
                </a:lnTo>
                <a:lnTo>
                  <a:pt x="36423600" y="38163500"/>
                </a:lnTo>
                <a:lnTo>
                  <a:pt x="36080700" y="37655500"/>
                </a:lnTo>
                <a:lnTo>
                  <a:pt x="35763200" y="37172900"/>
                </a:lnTo>
                <a:lnTo>
                  <a:pt x="35458400" y="36728400"/>
                </a:lnTo>
                <a:lnTo>
                  <a:pt x="35191700" y="36347400"/>
                </a:lnTo>
                <a:lnTo>
                  <a:pt x="34963100" y="36042600"/>
                </a:lnTo>
                <a:lnTo>
                  <a:pt x="34810700" y="35826700"/>
                </a:lnTo>
                <a:lnTo>
                  <a:pt x="34721800" y="35725100"/>
                </a:lnTo>
                <a:lnTo>
                  <a:pt x="34594800" y="35648900"/>
                </a:lnTo>
                <a:lnTo>
                  <a:pt x="34417000" y="35572700"/>
                </a:lnTo>
                <a:lnTo>
                  <a:pt x="34201100" y="35483800"/>
                </a:lnTo>
                <a:lnTo>
                  <a:pt x="33959800" y="35407600"/>
                </a:lnTo>
                <a:lnTo>
                  <a:pt x="33718500" y="35318700"/>
                </a:lnTo>
                <a:lnTo>
                  <a:pt x="33489900" y="35242500"/>
                </a:lnTo>
                <a:lnTo>
                  <a:pt x="33299400" y="35179000"/>
                </a:lnTo>
                <a:lnTo>
                  <a:pt x="33159700" y="35115500"/>
                </a:lnTo>
                <a:lnTo>
                  <a:pt x="33032700" y="35052000"/>
                </a:lnTo>
                <a:lnTo>
                  <a:pt x="32829500" y="34925000"/>
                </a:lnTo>
                <a:lnTo>
                  <a:pt x="32550100" y="34772600"/>
                </a:lnTo>
                <a:lnTo>
                  <a:pt x="32232600" y="34594800"/>
                </a:lnTo>
                <a:lnTo>
                  <a:pt x="31902400" y="34391600"/>
                </a:lnTo>
                <a:lnTo>
                  <a:pt x="31572200" y="34201100"/>
                </a:lnTo>
                <a:lnTo>
                  <a:pt x="31267400" y="34010600"/>
                </a:lnTo>
                <a:lnTo>
                  <a:pt x="31013400" y="33858200"/>
                </a:lnTo>
                <a:lnTo>
                  <a:pt x="30822900" y="33731200"/>
                </a:lnTo>
                <a:lnTo>
                  <a:pt x="30721300" y="33655000"/>
                </a:lnTo>
                <a:lnTo>
                  <a:pt x="30645100" y="33553400"/>
                </a:lnTo>
                <a:lnTo>
                  <a:pt x="30556200" y="33375600"/>
                </a:lnTo>
                <a:lnTo>
                  <a:pt x="30454600" y="33172400"/>
                </a:lnTo>
                <a:lnTo>
                  <a:pt x="30340300" y="32969200"/>
                </a:lnTo>
                <a:lnTo>
                  <a:pt x="30251400" y="32766000"/>
                </a:lnTo>
                <a:lnTo>
                  <a:pt x="30187900" y="32613600"/>
                </a:lnTo>
                <a:lnTo>
                  <a:pt x="30149800" y="32537400"/>
                </a:lnTo>
                <a:lnTo>
                  <a:pt x="30137100" y="32448500"/>
                </a:lnTo>
                <a:lnTo>
                  <a:pt x="30124400" y="32334200"/>
                </a:lnTo>
                <a:lnTo>
                  <a:pt x="30099000" y="32194500"/>
                </a:lnTo>
                <a:lnTo>
                  <a:pt x="30086300" y="32092900"/>
                </a:lnTo>
                <a:lnTo>
                  <a:pt x="30060900" y="32042100"/>
                </a:lnTo>
                <a:lnTo>
                  <a:pt x="30060900" y="32016700"/>
                </a:lnTo>
                <a:lnTo>
                  <a:pt x="30048200" y="32004000"/>
                </a:lnTo>
                <a:lnTo>
                  <a:pt x="30035500" y="32004000"/>
                </a:lnTo>
                <a:lnTo>
                  <a:pt x="30010100" y="31991300"/>
                </a:lnTo>
                <a:lnTo>
                  <a:pt x="29933900" y="31965900"/>
                </a:lnTo>
                <a:lnTo>
                  <a:pt x="29794200" y="31940500"/>
                </a:lnTo>
                <a:lnTo>
                  <a:pt x="29552900" y="31889700"/>
                </a:lnTo>
                <a:lnTo>
                  <a:pt x="29298900" y="31838900"/>
                </a:lnTo>
                <a:lnTo>
                  <a:pt x="29044900" y="31788100"/>
                </a:lnTo>
                <a:lnTo>
                  <a:pt x="28829000" y="31724600"/>
                </a:lnTo>
                <a:lnTo>
                  <a:pt x="28689300" y="31673800"/>
                </a:lnTo>
                <a:lnTo>
                  <a:pt x="28600400" y="31597600"/>
                </a:lnTo>
                <a:lnTo>
                  <a:pt x="28435300" y="31457900"/>
                </a:lnTo>
                <a:lnTo>
                  <a:pt x="28219400" y="31254700"/>
                </a:lnTo>
                <a:lnTo>
                  <a:pt x="27978100" y="31026100"/>
                </a:lnTo>
                <a:lnTo>
                  <a:pt x="27724100" y="30772100"/>
                </a:lnTo>
                <a:lnTo>
                  <a:pt x="27470100" y="30518100"/>
                </a:lnTo>
                <a:lnTo>
                  <a:pt x="27228800" y="30276800"/>
                </a:lnTo>
                <a:lnTo>
                  <a:pt x="27025600" y="30086300"/>
                </a:lnTo>
                <a:lnTo>
                  <a:pt x="26873200" y="29933900"/>
                </a:lnTo>
                <a:lnTo>
                  <a:pt x="26797000" y="29857700"/>
                </a:lnTo>
                <a:lnTo>
                  <a:pt x="26708100" y="29794200"/>
                </a:lnTo>
                <a:lnTo>
                  <a:pt x="26568400" y="29692600"/>
                </a:lnTo>
                <a:lnTo>
                  <a:pt x="26403300" y="29578300"/>
                </a:lnTo>
                <a:lnTo>
                  <a:pt x="26238200" y="29464000"/>
                </a:lnTo>
                <a:lnTo>
                  <a:pt x="26098500" y="29362400"/>
                </a:lnTo>
                <a:lnTo>
                  <a:pt x="26009600" y="29286200"/>
                </a:lnTo>
                <a:lnTo>
                  <a:pt x="25920700" y="29235400"/>
                </a:lnTo>
                <a:lnTo>
                  <a:pt x="25768300" y="29121100"/>
                </a:lnTo>
                <a:lnTo>
                  <a:pt x="25565100" y="28981400"/>
                </a:lnTo>
                <a:lnTo>
                  <a:pt x="25323800" y="28816300"/>
                </a:lnTo>
                <a:lnTo>
                  <a:pt x="25082500" y="28638500"/>
                </a:lnTo>
                <a:lnTo>
                  <a:pt x="24841200" y="28460700"/>
                </a:lnTo>
                <a:lnTo>
                  <a:pt x="24612600" y="28308300"/>
                </a:lnTo>
                <a:lnTo>
                  <a:pt x="24422100" y="28168600"/>
                </a:lnTo>
                <a:lnTo>
                  <a:pt x="24282400" y="28067000"/>
                </a:lnTo>
                <a:lnTo>
                  <a:pt x="24168100" y="27978100"/>
                </a:lnTo>
                <a:lnTo>
                  <a:pt x="23964900" y="27838400"/>
                </a:lnTo>
                <a:lnTo>
                  <a:pt x="23685500" y="27635200"/>
                </a:lnTo>
                <a:lnTo>
                  <a:pt x="23368000" y="27406600"/>
                </a:lnTo>
                <a:lnTo>
                  <a:pt x="23012400" y="27139900"/>
                </a:lnTo>
                <a:lnTo>
                  <a:pt x="22631400" y="26873200"/>
                </a:lnTo>
                <a:lnTo>
                  <a:pt x="22263100" y="26593800"/>
                </a:lnTo>
                <a:lnTo>
                  <a:pt x="21907500" y="26327100"/>
                </a:lnTo>
                <a:lnTo>
                  <a:pt x="21590000" y="26085800"/>
                </a:lnTo>
                <a:lnTo>
                  <a:pt x="21310600" y="25882600"/>
                </a:lnTo>
                <a:lnTo>
                  <a:pt x="21107400" y="25717500"/>
                </a:lnTo>
                <a:lnTo>
                  <a:pt x="20980400" y="25615900"/>
                </a:lnTo>
                <a:lnTo>
                  <a:pt x="20866100" y="25476200"/>
                </a:lnTo>
                <a:lnTo>
                  <a:pt x="20701000" y="25285700"/>
                </a:lnTo>
                <a:lnTo>
                  <a:pt x="20510500" y="25044400"/>
                </a:lnTo>
                <a:lnTo>
                  <a:pt x="20307300" y="24790400"/>
                </a:lnTo>
                <a:lnTo>
                  <a:pt x="20104100" y="24523700"/>
                </a:lnTo>
                <a:lnTo>
                  <a:pt x="19900900" y="24257000"/>
                </a:lnTo>
                <a:lnTo>
                  <a:pt x="19710400" y="24028400"/>
                </a:lnTo>
                <a:lnTo>
                  <a:pt x="19545300" y="23837900"/>
                </a:lnTo>
                <a:lnTo>
                  <a:pt x="19405600" y="23723600"/>
                </a:lnTo>
                <a:lnTo>
                  <a:pt x="19265900" y="23634700"/>
                </a:lnTo>
                <a:lnTo>
                  <a:pt x="18999200" y="23507700"/>
                </a:lnTo>
                <a:lnTo>
                  <a:pt x="18618200" y="23329900"/>
                </a:lnTo>
                <a:lnTo>
                  <a:pt x="18161000" y="23114000"/>
                </a:lnTo>
                <a:lnTo>
                  <a:pt x="17640300" y="22885400"/>
                </a:lnTo>
                <a:lnTo>
                  <a:pt x="17081500" y="22631400"/>
                </a:lnTo>
                <a:lnTo>
                  <a:pt x="16497300" y="22377400"/>
                </a:lnTo>
                <a:lnTo>
                  <a:pt x="15913100" y="22123400"/>
                </a:lnTo>
                <a:lnTo>
                  <a:pt x="15354300" y="21882100"/>
                </a:lnTo>
                <a:lnTo>
                  <a:pt x="14833600" y="21653500"/>
                </a:lnTo>
                <a:lnTo>
                  <a:pt x="14389100" y="21463000"/>
                </a:lnTo>
                <a:lnTo>
                  <a:pt x="14020800" y="21323300"/>
                </a:lnTo>
                <a:lnTo>
                  <a:pt x="13779500" y="21209000"/>
                </a:lnTo>
                <a:lnTo>
                  <a:pt x="13652500" y="21170900"/>
                </a:lnTo>
                <a:lnTo>
                  <a:pt x="13500100" y="21145500"/>
                </a:lnTo>
                <a:lnTo>
                  <a:pt x="13284200" y="21132800"/>
                </a:lnTo>
                <a:lnTo>
                  <a:pt x="13017500" y="21132800"/>
                </a:lnTo>
                <a:lnTo>
                  <a:pt x="12750800" y="21120100"/>
                </a:lnTo>
                <a:lnTo>
                  <a:pt x="12522200" y="21107400"/>
                </a:lnTo>
                <a:lnTo>
                  <a:pt x="12369800" y="21082000"/>
                </a:lnTo>
                <a:lnTo>
                  <a:pt x="12306300" y="21069300"/>
                </a:lnTo>
                <a:lnTo>
                  <a:pt x="12280900" y="21056600"/>
                </a:lnTo>
                <a:lnTo>
                  <a:pt x="12268200" y="21043900"/>
                </a:lnTo>
                <a:lnTo>
                  <a:pt x="12268200" y="21031200"/>
                </a:lnTo>
                <a:lnTo>
                  <a:pt x="12280900" y="21005800"/>
                </a:lnTo>
                <a:lnTo>
                  <a:pt x="12344400" y="20955000"/>
                </a:lnTo>
                <a:lnTo>
                  <a:pt x="12458700" y="20853400"/>
                </a:lnTo>
                <a:lnTo>
                  <a:pt x="12674600" y="20688300"/>
                </a:lnTo>
                <a:lnTo>
                  <a:pt x="12915900" y="20523200"/>
                </a:lnTo>
                <a:lnTo>
                  <a:pt x="13157200" y="20332700"/>
                </a:lnTo>
                <a:lnTo>
                  <a:pt x="13360400" y="20167600"/>
                </a:lnTo>
                <a:lnTo>
                  <a:pt x="13487400" y="20053300"/>
                </a:lnTo>
                <a:lnTo>
                  <a:pt x="13538200" y="19989800"/>
                </a:lnTo>
                <a:lnTo>
                  <a:pt x="13563600" y="19951700"/>
                </a:lnTo>
                <a:lnTo>
                  <a:pt x="13563600" y="19939000"/>
                </a:lnTo>
                <a:lnTo>
                  <a:pt x="13550900" y="19939000"/>
                </a:lnTo>
                <a:lnTo>
                  <a:pt x="13525500" y="19913600"/>
                </a:lnTo>
                <a:lnTo>
                  <a:pt x="13449300" y="19862800"/>
                </a:lnTo>
                <a:lnTo>
                  <a:pt x="13284200" y="19773900"/>
                </a:lnTo>
                <a:lnTo>
                  <a:pt x="12992100" y="19646900"/>
                </a:lnTo>
                <a:lnTo>
                  <a:pt x="12649200" y="19494500"/>
                </a:lnTo>
                <a:lnTo>
                  <a:pt x="12268200" y="19329400"/>
                </a:lnTo>
                <a:lnTo>
                  <a:pt x="11887200" y="19177000"/>
                </a:lnTo>
                <a:lnTo>
                  <a:pt x="11531600" y="19011900"/>
                </a:lnTo>
                <a:lnTo>
                  <a:pt x="11226800" y="18872200"/>
                </a:lnTo>
                <a:lnTo>
                  <a:pt x="11061700" y="18770600"/>
                </a:lnTo>
                <a:lnTo>
                  <a:pt x="10972800" y="18707100"/>
                </a:lnTo>
                <a:lnTo>
                  <a:pt x="10934700" y="18669000"/>
                </a:lnTo>
                <a:lnTo>
                  <a:pt x="10934700" y="18656300"/>
                </a:lnTo>
                <a:lnTo>
                  <a:pt x="10934700" y="18643600"/>
                </a:lnTo>
                <a:lnTo>
                  <a:pt x="10934700" y="18592800"/>
                </a:lnTo>
                <a:lnTo>
                  <a:pt x="10972800" y="18503900"/>
                </a:lnTo>
                <a:lnTo>
                  <a:pt x="11061700" y="18338800"/>
                </a:lnTo>
                <a:lnTo>
                  <a:pt x="11214100" y="18097500"/>
                </a:lnTo>
                <a:lnTo>
                  <a:pt x="11417300" y="17843500"/>
                </a:lnTo>
                <a:lnTo>
                  <a:pt x="11620500" y="17564100"/>
                </a:lnTo>
                <a:lnTo>
                  <a:pt x="11823700" y="17310100"/>
                </a:lnTo>
                <a:lnTo>
                  <a:pt x="12001500" y="17081500"/>
                </a:lnTo>
                <a:lnTo>
                  <a:pt x="12128500" y="16891000"/>
                </a:lnTo>
                <a:lnTo>
                  <a:pt x="12179300" y="16789400"/>
                </a:lnTo>
                <a:lnTo>
                  <a:pt x="12166600" y="16675100"/>
                </a:lnTo>
                <a:lnTo>
                  <a:pt x="12115800" y="16510000"/>
                </a:lnTo>
                <a:lnTo>
                  <a:pt x="12039600" y="16306800"/>
                </a:lnTo>
                <a:lnTo>
                  <a:pt x="11950700" y="16103600"/>
                </a:lnTo>
                <a:lnTo>
                  <a:pt x="11861800" y="15900400"/>
                </a:lnTo>
                <a:lnTo>
                  <a:pt x="11785600" y="15735300"/>
                </a:lnTo>
                <a:lnTo>
                  <a:pt x="11722100" y="15633700"/>
                </a:lnTo>
                <a:lnTo>
                  <a:pt x="11645900" y="15544800"/>
                </a:lnTo>
                <a:lnTo>
                  <a:pt x="11480800" y="15379700"/>
                </a:lnTo>
                <a:lnTo>
                  <a:pt x="11239500" y="15138400"/>
                </a:lnTo>
                <a:lnTo>
                  <a:pt x="10922000" y="14846300"/>
                </a:lnTo>
                <a:lnTo>
                  <a:pt x="10579100" y="14503400"/>
                </a:lnTo>
                <a:lnTo>
                  <a:pt x="10198100" y="14147800"/>
                </a:lnTo>
                <a:lnTo>
                  <a:pt x="9791700" y="13766800"/>
                </a:lnTo>
                <a:lnTo>
                  <a:pt x="9385300" y="13385800"/>
                </a:lnTo>
                <a:lnTo>
                  <a:pt x="9004300" y="13004800"/>
                </a:lnTo>
                <a:lnTo>
                  <a:pt x="8636000" y="12661900"/>
                </a:lnTo>
                <a:lnTo>
                  <a:pt x="8318500" y="12357100"/>
                </a:lnTo>
                <a:lnTo>
                  <a:pt x="8064500" y="12103100"/>
                </a:lnTo>
                <a:lnTo>
                  <a:pt x="7874000" y="11912600"/>
                </a:lnTo>
                <a:lnTo>
                  <a:pt x="7772400" y="11798300"/>
                </a:lnTo>
                <a:lnTo>
                  <a:pt x="7683500" y="11658600"/>
                </a:lnTo>
                <a:lnTo>
                  <a:pt x="7556500" y="11468100"/>
                </a:lnTo>
                <a:lnTo>
                  <a:pt x="7416800" y="11239500"/>
                </a:lnTo>
                <a:lnTo>
                  <a:pt x="7264400" y="10985500"/>
                </a:lnTo>
                <a:lnTo>
                  <a:pt x="7112000" y="10706100"/>
                </a:lnTo>
                <a:lnTo>
                  <a:pt x="6972300" y="10452100"/>
                </a:lnTo>
                <a:lnTo>
                  <a:pt x="6858000" y="10210800"/>
                </a:lnTo>
                <a:lnTo>
                  <a:pt x="6769100" y="10007600"/>
                </a:lnTo>
                <a:lnTo>
                  <a:pt x="6705600" y="9842500"/>
                </a:lnTo>
                <a:lnTo>
                  <a:pt x="6692900" y="9702800"/>
                </a:lnTo>
                <a:lnTo>
                  <a:pt x="6680200" y="9410700"/>
                </a:lnTo>
                <a:lnTo>
                  <a:pt x="6667500" y="8991600"/>
                </a:lnTo>
                <a:lnTo>
                  <a:pt x="6667500" y="8470900"/>
                </a:lnTo>
                <a:lnTo>
                  <a:pt x="6654800" y="7874000"/>
                </a:lnTo>
                <a:lnTo>
                  <a:pt x="6654800" y="7213600"/>
                </a:lnTo>
                <a:lnTo>
                  <a:pt x="6654800" y="6527800"/>
                </a:lnTo>
                <a:lnTo>
                  <a:pt x="6654800" y="5816600"/>
                </a:lnTo>
                <a:lnTo>
                  <a:pt x="6654800" y="5105400"/>
                </a:lnTo>
                <a:lnTo>
                  <a:pt x="6654800" y="4419600"/>
                </a:lnTo>
                <a:lnTo>
                  <a:pt x="6654800" y="3784600"/>
                </a:lnTo>
                <a:lnTo>
                  <a:pt x="6654800" y="3213100"/>
                </a:lnTo>
                <a:lnTo>
                  <a:pt x="6654800" y="2743200"/>
                </a:lnTo>
                <a:lnTo>
                  <a:pt x="6654800" y="2374900"/>
                </a:lnTo>
                <a:lnTo>
                  <a:pt x="6667500" y="2133600"/>
                </a:lnTo>
                <a:lnTo>
                  <a:pt x="6667500" y="2044700"/>
                </a:lnTo>
                <a:lnTo>
                  <a:pt x="6654800" y="2032000"/>
                </a:lnTo>
                <a:lnTo>
                  <a:pt x="6654800" y="2019300"/>
                </a:lnTo>
                <a:lnTo>
                  <a:pt x="6642100" y="1993900"/>
                </a:lnTo>
                <a:lnTo>
                  <a:pt x="6616700" y="1968500"/>
                </a:lnTo>
                <a:lnTo>
                  <a:pt x="6553200" y="1930400"/>
                </a:lnTo>
                <a:lnTo>
                  <a:pt x="6388100" y="1816100"/>
                </a:lnTo>
                <a:lnTo>
                  <a:pt x="6134100" y="1651000"/>
                </a:lnTo>
                <a:lnTo>
                  <a:pt x="5829300" y="1447800"/>
                </a:lnTo>
                <a:lnTo>
                  <a:pt x="5486400" y="1231900"/>
                </a:lnTo>
                <a:lnTo>
                  <a:pt x="5143500" y="1016000"/>
                </a:lnTo>
                <a:lnTo>
                  <a:pt x="4826000" y="812800"/>
                </a:lnTo>
                <a:lnTo>
                  <a:pt x="4559300" y="635000"/>
                </a:lnTo>
                <a:lnTo>
                  <a:pt x="4356100" y="520700"/>
                </a:lnTo>
                <a:lnTo>
                  <a:pt x="4267200" y="457200"/>
                </a:lnTo>
                <a:lnTo>
                  <a:pt x="4165600" y="431800"/>
                </a:lnTo>
                <a:lnTo>
                  <a:pt x="4025900" y="393700"/>
                </a:lnTo>
                <a:lnTo>
                  <a:pt x="3873500" y="368300"/>
                </a:lnTo>
                <a:lnTo>
                  <a:pt x="3708400" y="330200"/>
                </a:lnTo>
                <a:lnTo>
                  <a:pt x="3568700" y="304800"/>
                </a:lnTo>
                <a:lnTo>
                  <a:pt x="3467100" y="292100"/>
                </a:lnTo>
                <a:lnTo>
                  <a:pt x="3352800" y="279400"/>
                </a:lnTo>
                <a:lnTo>
                  <a:pt x="3073400" y="254000"/>
                </a:lnTo>
                <a:lnTo>
                  <a:pt x="2641600" y="215900"/>
                </a:lnTo>
                <a:lnTo>
                  <a:pt x="2082800" y="177800"/>
                </a:lnTo>
                <a:lnTo>
                  <a:pt x="1422400" y="127000"/>
                </a:lnTo>
                <a:lnTo>
                  <a:pt x="685800" y="635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20" name="Freeform 2720"/>
          <p:cNvSpPr/>
          <p:nvPr/>
        </p:nvSpPr>
        <p:spPr>
          <a:xfrm rot="-5400000">
            <a:off x="8537020" y="1950959"/>
            <a:ext cx="29051" cy="19050"/>
          </a:xfrm>
          <a:custGeom>
            <a:avLst/>
            <a:gdLst/>
            <a:ahLst/>
            <a:cxnLst/>
            <a:rect l="0" t="0" r="0" b="0"/>
            <a:pathLst>
              <a:path w="774700" h="508000">
                <a:moveTo>
                  <a:pt x="774700" y="508000"/>
                </a:moveTo>
                <a:lnTo>
                  <a:pt x="762000" y="508000"/>
                </a:lnTo>
                <a:lnTo>
                  <a:pt x="736600" y="482600"/>
                </a:lnTo>
                <a:lnTo>
                  <a:pt x="673100" y="444500"/>
                </a:lnTo>
                <a:lnTo>
                  <a:pt x="558800" y="368300"/>
                </a:lnTo>
                <a:lnTo>
                  <a:pt x="381000" y="266700"/>
                </a:lnTo>
                <a:lnTo>
                  <a:pt x="215900" y="152400"/>
                </a:lnTo>
                <a:lnTo>
                  <a:pt x="63500" y="508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21" name="Freeform 2721"/>
          <p:cNvSpPr/>
          <p:nvPr/>
        </p:nvSpPr>
        <p:spPr>
          <a:xfrm rot="-5400000">
            <a:off x="7939326" y="4672251"/>
            <a:ext cx="1231106" cy="657225"/>
          </a:xfrm>
          <a:custGeom>
            <a:avLst/>
            <a:gdLst/>
            <a:ahLst/>
            <a:cxnLst/>
            <a:rect l="0" t="0" r="0" b="0"/>
            <a:pathLst>
              <a:path w="32829500" h="17526000">
                <a:moveTo>
                  <a:pt x="32829500" y="17526000"/>
                </a:moveTo>
                <a:lnTo>
                  <a:pt x="32740600" y="17462500"/>
                </a:lnTo>
                <a:lnTo>
                  <a:pt x="32499300" y="17297400"/>
                </a:lnTo>
                <a:lnTo>
                  <a:pt x="32143700" y="17056100"/>
                </a:lnTo>
                <a:lnTo>
                  <a:pt x="31686500" y="16751300"/>
                </a:lnTo>
                <a:lnTo>
                  <a:pt x="31140400" y="16395700"/>
                </a:lnTo>
                <a:lnTo>
                  <a:pt x="30530800" y="16002000"/>
                </a:lnTo>
                <a:lnTo>
                  <a:pt x="29883100" y="15570200"/>
                </a:lnTo>
                <a:lnTo>
                  <a:pt x="29184600" y="15113000"/>
                </a:lnTo>
                <a:lnTo>
                  <a:pt x="28460700" y="14655800"/>
                </a:lnTo>
                <a:lnTo>
                  <a:pt x="27749500" y="14185900"/>
                </a:lnTo>
                <a:lnTo>
                  <a:pt x="27025600" y="13716000"/>
                </a:lnTo>
                <a:lnTo>
                  <a:pt x="26339800" y="13271500"/>
                </a:lnTo>
                <a:lnTo>
                  <a:pt x="25692100" y="12852400"/>
                </a:lnTo>
                <a:lnTo>
                  <a:pt x="25107900" y="12471400"/>
                </a:lnTo>
                <a:lnTo>
                  <a:pt x="24574500" y="12141200"/>
                </a:lnTo>
                <a:lnTo>
                  <a:pt x="24142700" y="11849100"/>
                </a:lnTo>
                <a:lnTo>
                  <a:pt x="23812500" y="11633200"/>
                </a:lnTo>
                <a:lnTo>
                  <a:pt x="23596600" y="11493500"/>
                </a:lnTo>
                <a:lnTo>
                  <a:pt x="23507700" y="11442700"/>
                </a:lnTo>
                <a:lnTo>
                  <a:pt x="23418800" y="11366500"/>
                </a:lnTo>
                <a:lnTo>
                  <a:pt x="23291800" y="11252200"/>
                </a:lnTo>
                <a:lnTo>
                  <a:pt x="23152100" y="11137900"/>
                </a:lnTo>
                <a:lnTo>
                  <a:pt x="23037800" y="11049000"/>
                </a:lnTo>
                <a:lnTo>
                  <a:pt x="22974300" y="10985500"/>
                </a:lnTo>
                <a:lnTo>
                  <a:pt x="22898100" y="10960100"/>
                </a:lnTo>
                <a:lnTo>
                  <a:pt x="22783800" y="10934700"/>
                </a:lnTo>
                <a:lnTo>
                  <a:pt x="22669500" y="10896600"/>
                </a:lnTo>
                <a:lnTo>
                  <a:pt x="22593300" y="10871200"/>
                </a:lnTo>
                <a:lnTo>
                  <a:pt x="22555200" y="10795000"/>
                </a:lnTo>
                <a:lnTo>
                  <a:pt x="22466300" y="10642600"/>
                </a:lnTo>
                <a:lnTo>
                  <a:pt x="22339300" y="10426700"/>
                </a:lnTo>
                <a:lnTo>
                  <a:pt x="22174200" y="10147300"/>
                </a:lnTo>
                <a:lnTo>
                  <a:pt x="22009100" y="9855200"/>
                </a:lnTo>
                <a:lnTo>
                  <a:pt x="21831300" y="9550400"/>
                </a:lnTo>
                <a:lnTo>
                  <a:pt x="21653500" y="9258300"/>
                </a:lnTo>
                <a:lnTo>
                  <a:pt x="21488400" y="9017000"/>
                </a:lnTo>
                <a:lnTo>
                  <a:pt x="21336000" y="8826500"/>
                </a:lnTo>
                <a:lnTo>
                  <a:pt x="21221700" y="8712200"/>
                </a:lnTo>
                <a:lnTo>
                  <a:pt x="21069300" y="8648700"/>
                </a:lnTo>
                <a:lnTo>
                  <a:pt x="20840700" y="8585200"/>
                </a:lnTo>
                <a:lnTo>
                  <a:pt x="20535900" y="8521700"/>
                </a:lnTo>
                <a:lnTo>
                  <a:pt x="20218400" y="8458200"/>
                </a:lnTo>
                <a:lnTo>
                  <a:pt x="19875500" y="8407400"/>
                </a:lnTo>
                <a:lnTo>
                  <a:pt x="19558000" y="8369300"/>
                </a:lnTo>
                <a:lnTo>
                  <a:pt x="19278600" y="8343900"/>
                </a:lnTo>
                <a:lnTo>
                  <a:pt x="19062700" y="8343900"/>
                </a:lnTo>
                <a:lnTo>
                  <a:pt x="18948400" y="8356600"/>
                </a:lnTo>
                <a:lnTo>
                  <a:pt x="18846800" y="8420100"/>
                </a:lnTo>
                <a:lnTo>
                  <a:pt x="18719800" y="8559800"/>
                </a:lnTo>
                <a:lnTo>
                  <a:pt x="18567400" y="8737600"/>
                </a:lnTo>
                <a:lnTo>
                  <a:pt x="18415000" y="8915400"/>
                </a:lnTo>
                <a:lnTo>
                  <a:pt x="18262600" y="9093200"/>
                </a:lnTo>
                <a:lnTo>
                  <a:pt x="18161000" y="9182100"/>
                </a:lnTo>
                <a:lnTo>
                  <a:pt x="18097500" y="9232900"/>
                </a:lnTo>
                <a:lnTo>
                  <a:pt x="18072100" y="9245600"/>
                </a:lnTo>
                <a:lnTo>
                  <a:pt x="18059400" y="9245600"/>
                </a:lnTo>
                <a:lnTo>
                  <a:pt x="18046700" y="9245600"/>
                </a:lnTo>
                <a:lnTo>
                  <a:pt x="18008600" y="9232900"/>
                </a:lnTo>
                <a:lnTo>
                  <a:pt x="17957800" y="9169400"/>
                </a:lnTo>
                <a:lnTo>
                  <a:pt x="17856200" y="9055100"/>
                </a:lnTo>
                <a:lnTo>
                  <a:pt x="17729200" y="8864600"/>
                </a:lnTo>
                <a:lnTo>
                  <a:pt x="17589500" y="8648700"/>
                </a:lnTo>
                <a:lnTo>
                  <a:pt x="17449800" y="8445500"/>
                </a:lnTo>
                <a:lnTo>
                  <a:pt x="17335500" y="8267700"/>
                </a:lnTo>
                <a:lnTo>
                  <a:pt x="17233900" y="8153400"/>
                </a:lnTo>
                <a:lnTo>
                  <a:pt x="17145000" y="8089900"/>
                </a:lnTo>
                <a:lnTo>
                  <a:pt x="16967200" y="7988300"/>
                </a:lnTo>
                <a:lnTo>
                  <a:pt x="16738600" y="7861300"/>
                </a:lnTo>
                <a:lnTo>
                  <a:pt x="16459200" y="7708900"/>
                </a:lnTo>
                <a:lnTo>
                  <a:pt x="16154400" y="7543800"/>
                </a:lnTo>
                <a:lnTo>
                  <a:pt x="15849600" y="7391400"/>
                </a:lnTo>
                <a:lnTo>
                  <a:pt x="15557500" y="7239000"/>
                </a:lnTo>
                <a:lnTo>
                  <a:pt x="15290800" y="7112000"/>
                </a:lnTo>
                <a:lnTo>
                  <a:pt x="15062200" y="7023100"/>
                </a:lnTo>
                <a:lnTo>
                  <a:pt x="14897100" y="6959600"/>
                </a:lnTo>
                <a:lnTo>
                  <a:pt x="14744700" y="6921500"/>
                </a:lnTo>
                <a:lnTo>
                  <a:pt x="14465300" y="6883400"/>
                </a:lnTo>
                <a:lnTo>
                  <a:pt x="14084300" y="6845300"/>
                </a:lnTo>
                <a:lnTo>
                  <a:pt x="13639800" y="6794500"/>
                </a:lnTo>
                <a:lnTo>
                  <a:pt x="13131800" y="6743700"/>
                </a:lnTo>
                <a:lnTo>
                  <a:pt x="12598400" y="6692900"/>
                </a:lnTo>
                <a:lnTo>
                  <a:pt x="12065000" y="6642100"/>
                </a:lnTo>
                <a:lnTo>
                  <a:pt x="11531600" y="6591300"/>
                </a:lnTo>
                <a:lnTo>
                  <a:pt x="11049000" y="6553200"/>
                </a:lnTo>
                <a:lnTo>
                  <a:pt x="10617200" y="6502400"/>
                </a:lnTo>
                <a:lnTo>
                  <a:pt x="10261600" y="6464300"/>
                </a:lnTo>
                <a:lnTo>
                  <a:pt x="10020300" y="6438900"/>
                </a:lnTo>
                <a:lnTo>
                  <a:pt x="9893300" y="6413500"/>
                </a:lnTo>
                <a:lnTo>
                  <a:pt x="9753600" y="6362700"/>
                </a:lnTo>
                <a:lnTo>
                  <a:pt x="9563100" y="6273800"/>
                </a:lnTo>
                <a:lnTo>
                  <a:pt x="9347200" y="6172200"/>
                </a:lnTo>
                <a:lnTo>
                  <a:pt x="9118600" y="6045200"/>
                </a:lnTo>
                <a:lnTo>
                  <a:pt x="8915400" y="5918200"/>
                </a:lnTo>
                <a:lnTo>
                  <a:pt x="8775700" y="5829300"/>
                </a:lnTo>
                <a:lnTo>
                  <a:pt x="8712200" y="5765800"/>
                </a:lnTo>
                <a:lnTo>
                  <a:pt x="8674100" y="5727700"/>
                </a:lnTo>
                <a:lnTo>
                  <a:pt x="8661400" y="5715000"/>
                </a:lnTo>
                <a:lnTo>
                  <a:pt x="8661400" y="5702300"/>
                </a:lnTo>
                <a:lnTo>
                  <a:pt x="8661400" y="5651500"/>
                </a:lnTo>
                <a:lnTo>
                  <a:pt x="8648700" y="5549900"/>
                </a:lnTo>
                <a:lnTo>
                  <a:pt x="8661400" y="5359400"/>
                </a:lnTo>
                <a:lnTo>
                  <a:pt x="8686800" y="5041900"/>
                </a:lnTo>
                <a:lnTo>
                  <a:pt x="8737600" y="4660900"/>
                </a:lnTo>
                <a:lnTo>
                  <a:pt x="8788400" y="4267200"/>
                </a:lnTo>
                <a:lnTo>
                  <a:pt x="8839200" y="3860800"/>
                </a:lnTo>
                <a:lnTo>
                  <a:pt x="8890000" y="3492500"/>
                </a:lnTo>
                <a:lnTo>
                  <a:pt x="8940800" y="3187700"/>
                </a:lnTo>
                <a:lnTo>
                  <a:pt x="8966200" y="2959100"/>
                </a:lnTo>
                <a:lnTo>
                  <a:pt x="8991600" y="2857500"/>
                </a:lnTo>
                <a:lnTo>
                  <a:pt x="9017000" y="2755900"/>
                </a:lnTo>
                <a:lnTo>
                  <a:pt x="9055100" y="2603500"/>
                </a:lnTo>
                <a:lnTo>
                  <a:pt x="9118600" y="2438400"/>
                </a:lnTo>
                <a:lnTo>
                  <a:pt x="9169400" y="2298700"/>
                </a:lnTo>
                <a:lnTo>
                  <a:pt x="9220200" y="2209800"/>
                </a:lnTo>
                <a:lnTo>
                  <a:pt x="9296400" y="2133600"/>
                </a:lnTo>
                <a:lnTo>
                  <a:pt x="9486900" y="2019300"/>
                </a:lnTo>
                <a:lnTo>
                  <a:pt x="9740900" y="1854200"/>
                </a:lnTo>
                <a:lnTo>
                  <a:pt x="10020300" y="1676400"/>
                </a:lnTo>
                <a:lnTo>
                  <a:pt x="10287000" y="1485900"/>
                </a:lnTo>
                <a:lnTo>
                  <a:pt x="10528300" y="1308100"/>
                </a:lnTo>
                <a:lnTo>
                  <a:pt x="10668000" y="1193800"/>
                </a:lnTo>
                <a:lnTo>
                  <a:pt x="10731500" y="1130300"/>
                </a:lnTo>
                <a:lnTo>
                  <a:pt x="10756900" y="1092200"/>
                </a:lnTo>
                <a:lnTo>
                  <a:pt x="10756900" y="1079500"/>
                </a:lnTo>
                <a:lnTo>
                  <a:pt x="10744200" y="1066800"/>
                </a:lnTo>
                <a:lnTo>
                  <a:pt x="10718800" y="1028700"/>
                </a:lnTo>
                <a:lnTo>
                  <a:pt x="10642600" y="965200"/>
                </a:lnTo>
                <a:lnTo>
                  <a:pt x="10477500" y="863600"/>
                </a:lnTo>
                <a:lnTo>
                  <a:pt x="10185400" y="711200"/>
                </a:lnTo>
                <a:lnTo>
                  <a:pt x="9842500" y="533400"/>
                </a:lnTo>
                <a:lnTo>
                  <a:pt x="9486900" y="368300"/>
                </a:lnTo>
                <a:lnTo>
                  <a:pt x="9131300" y="215900"/>
                </a:lnTo>
                <a:lnTo>
                  <a:pt x="8826500" y="88900"/>
                </a:lnTo>
                <a:lnTo>
                  <a:pt x="8636000" y="25400"/>
                </a:lnTo>
                <a:lnTo>
                  <a:pt x="8534400" y="0"/>
                </a:lnTo>
                <a:lnTo>
                  <a:pt x="8496300" y="0"/>
                </a:lnTo>
                <a:lnTo>
                  <a:pt x="8483600" y="0"/>
                </a:lnTo>
                <a:lnTo>
                  <a:pt x="8470900" y="0"/>
                </a:lnTo>
                <a:lnTo>
                  <a:pt x="8445500" y="25400"/>
                </a:lnTo>
                <a:lnTo>
                  <a:pt x="8407400" y="88900"/>
                </a:lnTo>
                <a:lnTo>
                  <a:pt x="8331200" y="190500"/>
                </a:lnTo>
                <a:lnTo>
                  <a:pt x="8255000" y="368300"/>
                </a:lnTo>
                <a:lnTo>
                  <a:pt x="8166100" y="558800"/>
                </a:lnTo>
                <a:lnTo>
                  <a:pt x="8089900" y="749300"/>
                </a:lnTo>
                <a:lnTo>
                  <a:pt x="8026400" y="914400"/>
                </a:lnTo>
                <a:lnTo>
                  <a:pt x="7988300" y="1016000"/>
                </a:lnTo>
                <a:lnTo>
                  <a:pt x="7962900" y="1130300"/>
                </a:lnTo>
                <a:lnTo>
                  <a:pt x="7937500" y="1308100"/>
                </a:lnTo>
                <a:lnTo>
                  <a:pt x="7924800" y="1511300"/>
                </a:lnTo>
                <a:lnTo>
                  <a:pt x="7899400" y="1701800"/>
                </a:lnTo>
                <a:lnTo>
                  <a:pt x="7874000" y="1866900"/>
                </a:lnTo>
                <a:lnTo>
                  <a:pt x="7835900" y="1981200"/>
                </a:lnTo>
                <a:lnTo>
                  <a:pt x="7785100" y="2082800"/>
                </a:lnTo>
                <a:lnTo>
                  <a:pt x="7696200" y="2247900"/>
                </a:lnTo>
                <a:lnTo>
                  <a:pt x="7556500" y="2463800"/>
                </a:lnTo>
                <a:lnTo>
                  <a:pt x="7404100" y="2692400"/>
                </a:lnTo>
                <a:lnTo>
                  <a:pt x="7251700" y="2908300"/>
                </a:lnTo>
                <a:lnTo>
                  <a:pt x="7099300" y="3098800"/>
                </a:lnTo>
                <a:lnTo>
                  <a:pt x="6997700" y="3225800"/>
                </a:lnTo>
                <a:lnTo>
                  <a:pt x="6934200" y="3276600"/>
                </a:lnTo>
                <a:lnTo>
                  <a:pt x="6896100" y="3302000"/>
                </a:lnTo>
                <a:lnTo>
                  <a:pt x="6870700" y="3314700"/>
                </a:lnTo>
                <a:lnTo>
                  <a:pt x="6858000" y="3314700"/>
                </a:lnTo>
                <a:lnTo>
                  <a:pt x="6807200" y="3314700"/>
                </a:lnTo>
                <a:lnTo>
                  <a:pt x="6718300" y="3289300"/>
                </a:lnTo>
                <a:lnTo>
                  <a:pt x="6553200" y="3225800"/>
                </a:lnTo>
                <a:lnTo>
                  <a:pt x="6311900" y="3111500"/>
                </a:lnTo>
                <a:lnTo>
                  <a:pt x="6070600" y="2984500"/>
                </a:lnTo>
                <a:lnTo>
                  <a:pt x="5829300" y="2870200"/>
                </a:lnTo>
                <a:lnTo>
                  <a:pt x="5638800" y="2768600"/>
                </a:lnTo>
                <a:lnTo>
                  <a:pt x="5511800" y="2705100"/>
                </a:lnTo>
                <a:lnTo>
                  <a:pt x="5397500" y="2679700"/>
                </a:lnTo>
                <a:lnTo>
                  <a:pt x="5245100" y="2641600"/>
                </a:lnTo>
                <a:lnTo>
                  <a:pt x="5054600" y="2603500"/>
                </a:lnTo>
                <a:lnTo>
                  <a:pt x="4864100" y="2565400"/>
                </a:lnTo>
                <a:lnTo>
                  <a:pt x="4673600" y="2527300"/>
                </a:lnTo>
                <a:lnTo>
                  <a:pt x="4508500" y="2489200"/>
                </a:lnTo>
                <a:lnTo>
                  <a:pt x="4394200" y="2463800"/>
                </a:lnTo>
                <a:lnTo>
                  <a:pt x="4292600" y="2413000"/>
                </a:lnTo>
                <a:lnTo>
                  <a:pt x="4102100" y="2336800"/>
                </a:lnTo>
                <a:lnTo>
                  <a:pt x="3822700" y="2209800"/>
                </a:lnTo>
                <a:lnTo>
                  <a:pt x="3492500" y="2057400"/>
                </a:lnTo>
                <a:lnTo>
                  <a:pt x="3136900" y="1905000"/>
                </a:lnTo>
                <a:lnTo>
                  <a:pt x="2755900" y="1727200"/>
                </a:lnTo>
                <a:lnTo>
                  <a:pt x="2387600" y="1562100"/>
                </a:lnTo>
                <a:lnTo>
                  <a:pt x="2032000" y="1397000"/>
                </a:lnTo>
                <a:lnTo>
                  <a:pt x="1714500" y="1244600"/>
                </a:lnTo>
                <a:lnTo>
                  <a:pt x="1473200" y="1130300"/>
                </a:lnTo>
                <a:lnTo>
                  <a:pt x="1308100" y="1054100"/>
                </a:lnTo>
                <a:lnTo>
                  <a:pt x="1143000" y="977900"/>
                </a:lnTo>
                <a:lnTo>
                  <a:pt x="889000" y="850900"/>
                </a:lnTo>
                <a:lnTo>
                  <a:pt x="571500" y="685800"/>
                </a:lnTo>
                <a:lnTo>
                  <a:pt x="203200" y="482600"/>
                </a:lnTo>
                <a:lnTo>
                  <a:pt x="0" y="381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22" name="Freeform 2722"/>
          <p:cNvSpPr/>
          <p:nvPr/>
        </p:nvSpPr>
        <p:spPr>
          <a:xfrm rot="-5400000">
            <a:off x="8939689" y="4323875"/>
            <a:ext cx="14763" cy="18573"/>
          </a:xfrm>
          <a:custGeom>
            <a:avLst/>
            <a:gdLst/>
            <a:ahLst/>
            <a:cxnLst/>
            <a:rect l="0" t="0" r="0" b="0"/>
            <a:pathLst>
              <a:path w="393700" h="495300">
                <a:moveTo>
                  <a:pt x="393700" y="495300"/>
                </a:moveTo>
                <a:lnTo>
                  <a:pt x="381000" y="482600"/>
                </a:lnTo>
                <a:lnTo>
                  <a:pt x="355600" y="444500"/>
                </a:lnTo>
                <a:lnTo>
                  <a:pt x="292100" y="368300"/>
                </a:lnTo>
                <a:lnTo>
                  <a:pt x="177800" y="2286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23" name="Freeform 2723"/>
          <p:cNvSpPr/>
          <p:nvPr/>
        </p:nvSpPr>
        <p:spPr>
          <a:xfrm rot="-5400000">
            <a:off x="6997542" y="2718436"/>
            <a:ext cx="443388" cy="218598"/>
          </a:xfrm>
          <a:custGeom>
            <a:avLst/>
            <a:gdLst/>
            <a:ahLst/>
            <a:cxnLst/>
            <a:rect l="0" t="0" r="0" b="0"/>
            <a:pathLst>
              <a:path w="11823700" h="5829300">
                <a:moveTo>
                  <a:pt x="11823700" y="4152900"/>
                </a:moveTo>
                <a:lnTo>
                  <a:pt x="11785600" y="3949700"/>
                </a:lnTo>
                <a:lnTo>
                  <a:pt x="11722100" y="3632200"/>
                </a:lnTo>
                <a:lnTo>
                  <a:pt x="11658600" y="3302000"/>
                </a:lnTo>
                <a:lnTo>
                  <a:pt x="11595100" y="2984500"/>
                </a:lnTo>
                <a:lnTo>
                  <a:pt x="11518900" y="2705100"/>
                </a:lnTo>
                <a:lnTo>
                  <a:pt x="11442700" y="2489200"/>
                </a:lnTo>
                <a:lnTo>
                  <a:pt x="11366500" y="2336800"/>
                </a:lnTo>
                <a:lnTo>
                  <a:pt x="11264900" y="2247900"/>
                </a:lnTo>
                <a:lnTo>
                  <a:pt x="11049000" y="2095500"/>
                </a:lnTo>
                <a:lnTo>
                  <a:pt x="10756900" y="1905000"/>
                </a:lnTo>
                <a:lnTo>
                  <a:pt x="10401300" y="1689100"/>
                </a:lnTo>
                <a:lnTo>
                  <a:pt x="9994900" y="1447800"/>
                </a:lnTo>
                <a:lnTo>
                  <a:pt x="9563100" y="1206500"/>
                </a:lnTo>
                <a:lnTo>
                  <a:pt x="9105900" y="952500"/>
                </a:lnTo>
                <a:lnTo>
                  <a:pt x="8661400" y="711200"/>
                </a:lnTo>
                <a:lnTo>
                  <a:pt x="8229600" y="495300"/>
                </a:lnTo>
                <a:lnTo>
                  <a:pt x="7835900" y="304800"/>
                </a:lnTo>
                <a:lnTo>
                  <a:pt x="7505700" y="152400"/>
                </a:lnTo>
                <a:lnTo>
                  <a:pt x="7239000" y="50800"/>
                </a:lnTo>
                <a:lnTo>
                  <a:pt x="7061200" y="0"/>
                </a:lnTo>
                <a:lnTo>
                  <a:pt x="6883400" y="25400"/>
                </a:lnTo>
                <a:lnTo>
                  <a:pt x="6591300" y="88900"/>
                </a:lnTo>
                <a:lnTo>
                  <a:pt x="6210300" y="190500"/>
                </a:lnTo>
                <a:lnTo>
                  <a:pt x="5765800" y="317500"/>
                </a:lnTo>
                <a:lnTo>
                  <a:pt x="5270500" y="482600"/>
                </a:lnTo>
                <a:lnTo>
                  <a:pt x="4737100" y="647700"/>
                </a:lnTo>
                <a:lnTo>
                  <a:pt x="4191000" y="838200"/>
                </a:lnTo>
                <a:lnTo>
                  <a:pt x="3657600" y="1028700"/>
                </a:lnTo>
                <a:lnTo>
                  <a:pt x="3136900" y="1206500"/>
                </a:lnTo>
                <a:lnTo>
                  <a:pt x="2679700" y="1371600"/>
                </a:lnTo>
                <a:lnTo>
                  <a:pt x="2273300" y="1524000"/>
                </a:lnTo>
                <a:lnTo>
                  <a:pt x="1955800" y="1638300"/>
                </a:lnTo>
                <a:lnTo>
                  <a:pt x="1739900" y="1714500"/>
                </a:lnTo>
                <a:lnTo>
                  <a:pt x="1651000" y="1765300"/>
                </a:lnTo>
                <a:lnTo>
                  <a:pt x="1574800" y="1854200"/>
                </a:lnTo>
                <a:lnTo>
                  <a:pt x="1485900" y="1993900"/>
                </a:lnTo>
                <a:lnTo>
                  <a:pt x="1384300" y="2159000"/>
                </a:lnTo>
                <a:lnTo>
                  <a:pt x="1308100" y="2273300"/>
                </a:lnTo>
                <a:lnTo>
                  <a:pt x="1270000" y="2324100"/>
                </a:lnTo>
                <a:lnTo>
                  <a:pt x="1244600" y="2349500"/>
                </a:lnTo>
                <a:lnTo>
                  <a:pt x="1231900" y="2349500"/>
                </a:lnTo>
                <a:lnTo>
                  <a:pt x="1219200" y="2349500"/>
                </a:lnTo>
                <a:lnTo>
                  <a:pt x="1193800" y="2349500"/>
                </a:lnTo>
                <a:lnTo>
                  <a:pt x="1143000" y="2311400"/>
                </a:lnTo>
                <a:lnTo>
                  <a:pt x="1054100" y="2247900"/>
                </a:lnTo>
                <a:lnTo>
                  <a:pt x="927100" y="2146300"/>
                </a:lnTo>
                <a:lnTo>
                  <a:pt x="838200" y="2082800"/>
                </a:lnTo>
                <a:lnTo>
                  <a:pt x="787400" y="2044700"/>
                </a:lnTo>
                <a:lnTo>
                  <a:pt x="762000" y="2044700"/>
                </a:lnTo>
                <a:lnTo>
                  <a:pt x="749300" y="2044700"/>
                </a:lnTo>
                <a:lnTo>
                  <a:pt x="736600" y="2070100"/>
                </a:lnTo>
                <a:lnTo>
                  <a:pt x="698500" y="2133600"/>
                </a:lnTo>
                <a:lnTo>
                  <a:pt x="635000" y="2273300"/>
                </a:lnTo>
                <a:lnTo>
                  <a:pt x="533400" y="2514600"/>
                </a:lnTo>
                <a:lnTo>
                  <a:pt x="406400" y="2794000"/>
                </a:lnTo>
                <a:lnTo>
                  <a:pt x="292100" y="3098800"/>
                </a:lnTo>
                <a:lnTo>
                  <a:pt x="177800" y="3390900"/>
                </a:lnTo>
                <a:lnTo>
                  <a:pt x="88900" y="3644900"/>
                </a:lnTo>
                <a:lnTo>
                  <a:pt x="25400" y="3835400"/>
                </a:lnTo>
                <a:lnTo>
                  <a:pt x="0" y="3949700"/>
                </a:lnTo>
                <a:lnTo>
                  <a:pt x="25400" y="4051300"/>
                </a:lnTo>
                <a:lnTo>
                  <a:pt x="88900" y="4203700"/>
                </a:lnTo>
                <a:lnTo>
                  <a:pt x="177800" y="4368800"/>
                </a:lnTo>
                <a:lnTo>
                  <a:pt x="266700" y="4533900"/>
                </a:lnTo>
                <a:lnTo>
                  <a:pt x="355600" y="4686300"/>
                </a:lnTo>
                <a:lnTo>
                  <a:pt x="419100" y="4787900"/>
                </a:lnTo>
                <a:lnTo>
                  <a:pt x="482600" y="4864100"/>
                </a:lnTo>
                <a:lnTo>
                  <a:pt x="609600" y="5029200"/>
                </a:lnTo>
                <a:lnTo>
                  <a:pt x="800100" y="5257800"/>
                </a:lnTo>
                <a:lnTo>
                  <a:pt x="1028700" y="5537200"/>
                </a:lnTo>
                <a:lnTo>
                  <a:pt x="1270000" y="5829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24" name="Freeform 2724"/>
          <p:cNvSpPr/>
          <p:nvPr/>
        </p:nvSpPr>
        <p:spPr>
          <a:xfrm rot="-5400000">
            <a:off x="8069104" y="4779646"/>
            <a:ext cx="1067276" cy="546258"/>
          </a:xfrm>
          <a:custGeom>
            <a:avLst/>
            <a:gdLst/>
            <a:ahLst/>
            <a:cxnLst/>
            <a:rect l="0" t="0" r="0" b="0"/>
            <a:pathLst>
              <a:path w="28460700" h="14566900">
                <a:moveTo>
                  <a:pt x="28460700" y="14566900"/>
                </a:moveTo>
                <a:lnTo>
                  <a:pt x="28219400" y="14401800"/>
                </a:lnTo>
                <a:lnTo>
                  <a:pt x="27876500" y="14185900"/>
                </a:lnTo>
                <a:lnTo>
                  <a:pt x="27609800" y="14008100"/>
                </a:lnTo>
                <a:lnTo>
                  <a:pt x="27432000" y="13893800"/>
                </a:lnTo>
                <a:lnTo>
                  <a:pt x="27279600" y="13792200"/>
                </a:lnTo>
                <a:lnTo>
                  <a:pt x="27012900" y="13614400"/>
                </a:lnTo>
                <a:lnTo>
                  <a:pt x="26657300" y="13373100"/>
                </a:lnTo>
                <a:lnTo>
                  <a:pt x="26225500" y="13093700"/>
                </a:lnTo>
                <a:lnTo>
                  <a:pt x="25742900" y="12763500"/>
                </a:lnTo>
                <a:lnTo>
                  <a:pt x="25222200" y="12407900"/>
                </a:lnTo>
                <a:lnTo>
                  <a:pt x="24676100" y="12039600"/>
                </a:lnTo>
                <a:lnTo>
                  <a:pt x="24130000" y="11671300"/>
                </a:lnTo>
                <a:lnTo>
                  <a:pt x="23596600" y="11315700"/>
                </a:lnTo>
                <a:lnTo>
                  <a:pt x="23088600" y="10972800"/>
                </a:lnTo>
                <a:lnTo>
                  <a:pt x="22631400" y="10668000"/>
                </a:lnTo>
                <a:lnTo>
                  <a:pt x="22250400" y="10401300"/>
                </a:lnTo>
                <a:lnTo>
                  <a:pt x="21945600" y="10185400"/>
                </a:lnTo>
                <a:lnTo>
                  <a:pt x="21742400" y="10045700"/>
                </a:lnTo>
                <a:lnTo>
                  <a:pt x="21653500" y="9982200"/>
                </a:lnTo>
                <a:lnTo>
                  <a:pt x="21602700" y="9906000"/>
                </a:lnTo>
                <a:lnTo>
                  <a:pt x="21526500" y="9779000"/>
                </a:lnTo>
                <a:lnTo>
                  <a:pt x="21450300" y="9626600"/>
                </a:lnTo>
                <a:lnTo>
                  <a:pt x="21374100" y="9486900"/>
                </a:lnTo>
                <a:lnTo>
                  <a:pt x="21310600" y="9359900"/>
                </a:lnTo>
                <a:lnTo>
                  <a:pt x="21259800" y="9271000"/>
                </a:lnTo>
                <a:lnTo>
                  <a:pt x="21196300" y="9182100"/>
                </a:lnTo>
                <a:lnTo>
                  <a:pt x="21107400" y="9017000"/>
                </a:lnTo>
                <a:lnTo>
                  <a:pt x="20980400" y="8826500"/>
                </a:lnTo>
                <a:lnTo>
                  <a:pt x="20840700" y="8623300"/>
                </a:lnTo>
                <a:lnTo>
                  <a:pt x="20701000" y="8420100"/>
                </a:lnTo>
                <a:lnTo>
                  <a:pt x="20586700" y="8242300"/>
                </a:lnTo>
                <a:lnTo>
                  <a:pt x="20510500" y="8115300"/>
                </a:lnTo>
                <a:lnTo>
                  <a:pt x="20447000" y="8001000"/>
                </a:lnTo>
                <a:lnTo>
                  <a:pt x="20345400" y="7835900"/>
                </a:lnTo>
                <a:lnTo>
                  <a:pt x="20218400" y="7620000"/>
                </a:lnTo>
                <a:lnTo>
                  <a:pt x="20091400" y="7404100"/>
                </a:lnTo>
                <a:lnTo>
                  <a:pt x="19951700" y="7175500"/>
                </a:lnTo>
                <a:lnTo>
                  <a:pt x="19824700" y="6985000"/>
                </a:lnTo>
                <a:lnTo>
                  <a:pt x="19723100" y="6832600"/>
                </a:lnTo>
                <a:lnTo>
                  <a:pt x="19646900" y="6743700"/>
                </a:lnTo>
                <a:lnTo>
                  <a:pt x="19532600" y="6692900"/>
                </a:lnTo>
                <a:lnTo>
                  <a:pt x="19354800" y="6654800"/>
                </a:lnTo>
                <a:lnTo>
                  <a:pt x="19138900" y="6604000"/>
                </a:lnTo>
                <a:lnTo>
                  <a:pt x="18923000" y="6565900"/>
                </a:lnTo>
                <a:lnTo>
                  <a:pt x="18707100" y="6540500"/>
                </a:lnTo>
                <a:lnTo>
                  <a:pt x="18529300" y="6540500"/>
                </a:lnTo>
                <a:lnTo>
                  <a:pt x="18415000" y="6553200"/>
                </a:lnTo>
                <a:lnTo>
                  <a:pt x="18313400" y="6616700"/>
                </a:lnTo>
                <a:lnTo>
                  <a:pt x="18161000" y="6756400"/>
                </a:lnTo>
                <a:lnTo>
                  <a:pt x="17957800" y="6946900"/>
                </a:lnTo>
                <a:lnTo>
                  <a:pt x="17741900" y="7175500"/>
                </a:lnTo>
                <a:lnTo>
                  <a:pt x="17526000" y="7404100"/>
                </a:lnTo>
                <a:lnTo>
                  <a:pt x="17322800" y="7632700"/>
                </a:lnTo>
                <a:lnTo>
                  <a:pt x="17145000" y="7823200"/>
                </a:lnTo>
                <a:lnTo>
                  <a:pt x="17018000" y="7950200"/>
                </a:lnTo>
                <a:lnTo>
                  <a:pt x="16954500" y="8013700"/>
                </a:lnTo>
                <a:lnTo>
                  <a:pt x="16891000" y="8064500"/>
                </a:lnTo>
                <a:lnTo>
                  <a:pt x="16802100" y="8128000"/>
                </a:lnTo>
                <a:lnTo>
                  <a:pt x="16700500" y="8191500"/>
                </a:lnTo>
                <a:lnTo>
                  <a:pt x="16611600" y="8242300"/>
                </a:lnTo>
                <a:lnTo>
                  <a:pt x="16548100" y="8255000"/>
                </a:lnTo>
                <a:lnTo>
                  <a:pt x="16471900" y="8242300"/>
                </a:lnTo>
                <a:lnTo>
                  <a:pt x="16370300" y="8191500"/>
                </a:lnTo>
                <a:lnTo>
                  <a:pt x="16256000" y="8128000"/>
                </a:lnTo>
                <a:lnTo>
                  <a:pt x="16192500" y="8077200"/>
                </a:lnTo>
                <a:lnTo>
                  <a:pt x="16129000" y="8013700"/>
                </a:lnTo>
                <a:lnTo>
                  <a:pt x="16014700" y="7835900"/>
                </a:lnTo>
                <a:lnTo>
                  <a:pt x="15849600" y="7607300"/>
                </a:lnTo>
                <a:lnTo>
                  <a:pt x="15646400" y="7315200"/>
                </a:lnTo>
                <a:lnTo>
                  <a:pt x="15430500" y="7023100"/>
                </a:lnTo>
                <a:lnTo>
                  <a:pt x="15214600" y="6731000"/>
                </a:lnTo>
                <a:lnTo>
                  <a:pt x="15011400" y="6464300"/>
                </a:lnTo>
                <a:lnTo>
                  <a:pt x="14846300" y="6261100"/>
                </a:lnTo>
                <a:lnTo>
                  <a:pt x="14732000" y="6134100"/>
                </a:lnTo>
                <a:lnTo>
                  <a:pt x="14605000" y="6045200"/>
                </a:lnTo>
                <a:lnTo>
                  <a:pt x="14401800" y="5918200"/>
                </a:lnTo>
                <a:lnTo>
                  <a:pt x="14160500" y="5791200"/>
                </a:lnTo>
                <a:lnTo>
                  <a:pt x="13906500" y="5651500"/>
                </a:lnTo>
                <a:lnTo>
                  <a:pt x="13639800" y="5524500"/>
                </a:lnTo>
                <a:lnTo>
                  <a:pt x="13385800" y="5410200"/>
                </a:lnTo>
                <a:lnTo>
                  <a:pt x="13182600" y="5321300"/>
                </a:lnTo>
                <a:lnTo>
                  <a:pt x="13030200" y="5257800"/>
                </a:lnTo>
                <a:lnTo>
                  <a:pt x="12877800" y="5232400"/>
                </a:lnTo>
                <a:lnTo>
                  <a:pt x="12623800" y="5194300"/>
                </a:lnTo>
                <a:lnTo>
                  <a:pt x="12280900" y="5168900"/>
                </a:lnTo>
                <a:lnTo>
                  <a:pt x="11874500" y="5130800"/>
                </a:lnTo>
                <a:lnTo>
                  <a:pt x="11442700" y="5092700"/>
                </a:lnTo>
                <a:lnTo>
                  <a:pt x="10998200" y="5054600"/>
                </a:lnTo>
                <a:lnTo>
                  <a:pt x="10553700" y="5016500"/>
                </a:lnTo>
                <a:lnTo>
                  <a:pt x="10147300" y="4978400"/>
                </a:lnTo>
                <a:lnTo>
                  <a:pt x="9804400" y="4940300"/>
                </a:lnTo>
                <a:lnTo>
                  <a:pt x="9525000" y="4902200"/>
                </a:lnTo>
                <a:lnTo>
                  <a:pt x="9359900" y="4864100"/>
                </a:lnTo>
                <a:lnTo>
                  <a:pt x="9194800" y="4800600"/>
                </a:lnTo>
                <a:lnTo>
                  <a:pt x="8953500" y="4699000"/>
                </a:lnTo>
                <a:lnTo>
                  <a:pt x="8661400" y="4559300"/>
                </a:lnTo>
                <a:lnTo>
                  <a:pt x="8356600" y="4406900"/>
                </a:lnTo>
                <a:lnTo>
                  <a:pt x="8051800" y="4241800"/>
                </a:lnTo>
                <a:lnTo>
                  <a:pt x="7759700" y="4064000"/>
                </a:lnTo>
                <a:lnTo>
                  <a:pt x="7505700" y="3898900"/>
                </a:lnTo>
                <a:lnTo>
                  <a:pt x="7353300" y="3784600"/>
                </a:lnTo>
                <a:lnTo>
                  <a:pt x="7264400" y="3708400"/>
                </a:lnTo>
                <a:lnTo>
                  <a:pt x="7239000" y="3657600"/>
                </a:lnTo>
                <a:lnTo>
                  <a:pt x="7226300" y="3632200"/>
                </a:lnTo>
                <a:lnTo>
                  <a:pt x="7213600" y="3619500"/>
                </a:lnTo>
                <a:lnTo>
                  <a:pt x="7200900" y="3556000"/>
                </a:lnTo>
                <a:lnTo>
                  <a:pt x="7200900" y="3441700"/>
                </a:lnTo>
                <a:lnTo>
                  <a:pt x="7213600" y="3213100"/>
                </a:lnTo>
                <a:lnTo>
                  <a:pt x="7251700" y="2844800"/>
                </a:lnTo>
                <a:lnTo>
                  <a:pt x="7302500" y="2425700"/>
                </a:lnTo>
                <a:lnTo>
                  <a:pt x="7378700" y="1955800"/>
                </a:lnTo>
                <a:lnTo>
                  <a:pt x="7442200" y="1485900"/>
                </a:lnTo>
                <a:lnTo>
                  <a:pt x="7518400" y="1041400"/>
                </a:lnTo>
                <a:lnTo>
                  <a:pt x="7581900" y="647700"/>
                </a:lnTo>
                <a:lnTo>
                  <a:pt x="7620000" y="317500"/>
                </a:lnTo>
                <a:lnTo>
                  <a:pt x="7645400" y="139700"/>
                </a:lnTo>
                <a:lnTo>
                  <a:pt x="7645400" y="50800"/>
                </a:lnTo>
                <a:lnTo>
                  <a:pt x="7632700" y="12700"/>
                </a:lnTo>
                <a:lnTo>
                  <a:pt x="7620000" y="12700"/>
                </a:lnTo>
                <a:lnTo>
                  <a:pt x="7594600" y="25400"/>
                </a:lnTo>
                <a:lnTo>
                  <a:pt x="7543800" y="76200"/>
                </a:lnTo>
                <a:lnTo>
                  <a:pt x="7454900" y="203200"/>
                </a:lnTo>
                <a:lnTo>
                  <a:pt x="7302500" y="431800"/>
                </a:lnTo>
                <a:lnTo>
                  <a:pt x="7124700" y="711200"/>
                </a:lnTo>
                <a:lnTo>
                  <a:pt x="6934200" y="1016000"/>
                </a:lnTo>
                <a:lnTo>
                  <a:pt x="6743700" y="1333500"/>
                </a:lnTo>
                <a:lnTo>
                  <a:pt x="6540500" y="1612900"/>
                </a:lnTo>
                <a:lnTo>
                  <a:pt x="6362700" y="1866900"/>
                </a:lnTo>
                <a:lnTo>
                  <a:pt x="6235700" y="2006600"/>
                </a:lnTo>
                <a:lnTo>
                  <a:pt x="6159500" y="2082800"/>
                </a:lnTo>
                <a:lnTo>
                  <a:pt x="6108700" y="2120900"/>
                </a:lnTo>
                <a:lnTo>
                  <a:pt x="6096000" y="2120900"/>
                </a:lnTo>
                <a:lnTo>
                  <a:pt x="6070600" y="2120900"/>
                </a:lnTo>
                <a:lnTo>
                  <a:pt x="6019800" y="2120900"/>
                </a:lnTo>
                <a:lnTo>
                  <a:pt x="5918200" y="2108200"/>
                </a:lnTo>
                <a:lnTo>
                  <a:pt x="5727700" y="2044700"/>
                </a:lnTo>
                <a:lnTo>
                  <a:pt x="5448300" y="1930400"/>
                </a:lnTo>
                <a:lnTo>
                  <a:pt x="5105400" y="1778000"/>
                </a:lnTo>
                <a:lnTo>
                  <a:pt x="4737100" y="1600200"/>
                </a:lnTo>
                <a:lnTo>
                  <a:pt x="4368800" y="1422400"/>
                </a:lnTo>
                <a:lnTo>
                  <a:pt x="4000500" y="1231900"/>
                </a:lnTo>
                <a:lnTo>
                  <a:pt x="3657600" y="1054100"/>
                </a:lnTo>
                <a:lnTo>
                  <a:pt x="3352800" y="914400"/>
                </a:lnTo>
                <a:lnTo>
                  <a:pt x="3111500" y="800100"/>
                </a:lnTo>
                <a:lnTo>
                  <a:pt x="2959100" y="736600"/>
                </a:lnTo>
                <a:lnTo>
                  <a:pt x="2794000" y="685800"/>
                </a:lnTo>
                <a:lnTo>
                  <a:pt x="2552700" y="622300"/>
                </a:lnTo>
                <a:lnTo>
                  <a:pt x="2260600" y="558800"/>
                </a:lnTo>
                <a:lnTo>
                  <a:pt x="1943100" y="495300"/>
                </a:lnTo>
                <a:lnTo>
                  <a:pt x="1600200" y="419100"/>
                </a:lnTo>
                <a:lnTo>
                  <a:pt x="1270000" y="355600"/>
                </a:lnTo>
                <a:lnTo>
                  <a:pt x="965200" y="292100"/>
                </a:lnTo>
                <a:lnTo>
                  <a:pt x="698500" y="241300"/>
                </a:lnTo>
                <a:lnTo>
                  <a:pt x="495300" y="190500"/>
                </a:lnTo>
                <a:lnTo>
                  <a:pt x="381000" y="152400"/>
                </a:lnTo>
                <a:lnTo>
                  <a:pt x="241300" y="101600"/>
                </a:lnTo>
                <a:lnTo>
                  <a:pt x="6350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25" name="Freeform 2725"/>
          <p:cNvSpPr/>
          <p:nvPr/>
        </p:nvSpPr>
        <p:spPr>
          <a:xfrm rot="-5400000">
            <a:off x="8909209" y="4401027"/>
            <a:ext cx="63817" cy="53340"/>
          </a:xfrm>
          <a:custGeom>
            <a:avLst/>
            <a:gdLst/>
            <a:ahLst/>
            <a:cxnLst/>
            <a:rect l="0" t="0" r="0" b="0"/>
            <a:pathLst>
              <a:path w="1701800" h="1422400">
                <a:moveTo>
                  <a:pt x="1701800" y="1422400"/>
                </a:moveTo>
                <a:lnTo>
                  <a:pt x="1689100" y="1397000"/>
                </a:lnTo>
                <a:lnTo>
                  <a:pt x="1651000" y="1346200"/>
                </a:lnTo>
                <a:lnTo>
                  <a:pt x="1574800" y="1257300"/>
                </a:lnTo>
                <a:lnTo>
                  <a:pt x="1473200" y="1117600"/>
                </a:lnTo>
                <a:lnTo>
                  <a:pt x="1358900" y="977900"/>
                </a:lnTo>
                <a:lnTo>
                  <a:pt x="1257300" y="863600"/>
                </a:lnTo>
                <a:lnTo>
                  <a:pt x="1193800" y="787400"/>
                </a:lnTo>
                <a:lnTo>
                  <a:pt x="1104900" y="723900"/>
                </a:lnTo>
                <a:lnTo>
                  <a:pt x="901700" y="596900"/>
                </a:lnTo>
                <a:lnTo>
                  <a:pt x="622300" y="406400"/>
                </a:lnTo>
                <a:lnTo>
                  <a:pt x="266700" y="165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26" name="Freeform 2726"/>
          <p:cNvSpPr/>
          <p:nvPr/>
        </p:nvSpPr>
        <p:spPr>
          <a:xfrm rot="-5400000">
            <a:off x="4713685" y="4226005"/>
            <a:ext cx="2515076" cy="799147"/>
          </a:xfrm>
          <a:custGeom>
            <a:avLst/>
            <a:gdLst/>
            <a:ahLst/>
            <a:cxnLst/>
            <a:rect l="0" t="0" r="0" b="0"/>
            <a:pathLst>
              <a:path w="67068700" h="21310600">
                <a:moveTo>
                  <a:pt x="67068700" y="4216400"/>
                </a:moveTo>
                <a:lnTo>
                  <a:pt x="67030600" y="4165600"/>
                </a:lnTo>
                <a:lnTo>
                  <a:pt x="66713100" y="3695700"/>
                </a:lnTo>
                <a:lnTo>
                  <a:pt x="66408300" y="3263900"/>
                </a:lnTo>
                <a:lnTo>
                  <a:pt x="66141600" y="2882900"/>
                </a:lnTo>
                <a:lnTo>
                  <a:pt x="65913000" y="2565400"/>
                </a:lnTo>
                <a:lnTo>
                  <a:pt x="65735200" y="2336800"/>
                </a:lnTo>
                <a:lnTo>
                  <a:pt x="65620900" y="2209800"/>
                </a:lnTo>
                <a:lnTo>
                  <a:pt x="65468500" y="2108200"/>
                </a:lnTo>
                <a:lnTo>
                  <a:pt x="65214500" y="1955800"/>
                </a:lnTo>
                <a:lnTo>
                  <a:pt x="64909700" y="1790700"/>
                </a:lnTo>
                <a:lnTo>
                  <a:pt x="64541400" y="1600200"/>
                </a:lnTo>
                <a:lnTo>
                  <a:pt x="64135000" y="1409700"/>
                </a:lnTo>
                <a:lnTo>
                  <a:pt x="63728600" y="1219200"/>
                </a:lnTo>
                <a:lnTo>
                  <a:pt x="63322200" y="1028700"/>
                </a:lnTo>
                <a:lnTo>
                  <a:pt x="62941200" y="863600"/>
                </a:lnTo>
                <a:lnTo>
                  <a:pt x="62611000" y="723900"/>
                </a:lnTo>
                <a:lnTo>
                  <a:pt x="62344300" y="622300"/>
                </a:lnTo>
                <a:lnTo>
                  <a:pt x="62153800" y="558800"/>
                </a:lnTo>
                <a:lnTo>
                  <a:pt x="62001400" y="533400"/>
                </a:lnTo>
                <a:lnTo>
                  <a:pt x="61709300" y="508000"/>
                </a:lnTo>
                <a:lnTo>
                  <a:pt x="61302900" y="457200"/>
                </a:lnTo>
                <a:lnTo>
                  <a:pt x="60807600" y="419100"/>
                </a:lnTo>
                <a:lnTo>
                  <a:pt x="60223400" y="368300"/>
                </a:lnTo>
                <a:lnTo>
                  <a:pt x="59588400" y="317500"/>
                </a:lnTo>
                <a:lnTo>
                  <a:pt x="58915300" y="266700"/>
                </a:lnTo>
                <a:lnTo>
                  <a:pt x="58204100" y="215900"/>
                </a:lnTo>
                <a:lnTo>
                  <a:pt x="57492900" y="177800"/>
                </a:lnTo>
                <a:lnTo>
                  <a:pt x="56781700" y="127000"/>
                </a:lnTo>
                <a:lnTo>
                  <a:pt x="56108600" y="88900"/>
                </a:lnTo>
                <a:lnTo>
                  <a:pt x="55460900" y="50800"/>
                </a:lnTo>
                <a:lnTo>
                  <a:pt x="54889400" y="25400"/>
                </a:lnTo>
                <a:lnTo>
                  <a:pt x="54394100" y="12700"/>
                </a:lnTo>
                <a:lnTo>
                  <a:pt x="53987700" y="0"/>
                </a:lnTo>
                <a:lnTo>
                  <a:pt x="53708300" y="12700"/>
                </a:lnTo>
                <a:lnTo>
                  <a:pt x="53543200" y="25400"/>
                </a:lnTo>
                <a:lnTo>
                  <a:pt x="53390800" y="88900"/>
                </a:lnTo>
                <a:lnTo>
                  <a:pt x="53174900" y="203200"/>
                </a:lnTo>
                <a:lnTo>
                  <a:pt x="52895500" y="368300"/>
                </a:lnTo>
                <a:lnTo>
                  <a:pt x="52590700" y="558800"/>
                </a:lnTo>
                <a:lnTo>
                  <a:pt x="52247800" y="774700"/>
                </a:lnTo>
                <a:lnTo>
                  <a:pt x="51904900" y="1016000"/>
                </a:lnTo>
                <a:lnTo>
                  <a:pt x="51562000" y="1244600"/>
                </a:lnTo>
                <a:lnTo>
                  <a:pt x="51219100" y="1473200"/>
                </a:lnTo>
                <a:lnTo>
                  <a:pt x="50914300" y="1689100"/>
                </a:lnTo>
                <a:lnTo>
                  <a:pt x="50647600" y="1866900"/>
                </a:lnTo>
                <a:lnTo>
                  <a:pt x="50431700" y="2006600"/>
                </a:lnTo>
                <a:lnTo>
                  <a:pt x="50279300" y="2095500"/>
                </a:lnTo>
                <a:lnTo>
                  <a:pt x="50126900" y="2184400"/>
                </a:lnTo>
                <a:lnTo>
                  <a:pt x="49847500" y="2311400"/>
                </a:lnTo>
                <a:lnTo>
                  <a:pt x="49479200" y="2489200"/>
                </a:lnTo>
                <a:lnTo>
                  <a:pt x="49022000" y="2705100"/>
                </a:lnTo>
                <a:lnTo>
                  <a:pt x="48501300" y="2946400"/>
                </a:lnTo>
                <a:lnTo>
                  <a:pt x="47929800" y="3213100"/>
                </a:lnTo>
                <a:lnTo>
                  <a:pt x="47332900" y="3479800"/>
                </a:lnTo>
                <a:lnTo>
                  <a:pt x="46723300" y="3771900"/>
                </a:lnTo>
                <a:lnTo>
                  <a:pt x="46126400" y="4051300"/>
                </a:lnTo>
                <a:lnTo>
                  <a:pt x="45554900" y="4318000"/>
                </a:lnTo>
                <a:lnTo>
                  <a:pt x="45021500" y="4559300"/>
                </a:lnTo>
                <a:lnTo>
                  <a:pt x="44538900" y="4787900"/>
                </a:lnTo>
                <a:lnTo>
                  <a:pt x="44145200" y="4978400"/>
                </a:lnTo>
                <a:lnTo>
                  <a:pt x="43840400" y="5130800"/>
                </a:lnTo>
                <a:lnTo>
                  <a:pt x="43662600" y="5232400"/>
                </a:lnTo>
                <a:lnTo>
                  <a:pt x="43484800" y="5334000"/>
                </a:lnTo>
                <a:lnTo>
                  <a:pt x="43218100" y="5511800"/>
                </a:lnTo>
                <a:lnTo>
                  <a:pt x="42849800" y="5740400"/>
                </a:lnTo>
                <a:lnTo>
                  <a:pt x="42418000" y="6032500"/>
                </a:lnTo>
                <a:lnTo>
                  <a:pt x="41922700" y="6362700"/>
                </a:lnTo>
                <a:lnTo>
                  <a:pt x="41376600" y="6731000"/>
                </a:lnTo>
                <a:lnTo>
                  <a:pt x="40805100" y="7112000"/>
                </a:lnTo>
                <a:lnTo>
                  <a:pt x="40208200" y="7505700"/>
                </a:lnTo>
                <a:lnTo>
                  <a:pt x="39624000" y="7912100"/>
                </a:lnTo>
                <a:lnTo>
                  <a:pt x="39039800" y="8305800"/>
                </a:lnTo>
                <a:lnTo>
                  <a:pt x="38493700" y="8674100"/>
                </a:lnTo>
                <a:lnTo>
                  <a:pt x="37973000" y="9029700"/>
                </a:lnTo>
                <a:lnTo>
                  <a:pt x="37528500" y="9334500"/>
                </a:lnTo>
                <a:lnTo>
                  <a:pt x="37134800" y="9601200"/>
                </a:lnTo>
                <a:lnTo>
                  <a:pt x="36842700" y="9804400"/>
                </a:lnTo>
                <a:lnTo>
                  <a:pt x="36639500" y="9944100"/>
                </a:lnTo>
                <a:lnTo>
                  <a:pt x="36563300" y="10007600"/>
                </a:lnTo>
                <a:lnTo>
                  <a:pt x="36474400" y="10083800"/>
                </a:lnTo>
                <a:lnTo>
                  <a:pt x="36360100" y="10210800"/>
                </a:lnTo>
                <a:lnTo>
                  <a:pt x="36233100" y="10363200"/>
                </a:lnTo>
                <a:lnTo>
                  <a:pt x="36106100" y="10502900"/>
                </a:lnTo>
                <a:lnTo>
                  <a:pt x="36017200" y="10604500"/>
                </a:lnTo>
                <a:lnTo>
                  <a:pt x="35966400" y="10668000"/>
                </a:lnTo>
                <a:lnTo>
                  <a:pt x="35915600" y="10718800"/>
                </a:lnTo>
                <a:lnTo>
                  <a:pt x="35839400" y="10807700"/>
                </a:lnTo>
                <a:lnTo>
                  <a:pt x="35763200" y="10883900"/>
                </a:lnTo>
                <a:lnTo>
                  <a:pt x="35712400" y="10934700"/>
                </a:lnTo>
                <a:lnTo>
                  <a:pt x="35648900" y="10985500"/>
                </a:lnTo>
                <a:lnTo>
                  <a:pt x="35509200" y="11099800"/>
                </a:lnTo>
                <a:lnTo>
                  <a:pt x="35344100" y="11239500"/>
                </a:lnTo>
                <a:lnTo>
                  <a:pt x="35166300" y="11391900"/>
                </a:lnTo>
                <a:lnTo>
                  <a:pt x="35001200" y="11518900"/>
                </a:lnTo>
                <a:lnTo>
                  <a:pt x="34899600" y="11607800"/>
                </a:lnTo>
                <a:lnTo>
                  <a:pt x="34810700" y="11696700"/>
                </a:lnTo>
                <a:lnTo>
                  <a:pt x="34607500" y="11899900"/>
                </a:lnTo>
                <a:lnTo>
                  <a:pt x="34290000" y="12192000"/>
                </a:lnTo>
                <a:lnTo>
                  <a:pt x="33896300" y="12585700"/>
                </a:lnTo>
                <a:lnTo>
                  <a:pt x="33426400" y="13042900"/>
                </a:lnTo>
                <a:lnTo>
                  <a:pt x="32893000" y="13563600"/>
                </a:lnTo>
                <a:lnTo>
                  <a:pt x="32308800" y="14135100"/>
                </a:lnTo>
                <a:lnTo>
                  <a:pt x="31699200" y="14732000"/>
                </a:lnTo>
                <a:lnTo>
                  <a:pt x="31076900" y="15341600"/>
                </a:lnTo>
                <a:lnTo>
                  <a:pt x="30454600" y="15951200"/>
                </a:lnTo>
                <a:lnTo>
                  <a:pt x="29845000" y="16548100"/>
                </a:lnTo>
                <a:lnTo>
                  <a:pt x="29260800" y="17132300"/>
                </a:lnTo>
                <a:lnTo>
                  <a:pt x="28727400" y="17665700"/>
                </a:lnTo>
                <a:lnTo>
                  <a:pt x="28257500" y="18135600"/>
                </a:lnTo>
                <a:lnTo>
                  <a:pt x="27851100" y="18554700"/>
                </a:lnTo>
                <a:lnTo>
                  <a:pt x="27533600" y="18872200"/>
                </a:lnTo>
                <a:lnTo>
                  <a:pt x="27317700" y="19100800"/>
                </a:lnTo>
                <a:lnTo>
                  <a:pt x="27228800" y="19215100"/>
                </a:lnTo>
                <a:lnTo>
                  <a:pt x="27165300" y="19367500"/>
                </a:lnTo>
                <a:lnTo>
                  <a:pt x="27114500" y="19596100"/>
                </a:lnTo>
                <a:lnTo>
                  <a:pt x="27051000" y="19875500"/>
                </a:lnTo>
                <a:lnTo>
                  <a:pt x="27000200" y="20193000"/>
                </a:lnTo>
                <a:lnTo>
                  <a:pt x="26936700" y="20497800"/>
                </a:lnTo>
                <a:lnTo>
                  <a:pt x="26885900" y="20789900"/>
                </a:lnTo>
                <a:lnTo>
                  <a:pt x="26822400" y="21043900"/>
                </a:lnTo>
                <a:lnTo>
                  <a:pt x="26771600" y="21183600"/>
                </a:lnTo>
                <a:lnTo>
                  <a:pt x="26733500" y="21259800"/>
                </a:lnTo>
                <a:lnTo>
                  <a:pt x="26695400" y="21297900"/>
                </a:lnTo>
                <a:lnTo>
                  <a:pt x="26682700" y="21297900"/>
                </a:lnTo>
                <a:lnTo>
                  <a:pt x="26670000" y="21310600"/>
                </a:lnTo>
                <a:lnTo>
                  <a:pt x="26631900" y="21310600"/>
                </a:lnTo>
                <a:lnTo>
                  <a:pt x="26530300" y="21285200"/>
                </a:lnTo>
                <a:lnTo>
                  <a:pt x="26339800" y="21209000"/>
                </a:lnTo>
                <a:lnTo>
                  <a:pt x="26047700" y="21082000"/>
                </a:lnTo>
                <a:lnTo>
                  <a:pt x="25704800" y="20904200"/>
                </a:lnTo>
                <a:lnTo>
                  <a:pt x="25336500" y="20701000"/>
                </a:lnTo>
                <a:lnTo>
                  <a:pt x="24968200" y="20472400"/>
                </a:lnTo>
                <a:lnTo>
                  <a:pt x="24612600" y="20269200"/>
                </a:lnTo>
                <a:lnTo>
                  <a:pt x="24307800" y="20066000"/>
                </a:lnTo>
                <a:lnTo>
                  <a:pt x="24079200" y="19888200"/>
                </a:lnTo>
                <a:lnTo>
                  <a:pt x="23926800" y="19761200"/>
                </a:lnTo>
                <a:lnTo>
                  <a:pt x="23837900" y="19608800"/>
                </a:lnTo>
                <a:lnTo>
                  <a:pt x="23736300" y="19367500"/>
                </a:lnTo>
                <a:lnTo>
                  <a:pt x="23634700" y="19050000"/>
                </a:lnTo>
                <a:lnTo>
                  <a:pt x="23507700" y="18694400"/>
                </a:lnTo>
                <a:lnTo>
                  <a:pt x="23393400" y="18313400"/>
                </a:lnTo>
                <a:lnTo>
                  <a:pt x="23279100" y="17932400"/>
                </a:lnTo>
                <a:lnTo>
                  <a:pt x="23164800" y="17576800"/>
                </a:lnTo>
                <a:lnTo>
                  <a:pt x="23063200" y="17259300"/>
                </a:lnTo>
                <a:lnTo>
                  <a:pt x="22974300" y="17005300"/>
                </a:lnTo>
                <a:lnTo>
                  <a:pt x="22885400" y="16840200"/>
                </a:lnTo>
                <a:lnTo>
                  <a:pt x="22771100" y="16700500"/>
                </a:lnTo>
                <a:lnTo>
                  <a:pt x="22555200" y="16484600"/>
                </a:lnTo>
                <a:lnTo>
                  <a:pt x="22263100" y="16192500"/>
                </a:lnTo>
                <a:lnTo>
                  <a:pt x="21907500" y="15849600"/>
                </a:lnTo>
                <a:lnTo>
                  <a:pt x="21513800" y="15468600"/>
                </a:lnTo>
                <a:lnTo>
                  <a:pt x="21082000" y="15074900"/>
                </a:lnTo>
                <a:lnTo>
                  <a:pt x="20650200" y="14668500"/>
                </a:lnTo>
                <a:lnTo>
                  <a:pt x="20218400" y="14274800"/>
                </a:lnTo>
                <a:lnTo>
                  <a:pt x="19824700" y="13919200"/>
                </a:lnTo>
                <a:lnTo>
                  <a:pt x="19481800" y="13601700"/>
                </a:lnTo>
                <a:lnTo>
                  <a:pt x="19202400" y="13360400"/>
                </a:lnTo>
                <a:lnTo>
                  <a:pt x="18999200" y="13182600"/>
                </a:lnTo>
                <a:lnTo>
                  <a:pt x="18910300" y="13106400"/>
                </a:lnTo>
                <a:lnTo>
                  <a:pt x="18808700" y="13055600"/>
                </a:lnTo>
                <a:lnTo>
                  <a:pt x="18669000" y="12992100"/>
                </a:lnTo>
                <a:lnTo>
                  <a:pt x="18491200" y="12928600"/>
                </a:lnTo>
                <a:lnTo>
                  <a:pt x="18313400" y="12865100"/>
                </a:lnTo>
                <a:lnTo>
                  <a:pt x="18135600" y="12801600"/>
                </a:lnTo>
                <a:lnTo>
                  <a:pt x="17983200" y="12750800"/>
                </a:lnTo>
                <a:lnTo>
                  <a:pt x="17881600" y="12712700"/>
                </a:lnTo>
                <a:lnTo>
                  <a:pt x="17754600" y="12687300"/>
                </a:lnTo>
                <a:lnTo>
                  <a:pt x="17538700" y="12623800"/>
                </a:lnTo>
                <a:lnTo>
                  <a:pt x="17259300" y="12547600"/>
                </a:lnTo>
                <a:lnTo>
                  <a:pt x="16954500" y="12471400"/>
                </a:lnTo>
                <a:lnTo>
                  <a:pt x="16649700" y="12382500"/>
                </a:lnTo>
                <a:lnTo>
                  <a:pt x="16383000" y="12306300"/>
                </a:lnTo>
                <a:lnTo>
                  <a:pt x="16167100" y="12255500"/>
                </a:lnTo>
                <a:lnTo>
                  <a:pt x="16040100" y="12217400"/>
                </a:lnTo>
                <a:lnTo>
                  <a:pt x="15913100" y="12179300"/>
                </a:lnTo>
                <a:lnTo>
                  <a:pt x="15748000" y="12128500"/>
                </a:lnTo>
                <a:lnTo>
                  <a:pt x="15544800" y="12065000"/>
                </a:lnTo>
                <a:lnTo>
                  <a:pt x="15341600" y="12001500"/>
                </a:lnTo>
                <a:lnTo>
                  <a:pt x="15163800" y="11963400"/>
                </a:lnTo>
                <a:lnTo>
                  <a:pt x="15036800" y="11938000"/>
                </a:lnTo>
                <a:lnTo>
                  <a:pt x="14922500" y="11938000"/>
                </a:lnTo>
                <a:lnTo>
                  <a:pt x="14744700" y="11950700"/>
                </a:lnTo>
                <a:lnTo>
                  <a:pt x="14516100" y="11963400"/>
                </a:lnTo>
                <a:lnTo>
                  <a:pt x="14262100" y="11988800"/>
                </a:lnTo>
                <a:lnTo>
                  <a:pt x="14008100" y="12014200"/>
                </a:lnTo>
                <a:lnTo>
                  <a:pt x="13766800" y="12039600"/>
                </a:lnTo>
                <a:lnTo>
                  <a:pt x="13550900" y="12065000"/>
                </a:lnTo>
                <a:lnTo>
                  <a:pt x="13411200" y="12077700"/>
                </a:lnTo>
                <a:lnTo>
                  <a:pt x="13271500" y="12090400"/>
                </a:lnTo>
                <a:lnTo>
                  <a:pt x="13030200" y="12128500"/>
                </a:lnTo>
                <a:lnTo>
                  <a:pt x="12712700" y="12166600"/>
                </a:lnTo>
                <a:lnTo>
                  <a:pt x="12331700" y="12217400"/>
                </a:lnTo>
                <a:lnTo>
                  <a:pt x="11912600" y="12268200"/>
                </a:lnTo>
                <a:lnTo>
                  <a:pt x="11480800" y="12331700"/>
                </a:lnTo>
                <a:lnTo>
                  <a:pt x="11061700" y="12395200"/>
                </a:lnTo>
                <a:lnTo>
                  <a:pt x="10668000" y="12471400"/>
                </a:lnTo>
                <a:lnTo>
                  <a:pt x="10337800" y="12534900"/>
                </a:lnTo>
                <a:lnTo>
                  <a:pt x="10071100" y="12598400"/>
                </a:lnTo>
                <a:lnTo>
                  <a:pt x="9906000" y="12661900"/>
                </a:lnTo>
                <a:lnTo>
                  <a:pt x="9766300" y="12763500"/>
                </a:lnTo>
                <a:lnTo>
                  <a:pt x="9575800" y="12928600"/>
                </a:lnTo>
                <a:lnTo>
                  <a:pt x="9347200" y="13157200"/>
                </a:lnTo>
                <a:lnTo>
                  <a:pt x="9105900" y="13423900"/>
                </a:lnTo>
                <a:lnTo>
                  <a:pt x="8851900" y="13703300"/>
                </a:lnTo>
                <a:lnTo>
                  <a:pt x="8597900" y="13982700"/>
                </a:lnTo>
                <a:lnTo>
                  <a:pt x="8356600" y="14262100"/>
                </a:lnTo>
                <a:lnTo>
                  <a:pt x="8140700" y="14503400"/>
                </a:lnTo>
                <a:lnTo>
                  <a:pt x="7975600" y="14693900"/>
                </a:lnTo>
                <a:lnTo>
                  <a:pt x="7848600" y="14820900"/>
                </a:lnTo>
                <a:lnTo>
                  <a:pt x="7721600" y="14935200"/>
                </a:lnTo>
                <a:lnTo>
                  <a:pt x="7556500" y="15100300"/>
                </a:lnTo>
                <a:lnTo>
                  <a:pt x="7340600" y="15290800"/>
                </a:lnTo>
                <a:lnTo>
                  <a:pt x="7099300" y="15519400"/>
                </a:lnTo>
                <a:lnTo>
                  <a:pt x="6858000" y="15735300"/>
                </a:lnTo>
                <a:lnTo>
                  <a:pt x="6604000" y="15963900"/>
                </a:lnTo>
                <a:lnTo>
                  <a:pt x="6375400" y="16167100"/>
                </a:lnTo>
                <a:lnTo>
                  <a:pt x="6184900" y="16332200"/>
                </a:lnTo>
                <a:lnTo>
                  <a:pt x="6019800" y="16459200"/>
                </a:lnTo>
                <a:lnTo>
                  <a:pt x="5918200" y="16522700"/>
                </a:lnTo>
                <a:lnTo>
                  <a:pt x="5803900" y="16573500"/>
                </a:lnTo>
                <a:lnTo>
                  <a:pt x="5626100" y="16624300"/>
                </a:lnTo>
                <a:lnTo>
                  <a:pt x="5422900" y="16675100"/>
                </a:lnTo>
                <a:lnTo>
                  <a:pt x="5194300" y="16725900"/>
                </a:lnTo>
                <a:lnTo>
                  <a:pt x="4965700" y="16776700"/>
                </a:lnTo>
                <a:lnTo>
                  <a:pt x="4762500" y="16827500"/>
                </a:lnTo>
                <a:lnTo>
                  <a:pt x="4584700" y="16878300"/>
                </a:lnTo>
                <a:lnTo>
                  <a:pt x="4470400" y="16916400"/>
                </a:lnTo>
                <a:lnTo>
                  <a:pt x="4356100" y="16992600"/>
                </a:lnTo>
                <a:lnTo>
                  <a:pt x="4127500" y="17145000"/>
                </a:lnTo>
                <a:lnTo>
                  <a:pt x="3797300" y="17373600"/>
                </a:lnTo>
                <a:lnTo>
                  <a:pt x="3390900" y="17665700"/>
                </a:lnTo>
                <a:lnTo>
                  <a:pt x="2921000" y="17995900"/>
                </a:lnTo>
                <a:lnTo>
                  <a:pt x="2400300" y="18364200"/>
                </a:lnTo>
                <a:lnTo>
                  <a:pt x="1854200" y="18757900"/>
                </a:lnTo>
                <a:lnTo>
                  <a:pt x="1295400" y="19164300"/>
                </a:lnTo>
                <a:lnTo>
                  <a:pt x="749300" y="19558000"/>
                </a:lnTo>
                <a:lnTo>
                  <a:pt x="228600" y="19939000"/>
                </a:lnTo>
                <a:lnTo>
                  <a:pt x="0" y="20104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27" name="Freeform 2727"/>
          <p:cNvSpPr/>
          <p:nvPr/>
        </p:nvSpPr>
        <p:spPr>
          <a:xfrm rot="-5400000">
            <a:off x="5912643" y="2250758"/>
            <a:ext cx="954405" cy="1202055"/>
          </a:xfrm>
          <a:custGeom>
            <a:avLst/>
            <a:gdLst/>
            <a:ahLst/>
            <a:cxnLst/>
            <a:rect l="0" t="0" r="0" b="0"/>
            <a:pathLst>
              <a:path w="25450800" h="32054800">
                <a:moveTo>
                  <a:pt x="25057100" y="27444700"/>
                </a:moveTo>
                <a:lnTo>
                  <a:pt x="25222200" y="27216100"/>
                </a:lnTo>
                <a:lnTo>
                  <a:pt x="25349200" y="27000200"/>
                </a:lnTo>
                <a:lnTo>
                  <a:pt x="25425400" y="26873200"/>
                </a:lnTo>
                <a:lnTo>
                  <a:pt x="25450800" y="26797000"/>
                </a:lnTo>
                <a:lnTo>
                  <a:pt x="25450800" y="26758900"/>
                </a:lnTo>
                <a:lnTo>
                  <a:pt x="25450800" y="26746200"/>
                </a:lnTo>
                <a:lnTo>
                  <a:pt x="25450800" y="26733500"/>
                </a:lnTo>
                <a:lnTo>
                  <a:pt x="25412700" y="26708100"/>
                </a:lnTo>
                <a:lnTo>
                  <a:pt x="25336500" y="26657300"/>
                </a:lnTo>
                <a:lnTo>
                  <a:pt x="25184100" y="26593800"/>
                </a:lnTo>
                <a:lnTo>
                  <a:pt x="24942800" y="26517600"/>
                </a:lnTo>
                <a:lnTo>
                  <a:pt x="24676100" y="26441400"/>
                </a:lnTo>
                <a:lnTo>
                  <a:pt x="24422100" y="26377900"/>
                </a:lnTo>
                <a:lnTo>
                  <a:pt x="24206200" y="26339800"/>
                </a:lnTo>
                <a:lnTo>
                  <a:pt x="24079200" y="26327100"/>
                </a:lnTo>
                <a:lnTo>
                  <a:pt x="23964900" y="26365200"/>
                </a:lnTo>
                <a:lnTo>
                  <a:pt x="23799800" y="26441400"/>
                </a:lnTo>
                <a:lnTo>
                  <a:pt x="23609300" y="26555700"/>
                </a:lnTo>
                <a:lnTo>
                  <a:pt x="23418800" y="26657300"/>
                </a:lnTo>
                <a:lnTo>
                  <a:pt x="23253700" y="26758900"/>
                </a:lnTo>
                <a:lnTo>
                  <a:pt x="23139400" y="26809700"/>
                </a:lnTo>
                <a:lnTo>
                  <a:pt x="23025100" y="26860500"/>
                </a:lnTo>
                <a:lnTo>
                  <a:pt x="22783800" y="26962100"/>
                </a:lnTo>
                <a:lnTo>
                  <a:pt x="22428200" y="27101800"/>
                </a:lnTo>
                <a:lnTo>
                  <a:pt x="21996400" y="27279600"/>
                </a:lnTo>
                <a:lnTo>
                  <a:pt x="21501100" y="27470100"/>
                </a:lnTo>
                <a:lnTo>
                  <a:pt x="20980400" y="27673300"/>
                </a:lnTo>
                <a:lnTo>
                  <a:pt x="20434300" y="27889200"/>
                </a:lnTo>
                <a:lnTo>
                  <a:pt x="19900900" y="28105100"/>
                </a:lnTo>
                <a:lnTo>
                  <a:pt x="19418300" y="28295600"/>
                </a:lnTo>
                <a:lnTo>
                  <a:pt x="18973800" y="28460700"/>
                </a:lnTo>
                <a:lnTo>
                  <a:pt x="18630900" y="28600400"/>
                </a:lnTo>
                <a:lnTo>
                  <a:pt x="18376900" y="28689300"/>
                </a:lnTo>
                <a:lnTo>
                  <a:pt x="18262600" y="28740100"/>
                </a:lnTo>
                <a:lnTo>
                  <a:pt x="18148300" y="28752800"/>
                </a:lnTo>
                <a:lnTo>
                  <a:pt x="17995900" y="28765500"/>
                </a:lnTo>
                <a:lnTo>
                  <a:pt x="17805400" y="28778200"/>
                </a:lnTo>
                <a:lnTo>
                  <a:pt x="17602200" y="28790900"/>
                </a:lnTo>
                <a:lnTo>
                  <a:pt x="17411700" y="28803600"/>
                </a:lnTo>
                <a:lnTo>
                  <a:pt x="17259300" y="28829000"/>
                </a:lnTo>
                <a:lnTo>
                  <a:pt x="17170400" y="28867100"/>
                </a:lnTo>
                <a:lnTo>
                  <a:pt x="17094200" y="28956000"/>
                </a:lnTo>
                <a:lnTo>
                  <a:pt x="16979900" y="29171900"/>
                </a:lnTo>
                <a:lnTo>
                  <a:pt x="16814800" y="29464000"/>
                </a:lnTo>
                <a:lnTo>
                  <a:pt x="16624300" y="29819600"/>
                </a:lnTo>
                <a:lnTo>
                  <a:pt x="16408400" y="30213300"/>
                </a:lnTo>
                <a:lnTo>
                  <a:pt x="16179800" y="30632400"/>
                </a:lnTo>
                <a:lnTo>
                  <a:pt x="15951200" y="31038800"/>
                </a:lnTo>
                <a:lnTo>
                  <a:pt x="15735300" y="31407100"/>
                </a:lnTo>
                <a:lnTo>
                  <a:pt x="15544800" y="31711900"/>
                </a:lnTo>
                <a:lnTo>
                  <a:pt x="15405100" y="31889700"/>
                </a:lnTo>
                <a:lnTo>
                  <a:pt x="15316200" y="31991300"/>
                </a:lnTo>
                <a:lnTo>
                  <a:pt x="15265400" y="32029400"/>
                </a:lnTo>
                <a:lnTo>
                  <a:pt x="15240000" y="32042100"/>
                </a:lnTo>
                <a:lnTo>
                  <a:pt x="15227300" y="32042100"/>
                </a:lnTo>
                <a:lnTo>
                  <a:pt x="15163800" y="32054800"/>
                </a:lnTo>
                <a:lnTo>
                  <a:pt x="15036800" y="32054800"/>
                </a:lnTo>
                <a:lnTo>
                  <a:pt x="14808200" y="32029400"/>
                </a:lnTo>
                <a:lnTo>
                  <a:pt x="14427200" y="31978600"/>
                </a:lnTo>
                <a:lnTo>
                  <a:pt x="13957300" y="31902400"/>
                </a:lnTo>
                <a:lnTo>
                  <a:pt x="13449300" y="31800800"/>
                </a:lnTo>
                <a:lnTo>
                  <a:pt x="12903200" y="31686500"/>
                </a:lnTo>
                <a:lnTo>
                  <a:pt x="12344400" y="31559500"/>
                </a:lnTo>
                <a:lnTo>
                  <a:pt x="11785600" y="31432500"/>
                </a:lnTo>
                <a:lnTo>
                  <a:pt x="11264900" y="31318200"/>
                </a:lnTo>
                <a:lnTo>
                  <a:pt x="10807700" y="31203900"/>
                </a:lnTo>
                <a:lnTo>
                  <a:pt x="10426700" y="31102300"/>
                </a:lnTo>
                <a:lnTo>
                  <a:pt x="10134600" y="31026100"/>
                </a:lnTo>
                <a:lnTo>
                  <a:pt x="9982200" y="30975300"/>
                </a:lnTo>
                <a:lnTo>
                  <a:pt x="9817100" y="30924500"/>
                </a:lnTo>
                <a:lnTo>
                  <a:pt x="9601200" y="30835600"/>
                </a:lnTo>
                <a:lnTo>
                  <a:pt x="9334500" y="30708600"/>
                </a:lnTo>
                <a:lnTo>
                  <a:pt x="9042400" y="30581600"/>
                </a:lnTo>
                <a:lnTo>
                  <a:pt x="8737600" y="30441900"/>
                </a:lnTo>
                <a:lnTo>
                  <a:pt x="8432800" y="30289500"/>
                </a:lnTo>
                <a:lnTo>
                  <a:pt x="8153400" y="30137100"/>
                </a:lnTo>
                <a:lnTo>
                  <a:pt x="7912100" y="29997400"/>
                </a:lnTo>
                <a:lnTo>
                  <a:pt x="7721600" y="29870400"/>
                </a:lnTo>
                <a:lnTo>
                  <a:pt x="7607300" y="29768800"/>
                </a:lnTo>
                <a:lnTo>
                  <a:pt x="7531100" y="29629100"/>
                </a:lnTo>
                <a:lnTo>
                  <a:pt x="7442200" y="29387800"/>
                </a:lnTo>
                <a:lnTo>
                  <a:pt x="7353300" y="29083000"/>
                </a:lnTo>
                <a:lnTo>
                  <a:pt x="7251700" y="28727400"/>
                </a:lnTo>
                <a:lnTo>
                  <a:pt x="7162800" y="28359100"/>
                </a:lnTo>
                <a:lnTo>
                  <a:pt x="7073900" y="27978100"/>
                </a:lnTo>
                <a:lnTo>
                  <a:pt x="6997700" y="27609800"/>
                </a:lnTo>
                <a:lnTo>
                  <a:pt x="6934200" y="27279600"/>
                </a:lnTo>
                <a:lnTo>
                  <a:pt x="6883400" y="27012900"/>
                </a:lnTo>
                <a:lnTo>
                  <a:pt x="6858000" y="26835100"/>
                </a:lnTo>
                <a:lnTo>
                  <a:pt x="6832600" y="26670000"/>
                </a:lnTo>
                <a:lnTo>
                  <a:pt x="6819900" y="26403300"/>
                </a:lnTo>
                <a:lnTo>
                  <a:pt x="6807200" y="26035000"/>
                </a:lnTo>
                <a:lnTo>
                  <a:pt x="6781800" y="25603200"/>
                </a:lnTo>
                <a:lnTo>
                  <a:pt x="6769100" y="25107900"/>
                </a:lnTo>
                <a:lnTo>
                  <a:pt x="6743700" y="24574500"/>
                </a:lnTo>
                <a:lnTo>
                  <a:pt x="6731000" y="24028400"/>
                </a:lnTo>
                <a:lnTo>
                  <a:pt x="6705600" y="23469600"/>
                </a:lnTo>
                <a:lnTo>
                  <a:pt x="6680200" y="22936200"/>
                </a:lnTo>
                <a:lnTo>
                  <a:pt x="6667500" y="22428200"/>
                </a:lnTo>
                <a:lnTo>
                  <a:pt x="6642100" y="21971000"/>
                </a:lnTo>
                <a:lnTo>
                  <a:pt x="6616700" y="21590000"/>
                </a:lnTo>
                <a:lnTo>
                  <a:pt x="6604000" y="21297900"/>
                </a:lnTo>
                <a:lnTo>
                  <a:pt x="6578600" y="21107400"/>
                </a:lnTo>
                <a:lnTo>
                  <a:pt x="6540500" y="20916900"/>
                </a:lnTo>
                <a:lnTo>
                  <a:pt x="6464300" y="20612100"/>
                </a:lnTo>
                <a:lnTo>
                  <a:pt x="6350000" y="20218400"/>
                </a:lnTo>
                <a:lnTo>
                  <a:pt x="6223000" y="19748500"/>
                </a:lnTo>
                <a:lnTo>
                  <a:pt x="6083300" y="19253200"/>
                </a:lnTo>
                <a:lnTo>
                  <a:pt x="5930900" y="18719800"/>
                </a:lnTo>
                <a:lnTo>
                  <a:pt x="5778500" y="18199100"/>
                </a:lnTo>
                <a:lnTo>
                  <a:pt x="5638800" y="17691100"/>
                </a:lnTo>
                <a:lnTo>
                  <a:pt x="5499100" y="17221200"/>
                </a:lnTo>
                <a:lnTo>
                  <a:pt x="5384800" y="16814800"/>
                </a:lnTo>
                <a:lnTo>
                  <a:pt x="5295900" y="16484600"/>
                </a:lnTo>
                <a:lnTo>
                  <a:pt x="5232400" y="16268700"/>
                </a:lnTo>
                <a:lnTo>
                  <a:pt x="5207000" y="16179800"/>
                </a:lnTo>
                <a:lnTo>
                  <a:pt x="5232400" y="16078200"/>
                </a:lnTo>
                <a:lnTo>
                  <a:pt x="5270500" y="15951200"/>
                </a:lnTo>
                <a:lnTo>
                  <a:pt x="5334000" y="15811500"/>
                </a:lnTo>
                <a:lnTo>
                  <a:pt x="5384800" y="15684500"/>
                </a:lnTo>
                <a:lnTo>
                  <a:pt x="5410200" y="15595600"/>
                </a:lnTo>
                <a:lnTo>
                  <a:pt x="5410200" y="15494000"/>
                </a:lnTo>
                <a:lnTo>
                  <a:pt x="5410200" y="15240000"/>
                </a:lnTo>
                <a:lnTo>
                  <a:pt x="5410200" y="14871700"/>
                </a:lnTo>
                <a:lnTo>
                  <a:pt x="5410200" y="14401800"/>
                </a:lnTo>
                <a:lnTo>
                  <a:pt x="5410200" y="13855700"/>
                </a:lnTo>
                <a:lnTo>
                  <a:pt x="5410200" y="13258800"/>
                </a:lnTo>
                <a:lnTo>
                  <a:pt x="5410200" y="12636500"/>
                </a:lnTo>
                <a:lnTo>
                  <a:pt x="5397500" y="12001500"/>
                </a:lnTo>
                <a:lnTo>
                  <a:pt x="5397500" y="11391900"/>
                </a:lnTo>
                <a:lnTo>
                  <a:pt x="5384800" y="10820400"/>
                </a:lnTo>
                <a:lnTo>
                  <a:pt x="5359400" y="10312400"/>
                </a:lnTo>
                <a:lnTo>
                  <a:pt x="5346700" y="9893300"/>
                </a:lnTo>
                <a:lnTo>
                  <a:pt x="5321300" y="9575800"/>
                </a:lnTo>
                <a:lnTo>
                  <a:pt x="5295900" y="9398000"/>
                </a:lnTo>
                <a:lnTo>
                  <a:pt x="5219700" y="9220200"/>
                </a:lnTo>
                <a:lnTo>
                  <a:pt x="5092700" y="8966200"/>
                </a:lnTo>
                <a:lnTo>
                  <a:pt x="4914900" y="8648700"/>
                </a:lnTo>
                <a:lnTo>
                  <a:pt x="4699000" y="8305800"/>
                </a:lnTo>
                <a:lnTo>
                  <a:pt x="4470400" y="7924800"/>
                </a:lnTo>
                <a:lnTo>
                  <a:pt x="4229100" y="7531100"/>
                </a:lnTo>
                <a:lnTo>
                  <a:pt x="3987800" y="7162800"/>
                </a:lnTo>
                <a:lnTo>
                  <a:pt x="3771900" y="6807200"/>
                </a:lnTo>
                <a:lnTo>
                  <a:pt x="3568700" y="6502400"/>
                </a:lnTo>
                <a:lnTo>
                  <a:pt x="3416300" y="6248400"/>
                </a:lnTo>
                <a:lnTo>
                  <a:pt x="3314700" y="6083300"/>
                </a:lnTo>
                <a:lnTo>
                  <a:pt x="3238500" y="5918200"/>
                </a:lnTo>
                <a:lnTo>
                  <a:pt x="3098800" y="5664200"/>
                </a:lnTo>
                <a:lnTo>
                  <a:pt x="2933700" y="5334000"/>
                </a:lnTo>
                <a:lnTo>
                  <a:pt x="2730500" y="4940300"/>
                </a:lnTo>
                <a:lnTo>
                  <a:pt x="2501900" y="4495800"/>
                </a:lnTo>
                <a:lnTo>
                  <a:pt x="2260600" y="4025900"/>
                </a:lnTo>
                <a:lnTo>
                  <a:pt x="2019300" y="3543300"/>
                </a:lnTo>
                <a:lnTo>
                  <a:pt x="1778000" y="3073400"/>
                </a:lnTo>
                <a:lnTo>
                  <a:pt x="1549400" y="2628900"/>
                </a:lnTo>
                <a:lnTo>
                  <a:pt x="1346200" y="2222500"/>
                </a:lnTo>
                <a:lnTo>
                  <a:pt x="1168400" y="1879600"/>
                </a:lnTo>
                <a:lnTo>
                  <a:pt x="1016000" y="1612900"/>
                </a:lnTo>
                <a:lnTo>
                  <a:pt x="927100" y="1435100"/>
                </a:lnTo>
                <a:lnTo>
                  <a:pt x="825500" y="1270000"/>
                </a:lnTo>
                <a:lnTo>
                  <a:pt x="660400" y="1016000"/>
                </a:lnTo>
                <a:lnTo>
                  <a:pt x="431800" y="673100"/>
                </a:lnTo>
                <a:lnTo>
                  <a:pt x="177800" y="279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28" name="Freeform 2728"/>
          <p:cNvSpPr/>
          <p:nvPr/>
        </p:nvSpPr>
        <p:spPr>
          <a:xfrm rot="-5400000">
            <a:off x="6928723" y="2378631"/>
            <a:ext cx="575786" cy="691515"/>
          </a:xfrm>
          <a:custGeom>
            <a:avLst/>
            <a:gdLst/>
            <a:ahLst/>
            <a:cxnLst/>
            <a:rect l="0" t="0" r="0" b="0"/>
            <a:pathLst>
              <a:path w="15354300" h="18440400">
                <a:moveTo>
                  <a:pt x="0" y="15252700"/>
                </a:moveTo>
                <a:lnTo>
                  <a:pt x="139700" y="15430500"/>
                </a:lnTo>
                <a:lnTo>
                  <a:pt x="457200" y="15811500"/>
                </a:lnTo>
                <a:lnTo>
                  <a:pt x="723900" y="16154400"/>
                </a:lnTo>
                <a:lnTo>
                  <a:pt x="952500" y="16421100"/>
                </a:lnTo>
                <a:lnTo>
                  <a:pt x="1117600" y="16624300"/>
                </a:lnTo>
                <a:lnTo>
                  <a:pt x="1193800" y="16725900"/>
                </a:lnTo>
                <a:lnTo>
                  <a:pt x="1270000" y="16852900"/>
                </a:lnTo>
                <a:lnTo>
                  <a:pt x="1358900" y="17030700"/>
                </a:lnTo>
                <a:lnTo>
                  <a:pt x="1473200" y="17233900"/>
                </a:lnTo>
                <a:lnTo>
                  <a:pt x="1587500" y="17462500"/>
                </a:lnTo>
                <a:lnTo>
                  <a:pt x="1701800" y="17678400"/>
                </a:lnTo>
                <a:lnTo>
                  <a:pt x="1816100" y="17868900"/>
                </a:lnTo>
                <a:lnTo>
                  <a:pt x="1930400" y="18021300"/>
                </a:lnTo>
                <a:lnTo>
                  <a:pt x="2019300" y="18110200"/>
                </a:lnTo>
                <a:lnTo>
                  <a:pt x="2133600" y="18135600"/>
                </a:lnTo>
                <a:lnTo>
                  <a:pt x="2349500" y="18148300"/>
                </a:lnTo>
                <a:lnTo>
                  <a:pt x="2654300" y="18161000"/>
                </a:lnTo>
                <a:lnTo>
                  <a:pt x="3009900" y="18161000"/>
                </a:lnTo>
                <a:lnTo>
                  <a:pt x="3403600" y="18148300"/>
                </a:lnTo>
                <a:lnTo>
                  <a:pt x="3810000" y="18135600"/>
                </a:lnTo>
                <a:lnTo>
                  <a:pt x="4216400" y="18122900"/>
                </a:lnTo>
                <a:lnTo>
                  <a:pt x="4584700" y="18110200"/>
                </a:lnTo>
                <a:lnTo>
                  <a:pt x="4914900" y="18110200"/>
                </a:lnTo>
                <a:lnTo>
                  <a:pt x="5168900" y="18110200"/>
                </a:lnTo>
                <a:lnTo>
                  <a:pt x="5334000" y="18110200"/>
                </a:lnTo>
                <a:lnTo>
                  <a:pt x="5499100" y="18122900"/>
                </a:lnTo>
                <a:lnTo>
                  <a:pt x="5753100" y="18161000"/>
                </a:lnTo>
                <a:lnTo>
                  <a:pt x="6057900" y="18199100"/>
                </a:lnTo>
                <a:lnTo>
                  <a:pt x="6388100" y="18249900"/>
                </a:lnTo>
                <a:lnTo>
                  <a:pt x="6705600" y="18300700"/>
                </a:lnTo>
                <a:lnTo>
                  <a:pt x="7010400" y="18351500"/>
                </a:lnTo>
                <a:lnTo>
                  <a:pt x="7264400" y="18389600"/>
                </a:lnTo>
                <a:lnTo>
                  <a:pt x="7442200" y="18415000"/>
                </a:lnTo>
                <a:lnTo>
                  <a:pt x="7518400" y="18427700"/>
                </a:lnTo>
                <a:lnTo>
                  <a:pt x="7581900" y="18427700"/>
                </a:lnTo>
                <a:lnTo>
                  <a:pt x="7683500" y="18440400"/>
                </a:lnTo>
                <a:lnTo>
                  <a:pt x="7785100" y="18440400"/>
                </a:lnTo>
                <a:lnTo>
                  <a:pt x="7848600" y="18440400"/>
                </a:lnTo>
                <a:lnTo>
                  <a:pt x="7912100" y="18376900"/>
                </a:lnTo>
                <a:lnTo>
                  <a:pt x="8026400" y="18224500"/>
                </a:lnTo>
                <a:lnTo>
                  <a:pt x="8204200" y="18021300"/>
                </a:lnTo>
                <a:lnTo>
                  <a:pt x="8407400" y="17780000"/>
                </a:lnTo>
                <a:lnTo>
                  <a:pt x="8623300" y="17538700"/>
                </a:lnTo>
                <a:lnTo>
                  <a:pt x="8813800" y="17310100"/>
                </a:lnTo>
                <a:lnTo>
                  <a:pt x="8991600" y="17145000"/>
                </a:lnTo>
                <a:lnTo>
                  <a:pt x="9118600" y="17043400"/>
                </a:lnTo>
                <a:lnTo>
                  <a:pt x="9258300" y="17005300"/>
                </a:lnTo>
                <a:lnTo>
                  <a:pt x="9474200" y="16992600"/>
                </a:lnTo>
                <a:lnTo>
                  <a:pt x="9740900" y="16979900"/>
                </a:lnTo>
                <a:lnTo>
                  <a:pt x="10020300" y="16979900"/>
                </a:lnTo>
                <a:lnTo>
                  <a:pt x="10299700" y="16979900"/>
                </a:lnTo>
                <a:lnTo>
                  <a:pt x="10541000" y="16979900"/>
                </a:lnTo>
                <a:lnTo>
                  <a:pt x="10693400" y="16967200"/>
                </a:lnTo>
                <a:lnTo>
                  <a:pt x="10782300" y="16954500"/>
                </a:lnTo>
                <a:lnTo>
                  <a:pt x="10807700" y="16941800"/>
                </a:lnTo>
                <a:lnTo>
                  <a:pt x="10820400" y="16941800"/>
                </a:lnTo>
                <a:lnTo>
                  <a:pt x="10833100" y="16929100"/>
                </a:lnTo>
                <a:lnTo>
                  <a:pt x="10858500" y="16903700"/>
                </a:lnTo>
                <a:lnTo>
                  <a:pt x="10909300" y="16827500"/>
                </a:lnTo>
                <a:lnTo>
                  <a:pt x="10972800" y="16700500"/>
                </a:lnTo>
                <a:lnTo>
                  <a:pt x="11049000" y="16510000"/>
                </a:lnTo>
                <a:lnTo>
                  <a:pt x="11125200" y="16319500"/>
                </a:lnTo>
                <a:lnTo>
                  <a:pt x="11188700" y="16167100"/>
                </a:lnTo>
                <a:lnTo>
                  <a:pt x="11252200" y="16065500"/>
                </a:lnTo>
                <a:lnTo>
                  <a:pt x="11341100" y="16002000"/>
                </a:lnTo>
                <a:lnTo>
                  <a:pt x="11506200" y="15900400"/>
                </a:lnTo>
                <a:lnTo>
                  <a:pt x="11734800" y="15773400"/>
                </a:lnTo>
                <a:lnTo>
                  <a:pt x="11976100" y="15646400"/>
                </a:lnTo>
                <a:lnTo>
                  <a:pt x="12217400" y="15506700"/>
                </a:lnTo>
                <a:lnTo>
                  <a:pt x="12433300" y="15392400"/>
                </a:lnTo>
                <a:lnTo>
                  <a:pt x="12598400" y="15290800"/>
                </a:lnTo>
                <a:lnTo>
                  <a:pt x="12687300" y="15214600"/>
                </a:lnTo>
                <a:lnTo>
                  <a:pt x="12750800" y="15113000"/>
                </a:lnTo>
                <a:lnTo>
                  <a:pt x="12814300" y="14947900"/>
                </a:lnTo>
                <a:lnTo>
                  <a:pt x="12877800" y="14757400"/>
                </a:lnTo>
                <a:lnTo>
                  <a:pt x="12928600" y="14554200"/>
                </a:lnTo>
                <a:lnTo>
                  <a:pt x="12979400" y="14376400"/>
                </a:lnTo>
                <a:lnTo>
                  <a:pt x="13004800" y="14249400"/>
                </a:lnTo>
                <a:lnTo>
                  <a:pt x="13004800" y="14147800"/>
                </a:lnTo>
                <a:lnTo>
                  <a:pt x="13004800" y="13982700"/>
                </a:lnTo>
                <a:lnTo>
                  <a:pt x="12979400" y="13792200"/>
                </a:lnTo>
                <a:lnTo>
                  <a:pt x="12966700" y="13589000"/>
                </a:lnTo>
                <a:lnTo>
                  <a:pt x="12954000" y="13398500"/>
                </a:lnTo>
                <a:lnTo>
                  <a:pt x="12928600" y="13233400"/>
                </a:lnTo>
                <a:lnTo>
                  <a:pt x="12915900" y="13119100"/>
                </a:lnTo>
                <a:lnTo>
                  <a:pt x="12890500" y="12992100"/>
                </a:lnTo>
                <a:lnTo>
                  <a:pt x="12827000" y="12750800"/>
                </a:lnTo>
                <a:lnTo>
                  <a:pt x="12750800" y="12395200"/>
                </a:lnTo>
                <a:lnTo>
                  <a:pt x="12649200" y="11988800"/>
                </a:lnTo>
                <a:lnTo>
                  <a:pt x="12534900" y="11531600"/>
                </a:lnTo>
                <a:lnTo>
                  <a:pt x="12420600" y="11061700"/>
                </a:lnTo>
                <a:lnTo>
                  <a:pt x="12306300" y="10617200"/>
                </a:lnTo>
                <a:lnTo>
                  <a:pt x="12204700" y="10210800"/>
                </a:lnTo>
                <a:lnTo>
                  <a:pt x="12115800" y="9867900"/>
                </a:lnTo>
                <a:lnTo>
                  <a:pt x="12052300" y="9639300"/>
                </a:lnTo>
                <a:lnTo>
                  <a:pt x="12026900" y="9525000"/>
                </a:lnTo>
                <a:lnTo>
                  <a:pt x="12001500" y="9436100"/>
                </a:lnTo>
                <a:lnTo>
                  <a:pt x="11938000" y="9296400"/>
                </a:lnTo>
                <a:lnTo>
                  <a:pt x="11887200" y="9144000"/>
                </a:lnTo>
                <a:lnTo>
                  <a:pt x="11823700" y="8991600"/>
                </a:lnTo>
                <a:lnTo>
                  <a:pt x="11772900" y="8864600"/>
                </a:lnTo>
                <a:lnTo>
                  <a:pt x="11747500" y="8813800"/>
                </a:lnTo>
                <a:lnTo>
                  <a:pt x="11734800" y="8737600"/>
                </a:lnTo>
                <a:lnTo>
                  <a:pt x="11722100" y="8648700"/>
                </a:lnTo>
                <a:lnTo>
                  <a:pt x="11696700" y="8559800"/>
                </a:lnTo>
                <a:lnTo>
                  <a:pt x="11671300" y="8496300"/>
                </a:lnTo>
                <a:lnTo>
                  <a:pt x="11620500" y="8470900"/>
                </a:lnTo>
                <a:lnTo>
                  <a:pt x="11493500" y="8407400"/>
                </a:lnTo>
                <a:lnTo>
                  <a:pt x="11328400" y="8318500"/>
                </a:lnTo>
                <a:lnTo>
                  <a:pt x="11137900" y="8229600"/>
                </a:lnTo>
                <a:lnTo>
                  <a:pt x="10960100" y="8128000"/>
                </a:lnTo>
                <a:lnTo>
                  <a:pt x="10807700" y="8051800"/>
                </a:lnTo>
                <a:lnTo>
                  <a:pt x="10718800" y="7975600"/>
                </a:lnTo>
                <a:lnTo>
                  <a:pt x="10642600" y="7874000"/>
                </a:lnTo>
                <a:lnTo>
                  <a:pt x="10528300" y="7670800"/>
                </a:lnTo>
                <a:lnTo>
                  <a:pt x="10388600" y="7391400"/>
                </a:lnTo>
                <a:lnTo>
                  <a:pt x="10210800" y="7061200"/>
                </a:lnTo>
                <a:lnTo>
                  <a:pt x="10020300" y="6692900"/>
                </a:lnTo>
                <a:lnTo>
                  <a:pt x="9817100" y="6324600"/>
                </a:lnTo>
                <a:lnTo>
                  <a:pt x="9639300" y="5969000"/>
                </a:lnTo>
                <a:lnTo>
                  <a:pt x="9461500" y="5651500"/>
                </a:lnTo>
                <a:lnTo>
                  <a:pt x="9321800" y="5410200"/>
                </a:lnTo>
                <a:lnTo>
                  <a:pt x="9220200" y="5257800"/>
                </a:lnTo>
                <a:lnTo>
                  <a:pt x="9093200" y="5118100"/>
                </a:lnTo>
                <a:lnTo>
                  <a:pt x="8890000" y="4953000"/>
                </a:lnTo>
                <a:lnTo>
                  <a:pt x="8648700" y="4762500"/>
                </a:lnTo>
                <a:lnTo>
                  <a:pt x="8369300" y="4546600"/>
                </a:lnTo>
                <a:lnTo>
                  <a:pt x="8077200" y="4318000"/>
                </a:lnTo>
                <a:lnTo>
                  <a:pt x="7785100" y="4089400"/>
                </a:lnTo>
                <a:lnTo>
                  <a:pt x="7531100" y="3873500"/>
                </a:lnTo>
                <a:lnTo>
                  <a:pt x="7327900" y="3683000"/>
                </a:lnTo>
                <a:lnTo>
                  <a:pt x="7213600" y="3556000"/>
                </a:lnTo>
                <a:lnTo>
                  <a:pt x="7162800" y="3467100"/>
                </a:lnTo>
                <a:lnTo>
                  <a:pt x="7137400" y="3429000"/>
                </a:lnTo>
                <a:lnTo>
                  <a:pt x="7137400" y="3403600"/>
                </a:lnTo>
                <a:lnTo>
                  <a:pt x="7137400" y="3390900"/>
                </a:lnTo>
                <a:lnTo>
                  <a:pt x="7150100" y="3352800"/>
                </a:lnTo>
                <a:lnTo>
                  <a:pt x="7213600" y="3263900"/>
                </a:lnTo>
                <a:lnTo>
                  <a:pt x="7327900" y="3111500"/>
                </a:lnTo>
                <a:lnTo>
                  <a:pt x="7531100" y="2870200"/>
                </a:lnTo>
                <a:lnTo>
                  <a:pt x="7810500" y="2578100"/>
                </a:lnTo>
                <a:lnTo>
                  <a:pt x="8115300" y="2273300"/>
                </a:lnTo>
                <a:lnTo>
                  <a:pt x="8445500" y="1955800"/>
                </a:lnTo>
                <a:lnTo>
                  <a:pt x="8788400" y="1638300"/>
                </a:lnTo>
                <a:lnTo>
                  <a:pt x="9118600" y="1346200"/>
                </a:lnTo>
                <a:lnTo>
                  <a:pt x="9436100" y="1092200"/>
                </a:lnTo>
                <a:lnTo>
                  <a:pt x="9702800" y="876300"/>
                </a:lnTo>
                <a:lnTo>
                  <a:pt x="9880600" y="762000"/>
                </a:lnTo>
                <a:lnTo>
                  <a:pt x="9982200" y="698500"/>
                </a:lnTo>
                <a:lnTo>
                  <a:pt x="10033000" y="673100"/>
                </a:lnTo>
                <a:lnTo>
                  <a:pt x="10058400" y="673100"/>
                </a:lnTo>
                <a:lnTo>
                  <a:pt x="10083800" y="673100"/>
                </a:lnTo>
                <a:lnTo>
                  <a:pt x="10147300" y="673100"/>
                </a:lnTo>
                <a:lnTo>
                  <a:pt x="10287000" y="698500"/>
                </a:lnTo>
                <a:lnTo>
                  <a:pt x="10502900" y="749300"/>
                </a:lnTo>
                <a:lnTo>
                  <a:pt x="10845800" y="876300"/>
                </a:lnTo>
                <a:lnTo>
                  <a:pt x="11239500" y="1028700"/>
                </a:lnTo>
                <a:lnTo>
                  <a:pt x="11633200" y="1193800"/>
                </a:lnTo>
                <a:lnTo>
                  <a:pt x="12026900" y="1358900"/>
                </a:lnTo>
                <a:lnTo>
                  <a:pt x="12382500" y="1524000"/>
                </a:lnTo>
                <a:lnTo>
                  <a:pt x="12674600" y="1651000"/>
                </a:lnTo>
                <a:lnTo>
                  <a:pt x="12877800" y="1739900"/>
                </a:lnTo>
                <a:lnTo>
                  <a:pt x="12966700" y="1778000"/>
                </a:lnTo>
                <a:lnTo>
                  <a:pt x="13030200" y="1765300"/>
                </a:lnTo>
                <a:lnTo>
                  <a:pt x="13119100" y="1752600"/>
                </a:lnTo>
                <a:lnTo>
                  <a:pt x="13220700" y="1727200"/>
                </a:lnTo>
                <a:lnTo>
                  <a:pt x="13284200" y="1701800"/>
                </a:lnTo>
                <a:lnTo>
                  <a:pt x="13347700" y="1663700"/>
                </a:lnTo>
                <a:lnTo>
                  <a:pt x="13474700" y="1574800"/>
                </a:lnTo>
                <a:lnTo>
                  <a:pt x="13627100" y="1447800"/>
                </a:lnTo>
                <a:lnTo>
                  <a:pt x="13792200" y="1320800"/>
                </a:lnTo>
                <a:lnTo>
                  <a:pt x="13944600" y="1206500"/>
                </a:lnTo>
                <a:lnTo>
                  <a:pt x="14033500" y="1130300"/>
                </a:lnTo>
                <a:lnTo>
                  <a:pt x="14122400" y="1054100"/>
                </a:lnTo>
                <a:lnTo>
                  <a:pt x="14274800" y="927100"/>
                </a:lnTo>
                <a:lnTo>
                  <a:pt x="14490700" y="749300"/>
                </a:lnTo>
                <a:lnTo>
                  <a:pt x="14732000" y="533400"/>
                </a:lnTo>
                <a:lnTo>
                  <a:pt x="14998700" y="304800"/>
                </a:lnTo>
                <a:lnTo>
                  <a:pt x="15265400" y="76200"/>
                </a:lnTo>
                <a:lnTo>
                  <a:pt x="153543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29" name="Freeform 2729"/>
          <p:cNvSpPr/>
          <p:nvPr/>
        </p:nvSpPr>
        <p:spPr>
          <a:xfrm rot="-5400000">
            <a:off x="7078742" y="3143013"/>
            <a:ext cx="395287" cy="223361"/>
          </a:xfrm>
          <a:custGeom>
            <a:avLst/>
            <a:gdLst/>
            <a:ahLst/>
            <a:cxnLst/>
            <a:rect l="0" t="0" r="0" b="0"/>
            <a:pathLst>
              <a:path w="10541000" h="5956300">
                <a:moveTo>
                  <a:pt x="5257800" y="4889500"/>
                </a:moveTo>
                <a:lnTo>
                  <a:pt x="5207000" y="4864100"/>
                </a:lnTo>
                <a:lnTo>
                  <a:pt x="4965700" y="4737100"/>
                </a:lnTo>
                <a:lnTo>
                  <a:pt x="4648200" y="4584700"/>
                </a:lnTo>
                <a:lnTo>
                  <a:pt x="4292600" y="4406900"/>
                </a:lnTo>
                <a:lnTo>
                  <a:pt x="3898900" y="4241800"/>
                </a:lnTo>
                <a:lnTo>
                  <a:pt x="3492500" y="4064000"/>
                </a:lnTo>
                <a:lnTo>
                  <a:pt x="3098800" y="3898900"/>
                </a:lnTo>
                <a:lnTo>
                  <a:pt x="2743200" y="3746500"/>
                </a:lnTo>
                <a:lnTo>
                  <a:pt x="2438400" y="3619500"/>
                </a:lnTo>
                <a:lnTo>
                  <a:pt x="2197100" y="3530600"/>
                </a:lnTo>
                <a:lnTo>
                  <a:pt x="2044700" y="3492500"/>
                </a:lnTo>
                <a:lnTo>
                  <a:pt x="1892300" y="3467100"/>
                </a:lnTo>
                <a:lnTo>
                  <a:pt x="1651000" y="3441700"/>
                </a:lnTo>
                <a:lnTo>
                  <a:pt x="1371600" y="3416300"/>
                </a:lnTo>
                <a:lnTo>
                  <a:pt x="1066800" y="3403600"/>
                </a:lnTo>
                <a:lnTo>
                  <a:pt x="749300" y="3390900"/>
                </a:lnTo>
                <a:lnTo>
                  <a:pt x="469900" y="3378200"/>
                </a:lnTo>
                <a:lnTo>
                  <a:pt x="228600" y="3352800"/>
                </a:lnTo>
                <a:lnTo>
                  <a:pt x="88900" y="3340100"/>
                </a:lnTo>
                <a:lnTo>
                  <a:pt x="25400" y="3314700"/>
                </a:lnTo>
                <a:lnTo>
                  <a:pt x="0" y="3302000"/>
                </a:lnTo>
                <a:lnTo>
                  <a:pt x="0" y="3289300"/>
                </a:lnTo>
                <a:lnTo>
                  <a:pt x="12700" y="3263900"/>
                </a:lnTo>
                <a:lnTo>
                  <a:pt x="50800" y="3200400"/>
                </a:lnTo>
                <a:lnTo>
                  <a:pt x="152400" y="3098800"/>
                </a:lnTo>
                <a:lnTo>
                  <a:pt x="330200" y="2933700"/>
                </a:lnTo>
                <a:lnTo>
                  <a:pt x="533400" y="2768600"/>
                </a:lnTo>
                <a:lnTo>
                  <a:pt x="736600" y="2603500"/>
                </a:lnTo>
                <a:lnTo>
                  <a:pt x="927100" y="2476500"/>
                </a:lnTo>
                <a:lnTo>
                  <a:pt x="1054100" y="2400300"/>
                </a:lnTo>
                <a:lnTo>
                  <a:pt x="1181100" y="2374900"/>
                </a:lnTo>
                <a:lnTo>
                  <a:pt x="1409700" y="2336800"/>
                </a:lnTo>
                <a:lnTo>
                  <a:pt x="1701800" y="2298700"/>
                </a:lnTo>
                <a:lnTo>
                  <a:pt x="2044700" y="2260600"/>
                </a:lnTo>
                <a:lnTo>
                  <a:pt x="2413000" y="2222500"/>
                </a:lnTo>
                <a:lnTo>
                  <a:pt x="2768600" y="2184400"/>
                </a:lnTo>
                <a:lnTo>
                  <a:pt x="3086100" y="2159000"/>
                </a:lnTo>
                <a:lnTo>
                  <a:pt x="3340100" y="2133600"/>
                </a:lnTo>
                <a:lnTo>
                  <a:pt x="3505200" y="2108200"/>
                </a:lnTo>
                <a:lnTo>
                  <a:pt x="3670300" y="2082800"/>
                </a:lnTo>
                <a:lnTo>
                  <a:pt x="3911600" y="2057400"/>
                </a:lnTo>
                <a:lnTo>
                  <a:pt x="4178300" y="2006600"/>
                </a:lnTo>
                <a:lnTo>
                  <a:pt x="4470400" y="1968500"/>
                </a:lnTo>
                <a:lnTo>
                  <a:pt x="4775200" y="1917700"/>
                </a:lnTo>
                <a:lnTo>
                  <a:pt x="5041900" y="1879600"/>
                </a:lnTo>
                <a:lnTo>
                  <a:pt x="5270500" y="1828800"/>
                </a:lnTo>
                <a:lnTo>
                  <a:pt x="5435600" y="1790700"/>
                </a:lnTo>
                <a:lnTo>
                  <a:pt x="5588000" y="1739900"/>
                </a:lnTo>
                <a:lnTo>
                  <a:pt x="5854700" y="1612900"/>
                </a:lnTo>
                <a:lnTo>
                  <a:pt x="6223000" y="1447800"/>
                </a:lnTo>
                <a:lnTo>
                  <a:pt x="6654800" y="1257300"/>
                </a:lnTo>
                <a:lnTo>
                  <a:pt x="7137400" y="1041400"/>
                </a:lnTo>
                <a:lnTo>
                  <a:pt x="7645400" y="812800"/>
                </a:lnTo>
                <a:lnTo>
                  <a:pt x="8140700" y="596900"/>
                </a:lnTo>
                <a:lnTo>
                  <a:pt x="8623300" y="393700"/>
                </a:lnTo>
                <a:lnTo>
                  <a:pt x="9029700" y="215900"/>
                </a:lnTo>
                <a:lnTo>
                  <a:pt x="9372600" y="88900"/>
                </a:lnTo>
                <a:lnTo>
                  <a:pt x="9575800" y="25400"/>
                </a:lnTo>
                <a:lnTo>
                  <a:pt x="9664700" y="0"/>
                </a:lnTo>
                <a:lnTo>
                  <a:pt x="9702800" y="0"/>
                </a:lnTo>
                <a:lnTo>
                  <a:pt x="9715500" y="0"/>
                </a:lnTo>
                <a:lnTo>
                  <a:pt x="9715500" y="12700"/>
                </a:lnTo>
                <a:lnTo>
                  <a:pt x="9728200" y="50800"/>
                </a:lnTo>
                <a:lnTo>
                  <a:pt x="9702800" y="139700"/>
                </a:lnTo>
                <a:lnTo>
                  <a:pt x="9652000" y="304800"/>
                </a:lnTo>
                <a:lnTo>
                  <a:pt x="9537700" y="571500"/>
                </a:lnTo>
                <a:lnTo>
                  <a:pt x="9398000" y="901700"/>
                </a:lnTo>
                <a:lnTo>
                  <a:pt x="9232900" y="1257300"/>
                </a:lnTo>
                <a:lnTo>
                  <a:pt x="9055100" y="1612900"/>
                </a:lnTo>
                <a:lnTo>
                  <a:pt x="8902700" y="1968500"/>
                </a:lnTo>
                <a:lnTo>
                  <a:pt x="8775700" y="2273300"/>
                </a:lnTo>
                <a:lnTo>
                  <a:pt x="8686800" y="2527300"/>
                </a:lnTo>
                <a:lnTo>
                  <a:pt x="8661400" y="2692400"/>
                </a:lnTo>
                <a:lnTo>
                  <a:pt x="8686800" y="2844800"/>
                </a:lnTo>
                <a:lnTo>
                  <a:pt x="8763000" y="3048000"/>
                </a:lnTo>
                <a:lnTo>
                  <a:pt x="8864600" y="3302000"/>
                </a:lnTo>
                <a:lnTo>
                  <a:pt x="8991600" y="3568700"/>
                </a:lnTo>
                <a:lnTo>
                  <a:pt x="9131300" y="3848100"/>
                </a:lnTo>
                <a:lnTo>
                  <a:pt x="9283700" y="4140200"/>
                </a:lnTo>
                <a:lnTo>
                  <a:pt x="9436100" y="4406900"/>
                </a:lnTo>
                <a:lnTo>
                  <a:pt x="9575800" y="4648200"/>
                </a:lnTo>
                <a:lnTo>
                  <a:pt x="9690100" y="4851400"/>
                </a:lnTo>
                <a:lnTo>
                  <a:pt x="9779000" y="4991100"/>
                </a:lnTo>
                <a:lnTo>
                  <a:pt x="9880600" y="5118100"/>
                </a:lnTo>
                <a:lnTo>
                  <a:pt x="10045700" y="5334000"/>
                </a:lnTo>
                <a:lnTo>
                  <a:pt x="10274300" y="5638800"/>
                </a:lnTo>
                <a:lnTo>
                  <a:pt x="10541000" y="5956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30" name="Freeform 2730"/>
          <p:cNvSpPr/>
          <p:nvPr/>
        </p:nvSpPr>
        <p:spPr>
          <a:xfrm rot="-5400000">
            <a:off x="7313058" y="2041447"/>
            <a:ext cx="1254918" cy="1079182"/>
          </a:xfrm>
          <a:custGeom>
            <a:avLst/>
            <a:gdLst/>
            <a:ahLst/>
            <a:cxnLst/>
            <a:rect l="0" t="0" r="0" b="0"/>
            <a:pathLst>
              <a:path w="33464500" h="28778200">
                <a:moveTo>
                  <a:pt x="33464500" y="28778200"/>
                </a:moveTo>
                <a:lnTo>
                  <a:pt x="33388300" y="28689300"/>
                </a:lnTo>
                <a:lnTo>
                  <a:pt x="33274000" y="28638500"/>
                </a:lnTo>
                <a:lnTo>
                  <a:pt x="33070800" y="28575000"/>
                </a:lnTo>
                <a:lnTo>
                  <a:pt x="32778700" y="28486100"/>
                </a:lnTo>
                <a:lnTo>
                  <a:pt x="32448500" y="28397200"/>
                </a:lnTo>
                <a:lnTo>
                  <a:pt x="32105600" y="28295600"/>
                </a:lnTo>
                <a:lnTo>
                  <a:pt x="31762700" y="28194000"/>
                </a:lnTo>
                <a:lnTo>
                  <a:pt x="31445200" y="28092400"/>
                </a:lnTo>
                <a:lnTo>
                  <a:pt x="31191200" y="28003500"/>
                </a:lnTo>
                <a:lnTo>
                  <a:pt x="31026100" y="27927300"/>
                </a:lnTo>
                <a:lnTo>
                  <a:pt x="30886400" y="27838400"/>
                </a:lnTo>
                <a:lnTo>
                  <a:pt x="30683200" y="27686000"/>
                </a:lnTo>
                <a:lnTo>
                  <a:pt x="30441900" y="27482800"/>
                </a:lnTo>
                <a:lnTo>
                  <a:pt x="30162500" y="27241500"/>
                </a:lnTo>
                <a:lnTo>
                  <a:pt x="29870400" y="26987500"/>
                </a:lnTo>
                <a:lnTo>
                  <a:pt x="29565600" y="26720800"/>
                </a:lnTo>
                <a:lnTo>
                  <a:pt x="29286200" y="26466800"/>
                </a:lnTo>
                <a:lnTo>
                  <a:pt x="29032200" y="26238200"/>
                </a:lnTo>
                <a:lnTo>
                  <a:pt x="28816300" y="26047700"/>
                </a:lnTo>
                <a:lnTo>
                  <a:pt x="28663900" y="25908000"/>
                </a:lnTo>
                <a:lnTo>
                  <a:pt x="28587700" y="25844500"/>
                </a:lnTo>
                <a:lnTo>
                  <a:pt x="28498800" y="25755600"/>
                </a:lnTo>
                <a:lnTo>
                  <a:pt x="28384500" y="25641300"/>
                </a:lnTo>
                <a:lnTo>
                  <a:pt x="28244800" y="25501600"/>
                </a:lnTo>
                <a:lnTo>
                  <a:pt x="28105100" y="25361900"/>
                </a:lnTo>
                <a:lnTo>
                  <a:pt x="27990800" y="25247600"/>
                </a:lnTo>
                <a:lnTo>
                  <a:pt x="27901900" y="25171400"/>
                </a:lnTo>
                <a:lnTo>
                  <a:pt x="27813000" y="25082500"/>
                </a:lnTo>
                <a:lnTo>
                  <a:pt x="27660600" y="24955500"/>
                </a:lnTo>
                <a:lnTo>
                  <a:pt x="27457400" y="24765000"/>
                </a:lnTo>
                <a:lnTo>
                  <a:pt x="27241500" y="24574500"/>
                </a:lnTo>
                <a:lnTo>
                  <a:pt x="27000200" y="24358600"/>
                </a:lnTo>
                <a:lnTo>
                  <a:pt x="26784300" y="24168100"/>
                </a:lnTo>
                <a:lnTo>
                  <a:pt x="26606500" y="24015700"/>
                </a:lnTo>
                <a:lnTo>
                  <a:pt x="26479500" y="23901400"/>
                </a:lnTo>
                <a:lnTo>
                  <a:pt x="26352500" y="23799800"/>
                </a:lnTo>
                <a:lnTo>
                  <a:pt x="26187400" y="23672800"/>
                </a:lnTo>
                <a:lnTo>
                  <a:pt x="25984200" y="23520400"/>
                </a:lnTo>
                <a:lnTo>
                  <a:pt x="25768300" y="23342600"/>
                </a:lnTo>
                <a:lnTo>
                  <a:pt x="25552400" y="23177500"/>
                </a:lnTo>
                <a:lnTo>
                  <a:pt x="25349200" y="23012400"/>
                </a:lnTo>
                <a:lnTo>
                  <a:pt x="25184100" y="22872700"/>
                </a:lnTo>
                <a:lnTo>
                  <a:pt x="25069800" y="22771100"/>
                </a:lnTo>
                <a:lnTo>
                  <a:pt x="24968200" y="22669500"/>
                </a:lnTo>
                <a:lnTo>
                  <a:pt x="24815800" y="22479000"/>
                </a:lnTo>
                <a:lnTo>
                  <a:pt x="24612600" y="22237700"/>
                </a:lnTo>
                <a:lnTo>
                  <a:pt x="24384000" y="21971000"/>
                </a:lnTo>
                <a:lnTo>
                  <a:pt x="24130000" y="21666200"/>
                </a:lnTo>
                <a:lnTo>
                  <a:pt x="23888700" y="21361400"/>
                </a:lnTo>
                <a:lnTo>
                  <a:pt x="23647400" y="21069300"/>
                </a:lnTo>
                <a:lnTo>
                  <a:pt x="23444200" y="20802600"/>
                </a:lnTo>
                <a:lnTo>
                  <a:pt x="23279100" y="20586700"/>
                </a:lnTo>
                <a:lnTo>
                  <a:pt x="23177500" y="20434300"/>
                </a:lnTo>
                <a:lnTo>
                  <a:pt x="23088600" y="20269200"/>
                </a:lnTo>
                <a:lnTo>
                  <a:pt x="22948900" y="20002500"/>
                </a:lnTo>
                <a:lnTo>
                  <a:pt x="22758400" y="19634200"/>
                </a:lnTo>
                <a:lnTo>
                  <a:pt x="22555200" y="19202400"/>
                </a:lnTo>
                <a:lnTo>
                  <a:pt x="22326600" y="18745200"/>
                </a:lnTo>
                <a:lnTo>
                  <a:pt x="22098000" y="18262600"/>
                </a:lnTo>
                <a:lnTo>
                  <a:pt x="21869400" y="17780000"/>
                </a:lnTo>
                <a:lnTo>
                  <a:pt x="21653500" y="17335500"/>
                </a:lnTo>
                <a:lnTo>
                  <a:pt x="21450300" y="16954500"/>
                </a:lnTo>
                <a:lnTo>
                  <a:pt x="21297900" y="16649700"/>
                </a:lnTo>
                <a:lnTo>
                  <a:pt x="21196300" y="16471900"/>
                </a:lnTo>
                <a:lnTo>
                  <a:pt x="21145500" y="16395700"/>
                </a:lnTo>
                <a:lnTo>
                  <a:pt x="21120100" y="16370300"/>
                </a:lnTo>
                <a:lnTo>
                  <a:pt x="21107400" y="16370300"/>
                </a:lnTo>
                <a:lnTo>
                  <a:pt x="21082000" y="16395700"/>
                </a:lnTo>
                <a:lnTo>
                  <a:pt x="21043900" y="16446500"/>
                </a:lnTo>
                <a:lnTo>
                  <a:pt x="20980400" y="16573500"/>
                </a:lnTo>
                <a:lnTo>
                  <a:pt x="20878800" y="16776700"/>
                </a:lnTo>
                <a:lnTo>
                  <a:pt x="20777200" y="17018000"/>
                </a:lnTo>
                <a:lnTo>
                  <a:pt x="20688300" y="17259300"/>
                </a:lnTo>
                <a:lnTo>
                  <a:pt x="20586700" y="17487900"/>
                </a:lnTo>
                <a:lnTo>
                  <a:pt x="20523200" y="17614900"/>
                </a:lnTo>
                <a:lnTo>
                  <a:pt x="20472400" y="17691100"/>
                </a:lnTo>
                <a:lnTo>
                  <a:pt x="20447000" y="17716500"/>
                </a:lnTo>
                <a:lnTo>
                  <a:pt x="20421600" y="17729200"/>
                </a:lnTo>
                <a:lnTo>
                  <a:pt x="20383500" y="17729200"/>
                </a:lnTo>
                <a:lnTo>
                  <a:pt x="20307300" y="17716500"/>
                </a:lnTo>
                <a:lnTo>
                  <a:pt x="20167600" y="17691100"/>
                </a:lnTo>
                <a:lnTo>
                  <a:pt x="19964400" y="17640300"/>
                </a:lnTo>
                <a:lnTo>
                  <a:pt x="19748500" y="17564100"/>
                </a:lnTo>
                <a:lnTo>
                  <a:pt x="19558000" y="17500600"/>
                </a:lnTo>
                <a:lnTo>
                  <a:pt x="19418300" y="17449800"/>
                </a:lnTo>
                <a:lnTo>
                  <a:pt x="19354800" y="17411700"/>
                </a:lnTo>
                <a:lnTo>
                  <a:pt x="19316700" y="17373600"/>
                </a:lnTo>
                <a:lnTo>
                  <a:pt x="19291300" y="17284700"/>
                </a:lnTo>
                <a:lnTo>
                  <a:pt x="19265900" y="17208500"/>
                </a:lnTo>
                <a:lnTo>
                  <a:pt x="19240500" y="17145000"/>
                </a:lnTo>
                <a:lnTo>
                  <a:pt x="19189700" y="17068800"/>
                </a:lnTo>
                <a:lnTo>
                  <a:pt x="19062700" y="16878300"/>
                </a:lnTo>
                <a:lnTo>
                  <a:pt x="18859500" y="16586200"/>
                </a:lnTo>
                <a:lnTo>
                  <a:pt x="18605500" y="16192500"/>
                </a:lnTo>
                <a:lnTo>
                  <a:pt x="18300700" y="15748000"/>
                </a:lnTo>
                <a:lnTo>
                  <a:pt x="17970500" y="15240000"/>
                </a:lnTo>
                <a:lnTo>
                  <a:pt x="17602200" y="14693900"/>
                </a:lnTo>
                <a:lnTo>
                  <a:pt x="17221200" y="14135100"/>
                </a:lnTo>
                <a:lnTo>
                  <a:pt x="16840200" y="13563600"/>
                </a:lnTo>
                <a:lnTo>
                  <a:pt x="16471900" y="13017500"/>
                </a:lnTo>
                <a:lnTo>
                  <a:pt x="16116300" y="12496800"/>
                </a:lnTo>
                <a:lnTo>
                  <a:pt x="15786100" y="12026900"/>
                </a:lnTo>
                <a:lnTo>
                  <a:pt x="15506700" y="11620500"/>
                </a:lnTo>
                <a:lnTo>
                  <a:pt x="15265400" y="11303000"/>
                </a:lnTo>
                <a:lnTo>
                  <a:pt x="15100300" y="11074400"/>
                </a:lnTo>
                <a:lnTo>
                  <a:pt x="14998700" y="10960100"/>
                </a:lnTo>
                <a:lnTo>
                  <a:pt x="14846300" y="10871200"/>
                </a:lnTo>
                <a:lnTo>
                  <a:pt x="14630400" y="10769600"/>
                </a:lnTo>
                <a:lnTo>
                  <a:pt x="14363700" y="10668000"/>
                </a:lnTo>
                <a:lnTo>
                  <a:pt x="14058900" y="10566400"/>
                </a:lnTo>
                <a:lnTo>
                  <a:pt x="13741400" y="10452100"/>
                </a:lnTo>
                <a:lnTo>
                  <a:pt x="13436600" y="10350500"/>
                </a:lnTo>
                <a:lnTo>
                  <a:pt x="13157200" y="10248900"/>
                </a:lnTo>
                <a:lnTo>
                  <a:pt x="12928600" y="10172700"/>
                </a:lnTo>
                <a:lnTo>
                  <a:pt x="12763500" y="10096500"/>
                </a:lnTo>
                <a:lnTo>
                  <a:pt x="12611100" y="10020300"/>
                </a:lnTo>
                <a:lnTo>
                  <a:pt x="12369800" y="9880600"/>
                </a:lnTo>
                <a:lnTo>
                  <a:pt x="12065000" y="9702800"/>
                </a:lnTo>
                <a:lnTo>
                  <a:pt x="11722100" y="9486900"/>
                </a:lnTo>
                <a:lnTo>
                  <a:pt x="11341100" y="9271000"/>
                </a:lnTo>
                <a:lnTo>
                  <a:pt x="10960100" y="9042400"/>
                </a:lnTo>
                <a:lnTo>
                  <a:pt x="10591800" y="8813800"/>
                </a:lnTo>
                <a:lnTo>
                  <a:pt x="10261600" y="8610600"/>
                </a:lnTo>
                <a:lnTo>
                  <a:pt x="9982200" y="8432800"/>
                </a:lnTo>
                <a:lnTo>
                  <a:pt x="9779000" y="8318500"/>
                </a:lnTo>
                <a:lnTo>
                  <a:pt x="9677400" y="8242300"/>
                </a:lnTo>
                <a:lnTo>
                  <a:pt x="9563100" y="8166100"/>
                </a:lnTo>
                <a:lnTo>
                  <a:pt x="9423400" y="8051800"/>
                </a:lnTo>
                <a:lnTo>
                  <a:pt x="9258300" y="7924800"/>
                </a:lnTo>
                <a:lnTo>
                  <a:pt x="9080500" y="7772400"/>
                </a:lnTo>
                <a:lnTo>
                  <a:pt x="8915400" y="7645400"/>
                </a:lnTo>
                <a:lnTo>
                  <a:pt x="8775700" y="7518400"/>
                </a:lnTo>
                <a:lnTo>
                  <a:pt x="8674100" y="7442200"/>
                </a:lnTo>
                <a:lnTo>
                  <a:pt x="8572500" y="7353300"/>
                </a:lnTo>
                <a:lnTo>
                  <a:pt x="8394700" y="7175500"/>
                </a:lnTo>
                <a:lnTo>
                  <a:pt x="8140700" y="6934200"/>
                </a:lnTo>
                <a:lnTo>
                  <a:pt x="7848600" y="6654800"/>
                </a:lnTo>
                <a:lnTo>
                  <a:pt x="7531100" y="6350000"/>
                </a:lnTo>
                <a:lnTo>
                  <a:pt x="7200900" y="6032500"/>
                </a:lnTo>
                <a:lnTo>
                  <a:pt x="6883400" y="5727700"/>
                </a:lnTo>
                <a:lnTo>
                  <a:pt x="6604000" y="5461000"/>
                </a:lnTo>
                <a:lnTo>
                  <a:pt x="6375400" y="5245100"/>
                </a:lnTo>
                <a:lnTo>
                  <a:pt x="6223000" y="5092700"/>
                </a:lnTo>
                <a:lnTo>
                  <a:pt x="6159500" y="5029200"/>
                </a:lnTo>
                <a:lnTo>
                  <a:pt x="6108700" y="4991100"/>
                </a:lnTo>
                <a:lnTo>
                  <a:pt x="6045200" y="4953000"/>
                </a:lnTo>
                <a:lnTo>
                  <a:pt x="5969000" y="4902200"/>
                </a:lnTo>
                <a:lnTo>
                  <a:pt x="5930900" y="4864100"/>
                </a:lnTo>
                <a:lnTo>
                  <a:pt x="5867400" y="4826000"/>
                </a:lnTo>
                <a:lnTo>
                  <a:pt x="5753100" y="4737100"/>
                </a:lnTo>
                <a:lnTo>
                  <a:pt x="5626100" y="4648200"/>
                </a:lnTo>
                <a:lnTo>
                  <a:pt x="5499100" y="4559300"/>
                </a:lnTo>
                <a:lnTo>
                  <a:pt x="5422900" y="4508500"/>
                </a:lnTo>
                <a:lnTo>
                  <a:pt x="5346700" y="4445000"/>
                </a:lnTo>
                <a:lnTo>
                  <a:pt x="5168900" y="4318000"/>
                </a:lnTo>
                <a:lnTo>
                  <a:pt x="4902200" y="4127500"/>
                </a:lnTo>
                <a:lnTo>
                  <a:pt x="4559300" y="3873500"/>
                </a:lnTo>
                <a:lnTo>
                  <a:pt x="4178300" y="3594100"/>
                </a:lnTo>
                <a:lnTo>
                  <a:pt x="3746500" y="3276600"/>
                </a:lnTo>
                <a:lnTo>
                  <a:pt x="3302000" y="2946400"/>
                </a:lnTo>
                <a:lnTo>
                  <a:pt x="2844800" y="2616200"/>
                </a:lnTo>
                <a:lnTo>
                  <a:pt x="2413000" y="2298700"/>
                </a:lnTo>
                <a:lnTo>
                  <a:pt x="1993900" y="1993900"/>
                </a:lnTo>
                <a:lnTo>
                  <a:pt x="1638300" y="1714500"/>
                </a:lnTo>
                <a:lnTo>
                  <a:pt x="1333500" y="1485900"/>
                </a:lnTo>
                <a:lnTo>
                  <a:pt x="1104900" y="1308100"/>
                </a:lnTo>
                <a:lnTo>
                  <a:pt x="977900" y="1193800"/>
                </a:lnTo>
                <a:lnTo>
                  <a:pt x="863600" y="1066800"/>
                </a:lnTo>
                <a:lnTo>
                  <a:pt x="698500" y="876300"/>
                </a:lnTo>
                <a:lnTo>
                  <a:pt x="508000" y="635000"/>
                </a:lnTo>
                <a:lnTo>
                  <a:pt x="279400" y="355600"/>
                </a:lnTo>
                <a:lnTo>
                  <a:pt x="50800" y="635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31" name="Freeform 2731"/>
          <p:cNvSpPr/>
          <p:nvPr/>
        </p:nvSpPr>
        <p:spPr>
          <a:xfrm rot="-5400000">
            <a:off x="8527733" y="1884046"/>
            <a:ext cx="24765" cy="16192"/>
          </a:xfrm>
          <a:custGeom>
            <a:avLst/>
            <a:gdLst/>
            <a:ahLst/>
            <a:cxnLst/>
            <a:rect l="0" t="0" r="0" b="0"/>
            <a:pathLst>
              <a:path w="660400" h="431800">
                <a:moveTo>
                  <a:pt x="660400" y="431800"/>
                </a:moveTo>
                <a:lnTo>
                  <a:pt x="660400" y="419100"/>
                </a:lnTo>
                <a:lnTo>
                  <a:pt x="622300" y="406400"/>
                </a:lnTo>
                <a:lnTo>
                  <a:pt x="558800" y="355600"/>
                </a:lnTo>
                <a:lnTo>
                  <a:pt x="431800" y="279400"/>
                </a:lnTo>
                <a:lnTo>
                  <a:pt x="228600" y="152400"/>
                </a:lnTo>
                <a:lnTo>
                  <a:pt x="127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32" name="Freeform 2732"/>
          <p:cNvSpPr/>
          <p:nvPr/>
        </p:nvSpPr>
        <p:spPr>
          <a:xfrm rot="-5400000">
            <a:off x="6338173" y="1532335"/>
            <a:ext cx="258127" cy="298608"/>
          </a:xfrm>
          <a:custGeom>
            <a:avLst/>
            <a:gdLst/>
            <a:ahLst/>
            <a:cxnLst/>
            <a:rect l="0" t="0" r="0" b="0"/>
            <a:pathLst>
              <a:path w="6883400" h="7962900">
                <a:moveTo>
                  <a:pt x="6883400" y="5727700"/>
                </a:moveTo>
                <a:lnTo>
                  <a:pt x="6870700" y="5702300"/>
                </a:lnTo>
                <a:lnTo>
                  <a:pt x="6819900" y="5537200"/>
                </a:lnTo>
                <a:lnTo>
                  <a:pt x="6718300" y="5295900"/>
                </a:lnTo>
                <a:lnTo>
                  <a:pt x="6578600" y="5016500"/>
                </a:lnTo>
                <a:lnTo>
                  <a:pt x="6426200" y="4699000"/>
                </a:lnTo>
                <a:lnTo>
                  <a:pt x="6248400" y="4368800"/>
                </a:lnTo>
                <a:lnTo>
                  <a:pt x="6070600" y="4038600"/>
                </a:lnTo>
                <a:lnTo>
                  <a:pt x="5892800" y="3733800"/>
                </a:lnTo>
                <a:lnTo>
                  <a:pt x="5727700" y="3454400"/>
                </a:lnTo>
                <a:lnTo>
                  <a:pt x="5600700" y="3238500"/>
                </a:lnTo>
                <a:lnTo>
                  <a:pt x="5486400" y="3086100"/>
                </a:lnTo>
                <a:lnTo>
                  <a:pt x="5372100" y="2971800"/>
                </a:lnTo>
                <a:lnTo>
                  <a:pt x="5168900" y="2781300"/>
                </a:lnTo>
                <a:lnTo>
                  <a:pt x="4889500" y="2540000"/>
                </a:lnTo>
                <a:lnTo>
                  <a:pt x="4559300" y="2247900"/>
                </a:lnTo>
                <a:lnTo>
                  <a:pt x="4191000" y="1930400"/>
                </a:lnTo>
                <a:lnTo>
                  <a:pt x="3797300" y="1600200"/>
                </a:lnTo>
                <a:lnTo>
                  <a:pt x="3390900" y="1257300"/>
                </a:lnTo>
                <a:lnTo>
                  <a:pt x="2997200" y="939800"/>
                </a:lnTo>
                <a:lnTo>
                  <a:pt x="2628900" y="647700"/>
                </a:lnTo>
                <a:lnTo>
                  <a:pt x="2298700" y="393700"/>
                </a:lnTo>
                <a:lnTo>
                  <a:pt x="2032000" y="190500"/>
                </a:lnTo>
                <a:lnTo>
                  <a:pt x="1828800" y="50800"/>
                </a:lnTo>
                <a:lnTo>
                  <a:pt x="1727200" y="0"/>
                </a:lnTo>
                <a:lnTo>
                  <a:pt x="1587500" y="0"/>
                </a:lnTo>
                <a:lnTo>
                  <a:pt x="1384300" y="50800"/>
                </a:lnTo>
                <a:lnTo>
                  <a:pt x="1130300" y="127000"/>
                </a:lnTo>
                <a:lnTo>
                  <a:pt x="863600" y="215900"/>
                </a:lnTo>
                <a:lnTo>
                  <a:pt x="609600" y="317500"/>
                </a:lnTo>
                <a:lnTo>
                  <a:pt x="381000" y="406400"/>
                </a:lnTo>
                <a:lnTo>
                  <a:pt x="254000" y="469900"/>
                </a:lnTo>
                <a:lnTo>
                  <a:pt x="177800" y="520700"/>
                </a:lnTo>
                <a:lnTo>
                  <a:pt x="152400" y="533400"/>
                </a:lnTo>
                <a:lnTo>
                  <a:pt x="152400" y="546100"/>
                </a:lnTo>
                <a:lnTo>
                  <a:pt x="139700" y="558800"/>
                </a:lnTo>
                <a:lnTo>
                  <a:pt x="139700" y="596900"/>
                </a:lnTo>
                <a:lnTo>
                  <a:pt x="139700" y="673100"/>
                </a:lnTo>
                <a:lnTo>
                  <a:pt x="152400" y="800100"/>
                </a:lnTo>
                <a:lnTo>
                  <a:pt x="177800" y="990600"/>
                </a:lnTo>
                <a:lnTo>
                  <a:pt x="228600" y="1181100"/>
                </a:lnTo>
                <a:lnTo>
                  <a:pt x="254000" y="1358900"/>
                </a:lnTo>
                <a:lnTo>
                  <a:pt x="279400" y="1473200"/>
                </a:lnTo>
                <a:lnTo>
                  <a:pt x="266700" y="1587500"/>
                </a:lnTo>
                <a:lnTo>
                  <a:pt x="254000" y="1816100"/>
                </a:lnTo>
                <a:lnTo>
                  <a:pt x="228600" y="2159000"/>
                </a:lnTo>
                <a:lnTo>
                  <a:pt x="203200" y="2565400"/>
                </a:lnTo>
                <a:lnTo>
                  <a:pt x="177800" y="3022600"/>
                </a:lnTo>
                <a:lnTo>
                  <a:pt x="139700" y="3517900"/>
                </a:lnTo>
                <a:lnTo>
                  <a:pt x="101600" y="4013200"/>
                </a:lnTo>
                <a:lnTo>
                  <a:pt x="63500" y="4483100"/>
                </a:lnTo>
                <a:lnTo>
                  <a:pt x="38100" y="4927600"/>
                </a:lnTo>
                <a:lnTo>
                  <a:pt x="12700" y="5295900"/>
                </a:lnTo>
                <a:lnTo>
                  <a:pt x="0" y="5588000"/>
                </a:lnTo>
                <a:lnTo>
                  <a:pt x="0" y="5765800"/>
                </a:lnTo>
                <a:lnTo>
                  <a:pt x="0" y="5956300"/>
                </a:lnTo>
                <a:lnTo>
                  <a:pt x="12700" y="6210300"/>
                </a:lnTo>
                <a:lnTo>
                  <a:pt x="25400" y="6527800"/>
                </a:lnTo>
                <a:lnTo>
                  <a:pt x="38100" y="6883400"/>
                </a:lnTo>
                <a:lnTo>
                  <a:pt x="63500" y="7264400"/>
                </a:lnTo>
                <a:lnTo>
                  <a:pt x="88900" y="7632700"/>
                </a:lnTo>
                <a:lnTo>
                  <a:pt x="114300" y="7962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33" name="Freeform 2733"/>
          <p:cNvSpPr/>
          <p:nvPr/>
        </p:nvSpPr>
        <p:spPr>
          <a:xfrm rot="-5400000">
            <a:off x="8147685" y="4822032"/>
            <a:ext cx="983456" cy="523398"/>
          </a:xfrm>
          <a:custGeom>
            <a:avLst/>
            <a:gdLst/>
            <a:ahLst/>
            <a:cxnLst/>
            <a:rect l="0" t="0" r="0" b="0"/>
            <a:pathLst>
              <a:path w="26225500" h="13957300">
                <a:moveTo>
                  <a:pt x="26225500" y="13957300"/>
                </a:moveTo>
                <a:lnTo>
                  <a:pt x="25895300" y="13741400"/>
                </a:lnTo>
                <a:lnTo>
                  <a:pt x="25260300" y="13322300"/>
                </a:lnTo>
                <a:lnTo>
                  <a:pt x="24625300" y="12903200"/>
                </a:lnTo>
                <a:lnTo>
                  <a:pt x="23990300" y="12471400"/>
                </a:lnTo>
                <a:lnTo>
                  <a:pt x="23380700" y="12065000"/>
                </a:lnTo>
                <a:lnTo>
                  <a:pt x="22821900" y="11684000"/>
                </a:lnTo>
                <a:lnTo>
                  <a:pt x="22313900" y="11341100"/>
                </a:lnTo>
                <a:lnTo>
                  <a:pt x="21882100" y="11036300"/>
                </a:lnTo>
                <a:lnTo>
                  <a:pt x="21539200" y="10807700"/>
                </a:lnTo>
                <a:lnTo>
                  <a:pt x="21310600" y="10642600"/>
                </a:lnTo>
                <a:lnTo>
                  <a:pt x="21209000" y="10553700"/>
                </a:lnTo>
                <a:lnTo>
                  <a:pt x="21107400" y="10426700"/>
                </a:lnTo>
                <a:lnTo>
                  <a:pt x="21005800" y="10248900"/>
                </a:lnTo>
                <a:lnTo>
                  <a:pt x="20878800" y="10033000"/>
                </a:lnTo>
                <a:lnTo>
                  <a:pt x="20751800" y="9791700"/>
                </a:lnTo>
                <a:lnTo>
                  <a:pt x="20624800" y="9537700"/>
                </a:lnTo>
                <a:lnTo>
                  <a:pt x="20510500" y="9321800"/>
                </a:lnTo>
                <a:lnTo>
                  <a:pt x="20408900" y="9131300"/>
                </a:lnTo>
                <a:lnTo>
                  <a:pt x="20332700" y="8991600"/>
                </a:lnTo>
                <a:lnTo>
                  <a:pt x="20256500" y="8851900"/>
                </a:lnTo>
                <a:lnTo>
                  <a:pt x="20104100" y="8623300"/>
                </a:lnTo>
                <a:lnTo>
                  <a:pt x="19913600" y="8331200"/>
                </a:lnTo>
                <a:lnTo>
                  <a:pt x="19697700" y="7988300"/>
                </a:lnTo>
                <a:lnTo>
                  <a:pt x="19469100" y="7632700"/>
                </a:lnTo>
                <a:lnTo>
                  <a:pt x="19240500" y="7289800"/>
                </a:lnTo>
                <a:lnTo>
                  <a:pt x="19024600" y="6972300"/>
                </a:lnTo>
                <a:lnTo>
                  <a:pt x="18859500" y="6705600"/>
                </a:lnTo>
                <a:lnTo>
                  <a:pt x="18745200" y="6527800"/>
                </a:lnTo>
                <a:lnTo>
                  <a:pt x="18694400" y="6464300"/>
                </a:lnTo>
                <a:lnTo>
                  <a:pt x="18656300" y="6388100"/>
                </a:lnTo>
                <a:lnTo>
                  <a:pt x="18605500" y="6311900"/>
                </a:lnTo>
                <a:lnTo>
                  <a:pt x="18567400" y="6248400"/>
                </a:lnTo>
                <a:lnTo>
                  <a:pt x="18516600" y="6235700"/>
                </a:lnTo>
                <a:lnTo>
                  <a:pt x="18427700" y="6223000"/>
                </a:lnTo>
                <a:lnTo>
                  <a:pt x="18376900" y="6223000"/>
                </a:lnTo>
                <a:lnTo>
                  <a:pt x="18338800" y="6261100"/>
                </a:lnTo>
                <a:lnTo>
                  <a:pt x="18275300" y="6324600"/>
                </a:lnTo>
                <a:lnTo>
                  <a:pt x="18211800" y="6400800"/>
                </a:lnTo>
                <a:lnTo>
                  <a:pt x="18161000" y="6438900"/>
                </a:lnTo>
                <a:lnTo>
                  <a:pt x="18097500" y="6489700"/>
                </a:lnTo>
                <a:lnTo>
                  <a:pt x="17932400" y="6604000"/>
                </a:lnTo>
                <a:lnTo>
                  <a:pt x="17703800" y="6769100"/>
                </a:lnTo>
                <a:lnTo>
                  <a:pt x="17411700" y="6959600"/>
                </a:lnTo>
                <a:lnTo>
                  <a:pt x="17094200" y="7175500"/>
                </a:lnTo>
                <a:lnTo>
                  <a:pt x="16776700" y="7378700"/>
                </a:lnTo>
                <a:lnTo>
                  <a:pt x="16459200" y="7569200"/>
                </a:lnTo>
                <a:lnTo>
                  <a:pt x="16179800" y="7734300"/>
                </a:lnTo>
                <a:lnTo>
                  <a:pt x="15951200" y="7848600"/>
                </a:lnTo>
                <a:lnTo>
                  <a:pt x="15798800" y="7886700"/>
                </a:lnTo>
                <a:lnTo>
                  <a:pt x="15633700" y="7861300"/>
                </a:lnTo>
                <a:lnTo>
                  <a:pt x="15405100" y="7772400"/>
                </a:lnTo>
                <a:lnTo>
                  <a:pt x="15125700" y="7658100"/>
                </a:lnTo>
                <a:lnTo>
                  <a:pt x="14820900" y="7505700"/>
                </a:lnTo>
                <a:lnTo>
                  <a:pt x="14516100" y="7340600"/>
                </a:lnTo>
                <a:lnTo>
                  <a:pt x="14224000" y="7175500"/>
                </a:lnTo>
                <a:lnTo>
                  <a:pt x="13970000" y="7023100"/>
                </a:lnTo>
                <a:lnTo>
                  <a:pt x="13766800" y="6896100"/>
                </a:lnTo>
                <a:lnTo>
                  <a:pt x="13652500" y="6819900"/>
                </a:lnTo>
                <a:lnTo>
                  <a:pt x="13563600" y="6718300"/>
                </a:lnTo>
                <a:lnTo>
                  <a:pt x="13449300" y="6565900"/>
                </a:lnTo>
                <a:lnTo>
                  <a:pt x="13322300" y="6388100"/>
                </a:lnTo>
                <a:lnTo>
                  <a:pt x="13182600" y="6184900"/>
                </a:lnTo>
                <a:lnTo>
                  <a:pt x="13042900" y="5994400"/>
                </a:lnTo>
                <a:lnTo>
                  <a:pt x="12915900" y="5816600"/>
                </a:lnTo>
                <a:lnTo>
                  <a:pt x="12814300" y="5676900"/>
                </a:lnTo>
                <a:lnTo>
                  <a:pt x="12738100" y="5588000"/>
                </a:lnTo>
                <a:lnTo>
                  <a:pt x="12636500" y="5511800"/>
                </a:lnTo>
                <a:lnTo>
                  <a:pt x="12484100" y="5422900"/>
                </a:lnTo>
                <a:lnTo>
                  <a:pt x="12306300" y="5334000"/>
                </a:lnTo>
                <a:lnTo>
                  <a:pt x="12115800" y="5232400"/>
                </a:lnTo>
                <a:lnTo>
                  <a:pt x="11925300" y="5143500"/>
                </a:lnTo>
                <a:lnTo>
                  <a:pt x="11772900" y="5080000"/>
                </a:lnTo>
                <a:lnTo>
                  <a:pt x="11658600" y="5029200"/>
                </a:lnTo>
                <a:lnTo>
                  <a:pt x="11531600" y="5016500"/>
                </a:lnTo>
                <a:lnTo>
                  <a:pt x="11328400" y="4991100"/>
                </a:lnTo>
                <a:lnTo>
                  <a:pt x="11049000" y="4965700"/>
                </a:lnTo>
                <a:lnTo>
                  <a:pt x="10731500" y="4940300"/>
                </a:lnTo>
                <a:lnTo>
                  <a:pt x="10388600" y="4914900"/>
                </a:lnTo>
                <a:lnTo>
                  <a:pt x="10058400" y="4889500"/>
                </a:lnTo>
                <a:lnTo>
                  <a:pt x="9753600" y="4851400"/>
                </a:lnTo>
                <a:lnTo>
                  <a:pt x="9512300" y="4826000"/>
                </a:lnTo>
                <a:lnTo>
                  <a:pt x="9334500" y="4775200"/>
                </a:lnTo>
                <a:lnTo>
                  <a:pt x="9182100" y="4711700"/>
                </a:lnTo>
                <a:lnTo>
                  <a:pt x="8940800" y="4597400"/>
                </a:lnTo>
                <a:lnTo>
                  <a:pt x="8623300" y="4445000"/>
                </a:lnTo>
                <a:lnTo>
                  <a:pt x="8280400" y="4254500"/>
                </a:lnTo>
                <a:lnTo>
                  <a:pt x="7899400" y="4038600"/>
                </a:lnTo>
                <a:lnTo>
                  <a:pt x="7518400" y="3822700"/>
                </a:lnTo>
                <a:lnTo>
                  <a:pt x="7150100" y="3619500"/>
                </a:lnTo>
                <a:lnTo>
                  <a:pt x="6819900" y="3416300"/>
                </a:lnTo>
                <a:lnTo>
                  <a:pt x="6553200" y="3251200"/>
                </a:lnTo>
                <a:lnTo>
                  <a:pt x="6400800" y="3136900"/>
                </a:lnTo>
                <a:lnTo>
                  <a:pt x="6324600" y="3073400"/>
                </a:lnTo>
                <a:lnTo>
                  <a:pt x="6286500" y="3048000"/>
                </a:lnTo>
                <a:lnTo>
                  <a:pt x="6286500" y="3035300"/>
                </a:lnTo>
                <a:lnTo>
                  <a:pt x="6273800" y="3009900"/>
                </a:lnTo>
                <a:lnTo>
                  <a:pt x="6261100" y="2971800"/>
                </a:lnTo>
                <a:lnTo>
                  <a:pt x="6261100" y="2882900"/>
                </a:lnTo>
                <a:lnTo>
                  <a:pt x="6273800" y="2717800"/>
                </a:lnTo>
                <a:lnTo>
                  <a:pt x="6311900" y="2476500"/>
                </a:lnTo>
                <a:lnTo>
                  <a:pt x="6350000" y="2222500"/>
                </a:lnTo>
                <a:lnTo>
                  <a:pt x="6400800" y="1968500"/>
                </a:lnTo>
                <a:lnTo>
                  <a:pt x="6438900" y="1752600"/>
                </a:lnTo>
                <a:lnTo>
                  <a:pt x="6451600" y="1625600"/>
                </a:lnTo>
                <a:lnTo>
                  <a:pt x="6464300" y="1562100"/>
                </a:lnTo>
                <a:lnTo>
                  <a:pt x="6451600" y="1536700"/>
                </a:lnTo>
                <a:lnTo>
                  <a:pt x="6438900" y="1536700"/>
                </a:lnTo>
                <a:lnTo>
                  <a:pt x="6426200" y="1549400"/>
                </a:lnTo>
                <a:lnTo>
                  <a:pt x="6375400" y="1612900"/>
                </a:lnTo>
                <a:lnTo>
                  <a:pt x="6286500" y="1739900"/>
                </a:lnTo>
                <a:lnTo>
                  <a:pt x="6159500" y="1943100"/>
                </a:lnTo>
                <a:lnTo>
                  <a:pt x="6032500" y="2159000"/>
                </a:lnTo>
                <a:lnTo>
                  <a:pt x="5930900" y="2298700"/>
                </a:lnTo>
                <a:lnTo>
                  <a:pt x="5867400" y="2374900"/>
                </a:lnTo>
                <a:lnTo>
                  <a:pt x="5829300" y="2400300"/>
                </a:lnTo>
                <a:lnTo>
                  <a:pt x="5816600" y="2413000"/>
                </a:lnTo>
                <a:lnTo>
                  <a:pt x="5803900" y="2413000"/>
                </a:lnTo>
                <a:lnTo>
                  <a:pt x="5765800" y="2400300"/>
                </a:lnTo>
                <a:lnTo>
                  <a:pt x="5676900" y="2362200"/>
                </a:lnTo>
                <a:lnTo>
                  <a:pt x="5486400" y="2286000"/>
                </a:lnTo>
                <a:lnTo>
                  <a:pt x="5143500" y="2146300"/>
                </a:lnTo>
                <a:lnTo>
                  <a:pt x="4724400" y="1955800"/>
                </a:lnTo>
                <a:lnTo>
                  <a:pt x="4254500" y="1739900"/>
                </a:lnTo>
                <a:lnTo>
                  <a:pt x="3733800" y="1511300"/>
                </a:lnTo>
                <a:lnTo>
                  <a:pt x="3200400" y="1270000"/>
                </a:lnTo>
                <a:lnTo>
                  <a:pt x="2679700" y="1016000"/>
                </a:lnTo>
                <a:lnTo>
                  <a:pt x="2184400" y="787400"/>
                </a:lnTo>
                <a:lnTo>
                  <a:pt x="1727200" y="584200"/>
                </a:lnTo>
                <a:lnTo>
                  <a:pt x="1358900" y="419100"/>
                </a:lnTo>
                <a:lnTo>
                  <a:pt x="1066800" y="292100"/>
                </a:lnTo>
                <a:lnTo>
                  <a:pt x="901700" y="228600"/>
                </a:lnTo>
                <a:lnTo>
                  <a:pt x="711200" y="177800"/>
                </a:lnTo>
                <a:lnTo>
                  <a:pt x="431800" y="101600"/>
                </a:lnTo>
                <a:lnTo>
                  <a:pt x="101600" y="25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34" name="Freeform 2734"/>
          <p:cNvSpPr/>
          <p:nvPr/>
        </p:nvSpPr>
        <p:spPr>
          <a:xfrm rot="-5400000">
            <a:off x="8939213" y="4488657"/>
            <a:ext cx="46196" cy="43338"/>
          </a:xfrm>
          <a:custGeom>
            <a:avLst/>
            <a:gdLst/>
            <a:ahLst/>
            <a:cxnLst/>
            <a:rect l="0" t="0" r="0" b="0"/>
            <a:pathLst>
              <a:path w="1231900" h="1155700">
                <a:moveTo>
                  <a:pt x="1231900" y="1155700"/>
                </a:moveTo>
                <a:lnTo>
                  <a:pt x="1219200" y="1143000"/>
                </a:lnTo>
                <a:lnTo>
                  <a:pt x="1206500" y="1117600"/>
                </a:lnTo>
                <a:lnTo>
                  <a:pt x="1168400" y="1054100"/>
                </a:lnTo>
                <a:lnTo>
                  <a:pt x="1092200" y="939800"/>
                </a:lnTo>
                <a:lnTo>
                  <a:pt x="990600" y="787400"/>
                </a:lnTo>
                <a:lnTo>
                  <a:pt x="889000" y="647700"/>
                </a:lnTo>
                <a:lnTo>
                  <a:pt x="812800" y="546100"/>
                </a:lnTo>
                <a:lnTo>
                  <a:pt x="723900" y="495300"/>
                </a:lnTo>
                <a:lnTo>
                  <a:pt x="508000" y="342900"/>
                </a:lnTo>
                <a:lnTo>
                  <a:pt x="190500" y="1270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35" name="Freeform 2735"/>
          <p:cNvSpPr/>
          <p:nvPr/>
        </p:nvSpPr>
        <p:spPr>
          <a:xfrm rot="-5400000">
            <a:off x="5430679" y="5083970"/>
            <a:ext cx="1050607" cy="521017"/>
          </a:xfrm>
          <a:custGeom>
            <a:avLst/>
            <a:gdLst/>
            <a:ahLst/>
            <a:cxnLst/>
            <a:rect l="0" t="0" r="0" b="0"/>
            <a:pathLst>
              <a:path w="28016200" h="13893800">
                <a:moveTo>
                  <a:pt x="28016200" y="0"/>
                </a:moveTo>
                <a:lnTo>
                  <a:pt x="27927300" y="88900"/>
                </a:lnTo>
                <a:lnTo>
                  <a:pt x="27686000" y="342900"/>
                </a:lnTo>
                <a:lnTo>
                  <a:pt x="27470100" y="584200"/>
                </a:lnTo>
                <a:lnTo>
                  <a:pt x="27266900" y="800100"/>
                </a:lnTo>
                <a:lnTo>
                  <a:pt x="27114500" y="977900"/>
                </a:lnTo>
                <a:lnTo>
                  <a:pt x="27000200" y="1117600"/>
                </a:lnTo>
                <a:lnTo>
                  <a:pt x="26911300" y="1257300"/>
                </a:lnTo>
                <a:lnTo>
                  <a:pt x="26758900" y="1524000"/>
                </a:lnTo>
                <a:lnTo>
                  <a:pt x="26555700" y="1892300"/>
                </a:lnTo>
                <a:lnTo>
                  <a:pt x="26314400" y="2336800"/>
                </a:lnTo>
                <a:lnTo>
                  <a:pt x="26035000" y="2844800"/>
                </a:lnTo>
                <a:lnTo>
                  <a:pt x="25742900" y="3390900"/>
                </a:lnTo>
                <a:lnTo>
                  <a:pt x="25438100" y="3949700"/>
                </a:lnTo>
                <a:lnTo>
                  <a:pt x="25133300" y="4521200"/>
                </a:lnTo>
                <a:lnTo>
                  <a:pt x="24853900" y="5054600"/>
                </a:lnTo>
                <a:lnTo>
                  <a:pt x="24587200" y="5549900"/>
                </a:lnTo>
                <a:lnTo>
                  <a:pt x="24371300" y="5969000"/>
                </a:lnTo>
                <a:lnTo>
                  <a:pt x="24193500" y="6311900"/>
                </a:lnTo>
                <a:lnTo>
                  <a:pt x="24079200" y="6540500"/>
                </a:lnTo>
                <a:lnTo>
                  <a:pt x="24028400" y="6642100"/>
                </a:lnTo>
                <a:lnTo>
                  <a:pt x="24003000" y="6731000"/>
                </a:lnTo>
                <a:lnTo>
                  <a:pt x="23977600" y="6883400"/>
                </a:lnTo>
                <a:lnTo>
                  <a:pt x="23964900" y="7048500"/>
                </a:lnTo>
                <a:lnTo>
                  <a:pt x="23939500" y="7213600"/>
                </a:lnTo>
                <a:lnTo>
                  <a:pt x="23926800" y="7353300"/>
                </a:lnTo>
                <a:lnTo>
                  <a:pt x="23901400" y="7454900"/>
                </a:lnTo>
                <a:lnTo>
                  <a:pt x="23863300" y="7556500"/>
                </a:lnTo>
                <a:lnTo>
                  <a:pt x="23774400" y="7759700"/>
                </a:lnTo>
                <a:lnTo>
                  <a:pt x="23647400" y="8039100"/>
                </a:lnTo>
                <a:lnTo>
                  <a:pt x="23482300" y="8369300"/>
                </a:lnTo>
                <a:lnTo>
                  <a:pt x="23317200" y="8724900"/>
                </a:lnTo>
                <a:lnTo>
                  <a:pt x="23139400" y="9080500"/>
                </a:lnTo>
                <a:lnTo>
                  <a:pt x="22961600" y="9410700"/>
                </a:lnTo>
                <a:lnTo>
                  <a:pt x="22796500" y="9677400"/>
                </a:lnTo>
                <a:lnTo>
                  <a:pt x="22682200" y="9829800"/>
                </a:lnTo>
                <a:lnTo>
                  <a:pt x="22618700" y="9906000"/>
                </a:lnTo>
                <a:lnTo>
                  <a:pt x="22580600" y="9931400"/>
                </a:lnTo>
                <a:lnTo>
                  <a:pt x="22567900" y="9931400"/>
                </a:lnTo>
                <a:lnTo>
                  <a:pt x="22542500" y="9931400"/>
                </a:lnTo>
                <a:lnTo>
                  <a:pt x="22504400" y="9931400"/>
                </a:lnTo>
                <a:lnTo>
                  <a:pt x="22415500" y="9880600"/>
                </a:lnTo>
                <a:lnTo>
                  <a:pt x="22275800" y="9779000"/>
                </a:lnTo>
                <a:lnTo>
                  <a:pt x="22072600" y="9588500"/>
                </a:lnTo>
                <a:lnTo>
                  <a:pt x="21831300" y="9347200"/>
                </a:lnTo>
                <a:lnTo>
                  <a:pt x="21564600" y="9080500"/>
                </a:lnTo>
                <a:lnTo>
                  <a:pt x="21310600" y="8813800"/>
                </a:lnTo>
                <a:lnTo>
                  <a:pt x="21069300" y="8547100"/>
                </a:lnTo>
                <a:lnTo>
                  <a:pt x="20853400" y="8331200"/>
                </a:lnTo>
                <a:lnTo>
                  <a:pt x="20675600" y="8153400"/>
                </a:lnTo>
                <a:lnTo>
                  <a:pt x="20548600" y="8051800"/>
                </a:lnTo>
                <a:lnTo>
                  <a:pt x="20421600" y="7988300"/>
                </a:lnTo>
                <a:lnTo>
                  <a:pt x="20231100" y="7899400"/>
                </a:lnTo>
                <a:lnTo>
                  <a:pt x="20002500" y="7810500"/>
                </a:lnTo>
                <a:lnTo>
                  <a:pt x="19748500" y="7708900"/>
                </a:lnTo>
                <a:lnTo>
                  <a:pt x="19481800" y="7620000"/>
                </a:lnTo>
                <a:lnTo>
                  <a:pt x="19227800" y="7531100"/>
                </a:lnTo>
                <a:lnTo>
                  <a:pt x="18999200" y="7442200"/>
                </a:lnTo>
                <a:lnTo>
                  <a:pt x="18796000" y="7378700"/>
                </a:lnTo>
                <a:lnTo>
                  <a:pt x="18643600" y="7327900"/>
                </a:lnTo>
                <a:lnTo>
                  <a:pt x="18491200" y="7277100"/>
                </a:lnTo>
                <a:lnTo>
                  <a:pt x="18249900" y="7213600"/>
                </a:lnTo>
                <a:lnTo>
                  <a:pt x="17932400" y="7124700"/>
                </a:lnTo>
                <a:lnTo>
                  <a:pt x="17589500" y="7035800"/>
                </a:lnTo>
                <a:lnTo>
                  <a:pt x="17208500" y="6934200"/>
                </a:lnTo>
                <a:lnTo>
                  <a:pt x="16852900" y="6845300"/>
                </a:lnTo>
                <a:lnTo>
                  <a:pt x="16522700" y="6756400"/>
                </a:lnTo>
                <a:lnTo>
                  <a:pt x="16243300" y="6680200"/>
                </a:lnTo>
                <a:lnTo>
                  <a:pt x="16052800" y="6629400"/>
                </a:lnTo>
                <a:lnTo>
                  <a:pt x="15951200" y="6604000"/>
                </a:lnTo>
                <a:lnTo>
                  <a:pt x="15862300" y="6565900"/>
                </a:lnTo>
                <a:lnTo>
                  <a:pt x="15735300" y="6502400"/>
                </a:lnTo>
                <a:lnTo>
                  <a:pt x="15595600" y="6426200"/>
                </a:lnTo>
                <a:lnTo>
                  <a:pt x="15468600" y="6375400"/>
                </a:lnTo>
                <a:lnTo>
                  <a:pt x="15379700" y="6350000"/>
                </a:lnTo>
                <a:lnTo>
                  <a:pt x="15290800" y="6350000"/>
                </a:lnTo>
                <a:lnTo>
                  <a:pt x="15125700" y="6375400"/>
                </a:lnTo>
                <a:lnTo>
                  <a:pt x="14922500" y="6413500"/>
                </a:lnTo>
                <a:lnTo>
                  <a:pt x="14693900" y="6451600"/>
                </a:lnTo>
                <a:lnTo>
                  <a:pt x="14478000" y="6489700"/>
                </a:lnTo>
                <a:lnTo>
                  <a:pt x="14287500" y="6527800"/>
                </a:lnTo>
                <a:lnTo>
                  <a:pt x="14160500" y="6540500"/>
                </a:lnTo>
                <a:lnTo>
                  <a:pt x="14020800" y="6553200"/>
                </a:lnTo>
                <a:lnTo>
                  <a:pt x="13843000" y="6578600"/>
                </a:lnTo>
                <a:lnTo>
                  <a:pt x="13614400" y="6591300"/>
                </a:lnTo>
                <a:lnTo>
                  <a:pt x="13385800" y="6616700"/>
                </a:lnTo>
                <a:lnTo>
                  <a:pt x="13169900" y="6629400"/>
                </a:lnTo>
                <a:lnTo>
                  <a:pt x="12979400" y="6642100"/>
                </a:lnTo>
                <a:lnTo>
                  <a:pt x="12839700" y="6654800"/>
                </a:lnTo>
                <a:lnTo>
                  <a:pt x="12712700" y="6680200"/>
                </a:lnTo>
                <a:lnTo>
                  <a:pt x="12446000" y="6705600"/>
                </a:lnTo>
                <a:lnTo>
                  <a:pt x="12077700" y="6756400"/>
                </a:lnTo>
                <a:lnTo>
                  <a:pt x="11607800" y="6819900"/>
                </a:lnTo>
                <a:lnTo>
                  <a:pt x="11087100" y="6896100"/>
                </a:lnTo>
                <a:lnTo>
                  <a:pt x="10515600" y="6985000"/>
                </a:lnTo>
                <a:lnTo>
                  <a:pt x="9944100" y="7073900"/>
                </a:lnTo>
                <a:lnTo>
                  <a:pt x="9359900" y="7162800"/>
                </a:lnTo>
                <a:lnTo>
                  <a:pt x="8826500" y="7251700"/>
                </a:lnTo>
                <a:lnTo>
                  <a:pt x="8331200" y="7340600"/>
                </a:lnTo>
                <a:lnTo>
                  <a:pt x="7924800" y="7416800"/>
                </a:lnTo>
                <a:lnTo>
                  <a:pt x="7620000" y="7493000"/>
                </a:lnTo>
                <a:lnTo>
                  <a:pt x="7442200" y="7556500"/>
                </a:lnTo>
                <a:lnTo>
                  <a:pt x="7277100" y="7670800"/>
                </a:lnTo>
                <a:lnTo>
                  <a:pt x="7048500" y="7874000"/>
                </a:lnTo>
                <a:lnTo>
                  <a:pt x="6769100" y="8153400"/>
                </a:lnTo>
                <a:lnTo>
                  <a:pt x="6438900" y="8496300"/>
                </a:lnTo>
                <a:lnTo>
                  <a:pt x="6096000" y="8864600"/>
                </a:lnTo>
                <a:lnTo>
                  <a:pt x="5740400" y="9245600"/>
                </a:lnTo>
                <a:lnTo>
                  <a:pt x="5397500" y="9626600"/>
                </a:lnTo>
                <a:lnTo>
                  <a:pt x="5080000" y="9969500"/>
                </a:lnTo>
                <a:lnTo>
                  <a:pt x="4800600" y="10287000"/>
                </a:lnTo>
                <a:lnTo>
                  <a:pt x="4584700" y="10528300"/>
                </a:lnTo>
                <a:lnTo>
                  <a:pt x="4445000" y="10693400"/>
                </a:lnTo>
                <a:lnTo>
                  <a:pt x="4394200" y="10744200"/>
                </a:lnTo>
                <a:lnTo>
                  <a:pt x="4381500" y="10756900"/>
                </a:lnTo>
                <a:lnTo>
                  <a:pt x="4368800" y="10782300"/>
                </a:lnTo>
                <a:lnTo>
                  <a:pt x="4356100" y="10782300"/>
                </a:lnTo>
                <a:lnTo>
                  <a:pt x="4343400" y="10795000"/>
                </a:lnTo>
                <a:lnTo>
                  <a:pt x="4330700" y="10807700"/>
                </a:lnTo>
                <a:lnTo>
                  <a:pt x="4318000" y="10820400"/>
                </a:lnTo>
                <a:lnTo>
                  <a:pt x="4305300" y="10820400"/>
                </a:lnTo>
                <a:lnTo>
                  <a:pt x="4292600" y="10833100"/>
                </a:lnTo>
                <a:lnTo>
                  <a:pt x="4279900" y="10845800"/>
                </a:lnTo>
                <a:lnTo>
                  <a:pt x="4267200" y="10858500"/>
                </a:lnTo>
                <a:lnTo>
                  <a:pt x="4254500" y="10858500"/>
                </a:lnTo>
                <a:lnTo>
                  <a:pt x="4241800" y="10871200"/>
                </a:lnTo>
                <a:lnTo>
                  <a:pt x="4229100" y="10883900"/>
                </a:lnTo>
                <a:lnTo>
                  <a:pt x="4229100" y="10896600"/>
                </a:lnTo>
                <a:lnTo>
                  <a:pt x="4216400" y="10896600"/>
                </a:lnTo>
                <a:lnTo>
                  <a:pt x="4203700" y="10909300"/>
                </a:lnTo>
                <a:lnTo>
                  <a:pt x="4191000" y="10922000"/>
                </a:lnTo>
                <a:lnTo>
                  <a:pt x="4114800" y="10972800"/>
                </a:lnTo>
                <a:lnTo>
                  <a:pt x="3924300" y="11099800"/>
                </a:lnTo>
                <a:lnTo>
                  <a:pt x="3619500" y="11328400"/>
                </a:lnTo>
                <a:lnTo>
                  <a:pt x="3225800" y="11607800"/>
                </a:lnTo>
                <a:lnTo>
                  <a:pt x="2743200" y="11938000"/>
                </a:lnTo>
                <a:lnTo>
                  <a:pt x="2209800" y="12319000"/>
                </a:lnTo>
                <a:lnTo>
                  <a:pt x="1638300" y="12725400"/>
                </a:lnTo>
                <a:lnTo>
                  <a:pt x="1041400" y="13157200"/>
                </a:lnTo>
                <a:lnTo>
                  <a:pt x="431800" y="13589000"/>
                </a:lnTo>
                <a:lnTo>
                  <a:pt x="0" y="13893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36" name="Freeform 2736"/>
          <p:cNvSpPr/>
          <p:nvPr/>
        </p:nvSpPr>
        <p:spPr>
          <a:xfrm rot="-5400000">
            <a:off x="4293871" y="3419952"/>
            <a:ext cx="1715452" cy="984885"/>
          </a:xfrm>
          <a:custGeom>
            <a:avLst/>
            <a:gdLst/>
            <a:ahLst/>
            <a:cxnLst/>
            <a:rect l="0" t="0" r="0" b="0"/>
            <a:pathLst>
              <a:path w="45745400" h="26263600">
                <a:moveTo>
                  <a:pt x="45745400" y="12890500"/>
                </a:moveTo>
                <a:lnTo>
                  <a:pt x="45605700" y="12484100"/>
                </a:lnTo>
                <a:lnTo>
                  <a:pt x="45389800" y="11874500"/>
                </a:lnTo>
                <a:lnTo>
                  <a:pt x="45173900" y="11277600"/>
                </a:lnTo>
                <a:lnTo>
                  <a:pt x="44958000" y="10693400"/>
                </a:lnTo>
                <a:lnTo>
                  <a:pt x="44754800" y="10147300"/>
                </a:lnTo>
                <a:lnTo>
                  <a:pt x="44577000" y="9652000"/>
                </a:lnTo>
                <a:lnTo>
                  <a:pt x="44411900" y="9220200"/>
                </a:lnTo>
                <a:lnTo>
                  <a:pt x="44272200" y="8877300"/>
                </a:lnTo>
                <a:lnTo>
                  <a:pt x="44157900" y="8623300"/>
                </a:lnTo>
                <a:lnTo>
                  <a:pt x="44094400" y="8483600"/>
                </a:lnTo>
                <a:lnTo>
                  <a:pt x="43967400" y="8343900"/>
                </a:lnTo>
                <a:lnTo>
                  <a:pt x="43764200" y="8166100"/>
                </a:lnTo>
                <a:lnTo>
                  <a:pt x="43510200" y="7937500"/>
                </a:lnTo>
                <a:lnTo>
                  <a:pt x="43218100" y="7696200"/>
                </a:lnTo>
                <a:lnTo>
                  <a:pt x="42887900" y="7442200"/>
                </a:lnTo>
                <a:lnTo>
                  <a:pt x="42557700" y="7175500"/>
                </a:lnTo>
                <a:lnTo>
                  <a:pt x="42227500" y="6921500"/>
                </a:lnTo>
                <a:lnTo>
                  <a:pt x="41910000" y="6680200"/>
                </a:lnTo>
                <a:lnTo>
                  <a:pt x="41643300" y="6477000"/>
                </a:lnTo>
                <a:lnTo>
                  <a:pt x="41414700" y="6311900"/>
                </a:lnTo>
                <a:lnTo>
                  <a:pt x="41262300" y="6197600"/>
                </a:lnTo>
                <a:lnTo>
                  <a:pt x="41135300" y="6096000"/>
                </a:lnTo>
                <a:lnTo>
                  <a:pt x="40881300" y="5905500"/>
                </a:lnTo>
                <a:lnTo>
                  <a:pt x="40525700" y="5638800"/>
                </a:lnTo>
                <a:lnTo>
                  <a:pt x="40081200" y="5308600"/>
                </a:lnTo>
                <a:lnTo>
                  <a:pt x="39560500" y="4927600"/>
                </a:lnTo>
                <a:lnTo>
                  <a:pt x="38976300" y="4495800"/>
                </a:lnTo>
                <a:lnTo>
                  <a:pt x="38354000" y="4025900"/>
                </a:lnTo>
                <a:lnTo>
                  <a:pt x="37693600" y="3543300"/>
                </a:lnTo>
                <a:lnTo>
                  <a:pt x="37020500" y="3060700"/>
                </a:lnTo>
                <a:lnTo>
                  <a:pt x="36347400" y="2565400"/>
                </a:lnTo>
                <a:lnTo>
                  <a:pt x="35687000" y="2082800"/>
                </a:lnTo>
                <a:lnTo>
                  <a:pt x="35064700" y="1638300"/>
                </a:lnTo>
                <a:lnTo>
                  <a:pt x="34480500" y="1219200"/>
                </a:lnTo>
                <a:lnTo>
                  <a:pt x="33947100" y="838200"/>
                </a:lnTo>
                <a:lnTo>
                  <a:pt x="33502600" y="533400"/>
                </a:lnTo>
                <a:lnTo>
                  <a:pt x="33134300" y="279400"/>
                </a:lnTo>
                <a:lnTo>
                  <a:pt x="32867600" y="114300"/>
                </a:lnTo>
                <a:lnTo>
                  <a:pt x="32727900" y="50800"/>
                </a:lnTo>
                <a:lnTo>
                  <a:pt x="32537400" y="12700"/>
                </a:lnTo>
                <a:lnTo>
                  <a:pt x="32258000" y="0"/>
                </a:lnTo>
                <a:lnTo>
                  <a:pt x="31889700" y="0"/>
                </a:lnTo>
                <a:lnTo>
                  <a:pt x="31483300" y="12700"/>
                </a:lnTo>
                <a:lnTo>
                  <a:pt x="31026100" y="38100"/>
                </a:lnTo>
                <a:lnTo>
                  <a:pt x="30568900" y="63500"/>
                </a:lnTo>
                <a:lnTo>
                  <a:pt x="30124400" y="101600"/>
                </a:lnTo>
                <a:lnTo>
                  <a:pt x="29705300" y="139700"/>
                </a:lnTo>
                <a:lnTo>
                  <a:pt x="29349700" y="190500"/>
                </a:lnTo>
                <a:lnTo>
                  <a:pt x="29057600" y="228600"/>
                </a:lnTo>
                <a:lnTo>
                  <a:pt x="28867100" y="279400"/>
                </a:lnTo>
                <a:lnTo>
                  <a:pt x="28727400" y="355600"/>
                </a:lnTo>
                <a:lnTo>
                  <a:pt x="28486100" y="495300"/>
                </a:lnTo>
                <a:lnTo>
                  <a:pt x="28181300" y="685800"/>
                </a:lnTo>
                <a:lnTo>
                  <a:pt x="27825700" y="927100"/>
                </a:lnTo>
                <a:lnTo>
                  <a:pt x="27432000" y="1206500"/>
                </a:lnTo>
                <a:lnTo>
                  <a:pt x="27000200" y="1511300"/>
                </a:lnTo>
                <a:lnTo>
                  <a:pt x="26555700" y="1816100"/>
                </a:lnTo>
                <a:lnTo>
                  <a:pt x="26123900" y="2133600"/>
                </a:lnTo>
                <a:lnTo>
                  <a:pt x="25692100" y="2438400"/>
                </a:lnTo>
                <a:lnTo>
                  <a:pt x="25298400" y="2730500"/>
                </a:lnTo>
                <a:lnTo>
                  <a:pt x="24942800" y="2984500"/>
                </a:lnTo>
                <a:lnTo>
                  <a:pt x="24650700" y="3200400"/>
                </a:lnTo>
                <a:lnTo>
                  <a:pt x="24434800" y="3352800"/>
                </a:lnTo>
                <a:lnTo>
                  <a:pt x="24295100" y="3454400"/>
                </a:lnTo>
                <a:lnTo>
                  <a:pt x="24142700" y="3568700"/>
                </a:lnTo>
                <a:lnTo>
                  <a:pt x="23926800" y="3733800"/>
                </a:lnTo>
                <a:lnTo>
                  <a:pt x="23647400" y="3937000"/>
                </a:lnTo>
                <a:lnTo>
                  <a:pt x="23342600" y="4165600"/>
                </a:lnTo>
                <a:lnTo>
                  <a:pt x="23012400" y="4406900"/>
                </a:lnTo>
                <a:lnTo>
                  <a:pt x="22669500" y="4660900"/>
                </a:lnTo>
                <a:lnTo>
                  <a:pt x="22339300" y="4914900"/>
                </a:lnTo>
                <a:lnTo>
                  <a:pt x="22034500" y="5143500"/>
                </a:lnTo>
                <a:lnTo>
                  <a:pt x="21755100" y="5359400"/>
                </a:lnTo>
                <a:lnTo>
                  <a:pt x="21539200" y="5524500"/>
                </a:lnTo>
                <a:lnTo>
                  <a:pt x="21399500" y="5638800"/>
                </a:lnTo>
                <a:lnTo>
                  <a:pt x="21272500" y="5753100"/>
                </a:lnTo>
                <a:lnTo>
                  <a:pt x="21069300" y="5943600"/>
                </a:lnTo>
                <a:lnTo>
                  <a:pt x="20777200" y="6197600"/>
                </a:lnTo>
                <a:lnTo>
                  <a:pt x="20447000" y="6515100"/>
                </a:lnTo>
                <a:lnTo>
                  <a:pt x="20053300" y="6883400"/>
                </a:lnTo>
                <a:lnTo>
                  <a:pt x="19634200" y="7264400"/>
                </a:lnTo>
                <a:lnTo>
                  <a:pt x="19202400" y="7683500"/>
                </a:lnTo>
                <a:lnTo>
                  <a:pt x="18757900" y="8089900"/>
                </a:lnTo>
                <a:lnTo>
                  <a:pt x="18313400" y="8509000"/>
                </a:lnTo>
                <a:lnTo>
                  <a:pt x="17907000" y="8902700"/>
                </a:lnTo>
                <a:lnTo>
                  <a:pt x="17513300" y="9258300"/>
                </a:lnTo>
                <a:lnTo>
                  <a:pt x="17183100" y="9575800"/>
                </a:lnTo>
                <a:lnTo>
                  <a:pt x="16903700" y="9829800"/>
                </a:lnTo>
                <a:lnTo>
                  <a:pt x="16700500" y="10033000"/>
                </a:lnTo>
                <a:lnTo>
                  <a:pt x="16573500" y="10134600"/>
                </a:lnTo>
                <a:lnTo>
                  <a:pt x="16446500" y="10261600"/>
                </a:lnTo>
                <a:lnTo>
                  <a:pt x="16256000" y="10439400"/>
                </a:lnTo>
                <a:lnTo>
                  <a:pt x="16014700" y="10655300"/>
                </a:lnTo>
                <a:lnTo>
                  <a:pt x="15748000" y="10896600"/>
                </a:lnTo>
                <a:lnTo>
                  <a:pt x="15455900" y="11150600"/>
                </a:lnTo>
                <a:lnTo>
                  <a:pt x="15163800" y="11417300"/>
                </a:lnTo>
                <a:lnTo>
                  <a:pt x="14871700" y="11684000"/>
                </a:lnTo>
                <a:lnTo>
                  <a:pt x="14605000" y="11925300"/>
                </a:lnTo>
                <a:lnTo>
                  <a:pt x="14376400" y="12128500"/>
                </a:lnTo>
                <a:lnTo>
                  <a:pt x="14185900" y="12293600"/>
                </a:lnTo>
                <a:lnTo>
                  <a:pt x="14046200" y="12407900"/>
                </a:lnTo>
                <a:lnTo>
                  <a:pt x="13906500" y="12509500"/>
                </a:lnTo>
                <a:lnTo>
                  <a:pt x="13703300" y="12661900"/>
                </a:lnTo>
                <a:lnTo>
                  <a:pt x="13449300" y="12839700"/>
                </a:lnTo>
                <a:lnTo>
                  <a:pt x="13157200" y="13042900"/>
                </a:lnTo>
                <a:lnTo>
                  <a:pt x="12865100" y="13258800"/>
                </a:lnTo>
                <a:lnTo>
                  <a:pt x="12560300" y="13462000"/>
                </a:lnTo>
                <a:lnTo>
                  <a:pt x="12280900" y="13665200"/>
                </a:lnTo>
                <a:lnTo>
                  <a:pt x="12014200" y="13843000"/>
                </a:lnTo>
                <a:lnTo>
                  <a:pt x="11811000" y="13982700"/>
                </a:lnTo>
                <a:lnTo>
                  <a:pt x="11658600" y="14084300"/>
                </a:lnTo>
                <a:lnTo>
                  <a:pt x="11518900" y="14160500"/>
                </a:lnTo>
                <a:lnTo>
                  <a:pt x="11264900" y="14312900"/>
                </a:lnTo>
                <a:lnTo>
                  <a:pt x="10909300" y="14516100"/>
                </a:lnTo>
                <a:lnTo>
                  <a:pt x="10490200" y="14770100"/>
                </a:lnTo>
                <a:lnTo>
                  <a:pt x="9994900" y="15049500"/>
                </a:lnTo>
                <a:lnTo>
                  <a:pt x="9461500" y="15354300"/>
                </a:lnTo>
                <a:lnTo>
                  <a:pt x="8902700" y="15684500"/>
                </a:lnTo>
                <a:lnTo>
                  <a:pt x="8331200" y="16014700"/>
                </a:lnTo>
                <a:lnTo>
                  <a:pt x="7772400" y="16332200"/>
                </a:lnTo>
                <a:lnTo>
                  <a:pt x="7239000" y="16649700"/>
                </a:lnTo>
                <a:lnTo>
                  <a:pt x="6756400" y="16941800"/>
                </a:lnTo>
                <a:lnTo>
                  <a:pt x="6324600" y="17208500"/>
                </a:lnTo>
                <a:lnTo>
                  <a:pt x="5969000" y="17424400"/>
                </a:lnTo>
                <a:lnTo>
                  <a:pt x="5715000" y="17589500"/>
                </a:lnTo>
                <a:lnTo>
                  <a:pt x="5575300" y="17703800"/>
                </a:lnTo>
                <a:lnTo>
                  <a:pt x="5448300" y="17843500"/>
                </a:lnTo>
                <a:lnTo>
                  <a:pt x="5283200" y="18072100"/>
                </a:lnTo>
                <a:lnTo>
                  <a:pt x="5092700" y="18351500"/>
                </a:lnTo>
                <a:lnTo>
                  <a:pt x="4864100" y="18694400"/>
                </a:lnTo>
                <a:lnTo>
                  <a:pt x="4622800" y="19075400"/>
                </a:lnTo>
                <a:lnTo>
                  <a:pt x="4368800" y="19456400"/>
                </a:lnTo>
                <a:lnTo>
                  <a:pt x="4127500" y="19850100"/>
                </a:lnTo>
                <a:lnTo>
                  <a:pt x="3886200" y="20231100"/>
                </a:lnTo>
                <a:lnTo>
                  <a:pt x="3670300" y="20586700"/>
                </a:lnTo>
                <a:lnTo>
                  <a:pt x="3492500" y="20891500"/>
                </a:lnTo>
                <a:lnTo>
                  <a:pt x="3340100" y="21132800"/>
                </a:lnTo>
                <a:lnTo>
                  <a:pt x="3238500" y="21297900"/>
                </a:lnTo>
                <a:lnTo>
                  <a:pt x="3149600" y="21450300"/>
                </a:lnTo>
                <a:lnTo>
                  <a:pt x="3009900" y="21691600"/>
                </a:lnTo>
                <a:lnTo>
                  <a:pt x="2819400" y="21996400"/>
                </a:lnTo>
                <a:lnTo>
                  <a:pt x="2616200" y="22352000"/>
                </a:lnTo>
                <a:lnTo>
                  <a:pt x="2387600" y="22733000"/>
                </a:lnTo>
                <a:lnTo>
                  <a:pt x="2146300" y="23152100"/>
                </a:lnTo>
                <a:lnTo>
                  <a:pt x="1892300" y="23571200"/>
                </a:lnTo>
                <a:lnTo>
                  <a:pt x="1663700" y="23977600"/>
                </a:lnTo>
                <a:lnTo>
                  <a:pt x="1435100" y="24345900"/>
                </a:lnTo>
                <a:lnTo>
                  <a:pt x="1231900" y="24688800"/>
                </a:lnTo>
                <a:lnTo>
                  <a:pt x="1066800" y="24968200"/>
                </a:lnTo>
                <a:lnTo>
                  <a:pt x="939800" y="25171400"/>
                </a:lnTo>
                <a:lnTo>
                  <a:pt x="863600" y="25285700"/>
                </a:lnTo>
                <a:lnTo>
                  <a:pt x="762000" y="25400000"/>
                </a:lnTo>
                <a:lnTo>
                  <a:pt x="635000" y="25565100"/>
                </a:lnTo>
                <a:lnTo>
                  <a:pt x="469900" y="25742900"/>
                </a:lnTo>
                <a:lnTo>
                  <a:pt x="292100" y="25946100"/>
                </a:lnTo>
                <a:lnTo>
                  <a:pt x="101600" y="26149300"/>
                </a:lnTo>
                <a:lnTo>
                  <a:pt x="0" y="26263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37" name="Freeform 2737"/>
          <p:cNvSpPr/>
          <p:nvPr/>
        </p:nvSpPr>
        <p:spPr>
          <a:xfrm rot="-5400000">
            <a:off x="5624751" y="1781414"/>
            <a:ext cx="833437" cy="1664493"/>
          </a:xfrm>
          <a:custGeom>
            <a:avLst/>
            <a:gdLst/>
            <a:ahLst/>
            <a:cxnLst/>
            <a:rect l="0" t="0" r="0" b="0"/>
            <a:pathLst>
              <a:path w="22225000" h="44386500">
                <a:moveTo>
                  <a:pt x="20472400" y="44386500"/>
                </a:moveTo>
                <a:lnTo>
                  <a:pt x="20675600" y="44107100"/>
                </a:lnTo>
                <a:lnTo>
                  <a:pt x="21031200" y="43586400"/>
                </a:lnTo>
                <a:lnTo>
                  <a:pt x="21361400" y="43078400"/>
                </a:lnTo>
                <a:lnTo>
                  <a:pt x="21653500" y="42621200"/>
                </a:lnTo>
                <a:lnTo>
                  <a:pt x="21907500" y="42214800"/>
                </a:lnTo>
                <a:lnTo>
                  <a:pt x="22085300" y="41897300"/>
                </a:lnTo>
                <a:lnTo>
                  <a:pt x="22186900" y="41694100"/>
                </a:lnTo>
                <a:lnTo>
                  <a:pt x="22225000" y="41592500"/>
                </a:lnTo>
                <a:lnTo>
                  <a:pt x="22225000" y="41541700"/>
                </a:lnTo>
                <a:lnTo>
                  <a:pt x="22225000" y="41529000"/>
                </a:lnTo>
                <a:lnTo>
                  <a:pt x="22212300" y="41503600"/>
                </a:lnTo>
                <a:lnTo>
                  <a:pt x="22186900" y="41478200"/>
                </a:lnTo>
                <a:lnTo>
                  <a:pt x="22085300" y="41414700"/>
                </a:lnTo>
                <a:lnTo>
                  <a:pt x="21894800" y="41313100"/>
                </a:lnTo>
                <a:lnTo>
                  <a:pt x="21551900" y="41173400"/>
                </a:lnTo>
                <a:lnTo>
                  <a:pt x="21132800" y="41021000"/>
                </a:lnTo>
                <a:lnTo>
                  <a:pt x="20650200" y="40868600"/>
                </a:lnTo>
                <a:lnTo>
                  <a:pt x="20129500" y="40703500"/>
                </a:lnTo>
                <a:lnTo>
                  <a:pt x="19583400" y="40551100"/>
                </a:lnTo>
                <a:lnTo>
                  <a:pt x="19037300" y="40398700"/>
                </a:lnTo>
                <a:lnTo>
                  <a:pt x="18529300" y="40271700"/>
                </a:lnTo>
                <a:lnTo>
                  <a:pt x="18072100" y="40157400"/>
                </a:lnTo>
                <a:lnTo>
                  <a:pt x="17678400" y="40081200"/>
                </a:lnTo>
                <a:lnTo>
                  <a:pt x="17386300" y="40030400"/>
                </a:lnTo>
                <a:lnTo>
                  <a:pt x="17208500" y="40017700"/>
                </a:lnTo>
                <a:lnTo>
                  <a:pt x="17043400" y="40055800"/>
                </a:lnTo>
                <a:lnTo>
                  <a:pt x="16814800" y="40144700"/>
                </a:lnTo>
                <a:lnTo>
                  <a:pt x="16522700" y="40284400"/>
                </a:lnTo>
                <a:lnTo>
                  <a:pt x="16192500" y="40449500"/>
                </a:lnTo>
                <a:lnTo>
                  <a:pt x="15824200" y="40640000"/>
                </a:lnTo>
                <a:lnTo>
                  <a:pt x="15455900" y="40855900"/>
                </a:lnTo>
                <a:lnTo>
                  <a:pt x="15074900" y="41059100"/>
                </a:lnTo>
                <a:lnTo>
                  <a:pt x="14719300" y="41262300"/>
                </a:lnTo>
                <a:lnTo>
                  <a:pt x="14401800" y="41440100"/>
                </a:lnTo>
                <a:lnTo>
                  <a:pt x="14122400" y="41592500"/>
                </a:lnTo>
                <a:lnTo>
                  <a:pt x="13906500" y="41719500"/>
                </a:lnTo>
                <a:lnTo>
                  <a:pt x="13754100" y="41795700"/>
                </a:lnTo>
                <a:lnTo>
                  <a:pt x="13601700" y="41859200"/>
                </a:lnTo>
                <a:lnTo>
                  <a:pt x="13373100" y="41960800"/>
                </a:lnTo>
                <a:lnTo>
                  <a:pt x="13093700" y="42075100"/>
                </a:lnTo>
                <a:lnTo>
                  <a:pt x="12788900" y="42202100"/>
                </a:lnTo>
                <a:lnTo>
                  <a:pt x="12458700" y="42329100"/>
                </a:lnTo>
                <a:lnTo>
                  <a:pt x="12128500" y="42468800"/>
                </a:lnTo>
                <a:lnTo>
                  <a:pt x="11823700" y="42583100"/>
                </a:lnTo>
                <a:lnTo>
                  <a:pt x="11544300" y="42684700"/>
                </a:lnTo>
                <a:lnTo>
                  <a:pt x="11315700" y="42773600"/>
                </a:lnTo>
                <a:lnTo>
                  <a:pt x="11150600" y="42824400"/>
                </a:lnTo>
                <a:lnTo>
                  <a:pt x="10960100" y="42862500"/>
                </a:lnTo>
                <a:lnTo>
                  <a:pt x="10680700" y="42913300"/>
                </a:lnTo>
                <a:lnTo>
                  <a:pt x="10299700" y="42989500"/>
                </a:lnTo>
                <a:lnTo>
                  <a:pt x="9867900" y="43065700"/>
                </a:lnTo>
                <a:lnTo>
                  <a:pt x="9410700" y="43141900"/>
                </a:lnTo>
                <a:lnTo>
                  <a:pt x="8940800" y="43218100"/>
                </a:lnTo>
                <a:lnTo>
                  <a:pt x="8483600" y="43268900"/>
                </a:lnTo>
                <a:lnTo>
                  <a:pt x="8077200" y="43319700"/>
                </a:lnTo>
                <a:lnTo>
                  <a:pt x="7734300" y="43332400"/>
                </a:lnTo>
                <a:lnTo>
                  <a:pt x="7518400" y="43332400"/>
                </a:lnTo>
                <a:lnTo>
                  <a:pt x="7416800" y="43319700"/>
                </a:lnTo>
                <a:lnTo>
                  <a:pt x="7366000" y="43294300"/>
                </a:lnTo>
                <a:lnTo>
                  <a:pt x="7353300" y="43281600"/>
                </a:lnTo>
                <a:lnTo>
                  <a:pt x="7340600" y="43268900"/>
                </a:lnTo>
                <a:lnTo>
                  <a:pt x="7327900" y="43230800"/>
                </a:lnTo>
                <a:lnTo>
                  <a:pt x="7315200" y="43116500"/>
                </a:lnTo>
                <a:lnTo>
                  <a:pt x="7315200" y="42875200"/>
                </a:lnTo>
                <a:lnTo>
                  <a:pt x="7340600" y="42443400"/>
                </a:lnTo>
                <a:lnTo>
                  <a:pt x="7391400" y="41897300"/>
                </a:lnTo>
                <a:lnTo>
                  <a:pt x="7454900" y="41262300"/>
                </a:lnTo>
                <a:lnTo>
                  <a:pt x="7518400" y="40551100"/>
                </a:lnTo>
                <a:lnTo>
                  <a:pt x="7607300" y="39776400"/>
                </a:lnTo>
                <a:lnTo>
                  <a:pt x="7696200" y="38976300"/>
                </a:lnTo>
                <a:lnTo>
                  <a:pt x="7797800" y="38163500"/>
                </a:lnTo>
                <a:lnTo>
                  <a:pt x="7886700" y="37350700"/>
                </a:lnTo>
                <a:lnTo>
                  <a:pt x="7988300" y="36576000"/>
                </a:lnTo>
                <a:lnTo>
                  <a:pt x="8064500" y="35852100"/>
                </a:lnTo>
                <a:lnTo>
                  <a:pt x="8153400" y="35191700"/>
                </a:lnTo>
                <a:lnTo>
                  <a:pt x="8216900" y="34632900"/>
                </a:lnTo>
                <a:lnTo>
                  <a:pt x="8255000" y="34188400"/>
                </a:lnTo>
                <a:lnTo>
                  <a:pt x="8293100" y="33870900"/>
                </a:lnTo>
                <a:lnTo>
                  <a:pt x="8293100" y="33718500"/>
                </a:lnTo>
                <a:lnTo>
                  <a:pt x="8267700" y="33553400"/>
                </a:lnTo>
                <a:lnTo>
                  <a:pt x="8204200" y="33324800"/>
                </a:lnTo>
                <a:lnTo>
                  <a:pt x="8115300" y="33058100"/>
                </a:lnTo>
                <a:lnTo>
                  <a:pt x="8026400" y="32766000"/>
                </a:lnTo>
                <a:lnTo>
                  <a:pt x="7924800" y="32461200"/>
                </a:lnTo>
                <a:lnTo>
                  <a:pt x="7823200" y="32169100"/>
                </a:lnTo>
                <a:lnTo>
                  <a:pt x="7747000" y="31902400"/>
                </a:lnTo>
                <a:lnTo>
                  <a:pt x="7696200" y="31673800"/>
                </a:lnTo>
                <a:lnTo>
                  <a:pt x="7683500" y="31508700"/>
                </a:lnTo>
                <a:lnTo>
                  <a:pt x="7708900" y="31343600"/>
                </a:lnTo>
                <a:lnTo>
                  <a:pt x="7772400" y="31102300"/>
                </a:lnTo>
                <a:lnTo>
                  <a:pt x="7874000" y="30797500"/>
                </a:lnTo>
                <a:lnTo>
                  <a:pt x="7988300" y="30441900"/>
                </a:lnTo>
                <a:lnTo>
                  <a:pt x="8128000" y="30060900"/>
                </a:lnTo>
                <a:lnTo>
                  <a:pt x="8255000" y="29679900"/>
                </a:lnTo>
                <a:lnTo>
                  <a:pt x="8394700" y="29311600"/>
                </a:lnTo>
                <a:lnTo>
                  <a:pt x="8509000" y="28994100"/>
                </a:lnTo>
                <a:lnTo>
                  <a:pt x="8610600" y="28740100"/>
                </a:lnTo>
                <a:lnTo>
                  <a:pt x="8674100" y="28575000"/>
                </a:lnTo>
                <a:lnTo>
                  <a:pt x="8699500" y="28498800"/>
                </a:lnTo>
                <a:lnTo>
                  <a:pt x="8699500" y="28460700"/>
                </a:lnTo>
                <a:lnTo>
                  <a:pt x="8699500" y="28409900"/>
                </a:lnTo>
                <a:lnTo>
                  <a:pt x="8699500" y="28371800"/>
                </a:lnTo>
                <a:lnTo>
                  <a:pt x="8686800" y="28295600"/>
                </a:lnTo>
                <a:lnTo>
                  <a:pt x="8686800" y="28092400"/>
                </a:lnTo>
                <a:lnTo>
                  <a:pt x="8674100" y="27774900"/>
                </a:lnTo>
                <a:lnTo>
                  <a:pt x="8674100" y="27368500"/>
                </a:lnTo>
                <a:lnTo>
                  <a:pt x="8648700" y="26924000"/>
                </a:lnTo>
                <a:lnTo>
                  <a:pt x="8636000" y="26428700"/>
                </a:lnTo>
                <a:lnTo>
                  <a:pt x="8610600" y="25933400"/>
                </a:lnTo>
                <a:lnTo>
                  <a:pt x="8585200" y="25463500"/>
                </a:lnTo>
                <a:lnTo>
                  <a:pt x="8559800" y="25019000"/>
                </a:lnTo>
                <a:lnTo>
                  <a:pt x="8521700" y="24650700"/>
                </a:lnTo>
                <a:lnTo>
                  <a:pt x="8483600" y="24371300"/>
                </a:lnTo>
                <a:lnTo>
                  <a:pt x="8445500" y="24193500"/>
                </a:lnTo>
                <a:lnTo>
                  <a:pt x="8356600" y="24041100"/>
                </a:lnTo>
                <a:lnTo>
                  <a:pt x="8191500" y="23837900"/>
                </a:lnTo>
                <a:lnTo>
                  <a:pt x="7975600" y="23583900"/>
                </a:lnTo>
                <a:lnTo>
                  <a:pt x="7721600" y="23304500"/>
                </a:lnTo>
                <a:lnTo>
                  <a:pt x="7442200" y="23025100"/>
                </a:lnTo>
                <a:lnTo>
                  <a:pt x="7162800" y="22733000"/>
                </a:lnTo>
                <a:lnTo>
                  <a:pt x="6896100" y="22466300"/>
                </a:lnTo>
                <a:lnTo>
                  <a:pt x="6667500" y="22225000"/>
                </a:lnTo>
                <a:lnTo>
                  <a:pt x="6477000" y="22021800"/>
                </a:lnTo>
                <a:lnTo>
                  <a:pt x="6350000" y="21869400"/>
                </a:lnTo>
                <a:lnTo>
                  <a:pt x="6248400" y="21729700"/>
                </a:lnTo>
                <a:lnTo>
                  <a:pt x="6083300" y="21488400"/>
                </a:lnTo>
                <a:lnTo>
                  <a:pt x="5867400" y="21196300"/>
                </a:lnTo>
                <a:lnTo>
                  <a:pt x="5626100" y="20853400"/>
                </a:lnTo>
                <a:lnTo>
                  <a:pt x="5372100" y="20485100"/>
                </a:lnTo>
                <a:lnTo>
                  <a:pt x="5118100" y="20104100"/>
                </a:lnTo>
                <a:lnTo>
                  <a:pt x="4876800" y="19735800"/>
                </a:lnTo>
                <a:lnTo>
                  <a:pt x="4648200" y="19380200"/>
                </a:lnTo>
                <a:lnTo>
                  <a:pt x="4457700" y="19075400"/>
                </a:lnTo>
                <a:lnTo>
                  <a:pt x="4318000" y="18821400"/>
                </a:lnTo>
                <a:lnTo>
                  <a:pt x="4241800" y="18643600"/>
                </a:lnTo>
                <a:lnTo>
                  <a:pt x="4216400" y="18478500"/>
                </a:lnTo>
                <a:lnTo>
                  <a:pt x="4203700" y="18161000"/>
                </a:lnTo>
                <a:lnTo>
                  <a:pt x="4178300" y="17729200"/>
                </a:lnTo>
                <a:lnTo>
                  <a:pt x="4165600" y="17183100"/>
                </a:lnTo>
                <a:lnTo>
                  <a:pt x="4140200" y="16560800"/>
                </a:lnTo>
                <a:lnTo>
                  <a:pt x="4127500" y="15875000"/>
                </a:lnTo>
                <a:lnTo>
                  <a:pt x="4114800" y="15125700"/>
                </a:lnTo>
                <a:lnTo>
                  <a:pt x="4114800" y="14363700"/>
                </a:lnTo>
                <a:lnTo>
                  <a:pt x="4102100" y="13601700"/>
                </a:lnTo>
                <a:lnTo>
                  <a:pt x="4102100" y="12839700"/>
                </a:lnTo>
                <a:lnTo>
                  <a:pt x="4089400" y="12128500"/>
                </a:lnTo>
                <a:lnTo>
                  <a:pt x="4089400" y="11455400"/>
                </a:lnTo>
                <a:lnTo>
                  <a:pt x="4089400" y="10871200"/>
                </a:lnTo>
                <a:lnTo>
                  <a:pt x="4089400" y="10363200"/>
                </a:lnTo>
                <a:lnTo>
                  <a:pt x="4089400" y="9982200"/>
                </a:lnTo>
                <a:lnTo>
                  <a:pt x="4089400" y="9740900"/>
                </a:lnTo>
                <a:lnTo>
                  <a:pt x="4089400" y="9639300"/>
                </a:lnTo>
                <a:lnTo>
                  <a:pt x="4089400" y="9563100"/>
                </a:lnTo>
                <a:lnTo>
                  <a:pt x="4114800" y="9448800"/>
                </a:lnTo>
                <a:lnTo>
                  <a:pt x="4127500" y="9334500"/>
                </a:lnTo>
                <a:lnTo>
                  <a:pt x="4127500" y="9271000"/>
                </a:lnTo>
                <a:lnTo>
                  <a:pt x="4114800" y="9220200"/>
                </a:lnTo>
                <a:lnTo>
                  <a:pt x="4089400" y="9144000"/>
                </a:lnTo>
                <a:lnTo>
                  <a:pt x="4076700" y="9080500"/>
                </a:lnTo>
                <a:lnTo>
                  <a:pt x="4076700" y="9017000"/>
                </a:lnTo>
                <a:lnTo>
                  <a:pt x="4089400" y="8877300"/>
                </a:lnTo>
                <a:lnTo>
                  <a:pt x="4089400" y="8724900"/>
                </a:lnTo>
                <a:lnTo>
                  <a:pt x="4102100" y="8572500"/>
                </a:lnTo>
                <a:lnTo>
                  <a:pt x="4102100" y="8470900"/>
                </a:lnTo>
                <a:lnTo>
                  <a:pt x="4102100" y="8382000"/>
                </a:lnTo>
                <a:lnTo>
                  <a:pt x="4089400" y="8216900"/>
                </a:lnTo>
                <a:lnTo>
                  <a:pt x="4076700" y="8026400"/>
                </a:lnTo>
                <a:lnTo>
                  <a:pt x="4064000" y="7810500"/>
                </a:lnTo>
                <a:lnTo>
                  <a:pt x="4038600" y="7607300"/>
                </a:lnTo>
                <a:lnTo>
                  <a:pt x="4013200" y="7429500"/>
                </a:lnTo>
                <a:lnTo>
                  <a:pt x="3987800" y="7315200"/>
                </a:lnTo>
                <a:lnTo>
                  <a:pt x="3949700" y="7213600"/>
                </a:lnTo>
                <a:lnTo>
                  <a:pt x="3835400" y="7010400"/>
                </a:lnTo>
                <a:lnTo>
                  <a:pt x="3657600" y="6692900"/>
                </a:lnTo>
                <a:lnTo>
                  <a:pt x="3429000" y="6311900"/>
                </a:lnTo>
                <a:lnTo>
                  <a:pt x="3175000" y="5854700"/>
                </a:lnTo>
                <a:lnTo>
                  <a:pt x="2882900" y="5346700"/>
                </a:lnTo>
                <a:lnTo>
                  <a:pt x="2565400" y="4800600"/>
                </a:lnTo>
                <a:lnTo>
                  <a:pt x="2247900" y="4229100"/>
                </a:lnTo>
                <a:lnTo>
                  <a:pt x="1917700" y="3657600"/>
                </a:lnTo>
                <a:lnTo>
                  <a:pt x="1587500" y="3098800"/>
                </a:lnTo>
                <a:lnTo>
                  <a:pt x="1282700" y="2565400"/>
                </a:lnTo>
                <a:lnTo>
                  <a:pt x="1003300" y="2070100"/>
                </a:lnTo>
                <a:lnTo>
                  <a:pt x="762000" y="1625600"/>
                </a:lnTo>
                <a:lnTo>
                  <a:pt x="546100" y="1257300"/>
                </a:lnTo>
                <a:lnTo>
                  <a:pt x="393700" y="977900"/>
                </a:lnTo>
                <a:lnTo>
                  <a:pt x="304800" y="800100"/>
                </a:lnTo>
                <a:lnTo>
                  <a:pt x="228600" y="622300"/>
                </a:lnTo>
                <a:lnTo>
                  <a:pt x="114300" y="3302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38" name="Freeform 2738"/>
          <p:cNvSpPr/>
          <p:nvPr/>
        </p:nvSpPr>
        <p:spPr>
          <a:xfrm rot="-5400000">
            <a:off x="7257336" y="1580913"/>
            <a:ext cx="872013" cy="1523047"/>
          </a:xfrm>
          <a:custGeom>
            <a:avLst/>
            <a:gdLst/>
            <a:ahLst/>
            <a:cxnLst/>
            <a:rect l="0" t="0" r="0" b="0"/>
            <a:pathLst>
              <a:path w="23253700" h="40614600">
                <a:moveTo>
                  <a:pt x="23253700" y="40614600"/>
                </a:moveTo>
                <a:lnTo>
                  <a:pt x="23215600" y="40538400"/>
                </a:lnTo>
                <a:lnTo>
                  <a:pt x="23075900" y="40335200"/>
                </a:lnTo>
                <a:lnTo>
                  <a:pt x="22948900" y="40170100"/>
                </a:lnTo>
                <a:lnTo>
                  <a:pt x="22847300" y="40068500"/>
                </a:lnTo>
                <a:lnTo>
                  <a:pt x="22720300" y="40005000"/>
                </a:lnTo>
                <a:lnTo>
                  <a:pt x="22517100" y="39928800"/>
                </a:lnTo>
                <a:lnTo>
                  <a:pt x="22275800" y="39852600"/>
                </a:lnTo>
                <a:lnTo>
                  <a:pt x="22009100" y="39789100"/>
                </a:lnTo>
                <a:lnTo>
                  <a:pt x="21729700" y="39712900"/>
                </a:lnTo>
                <a:lnTo>
                  <a:pt x="21475700" y="39636700"/>
                </a:lnTo>
                <a:lnTo>
                  <a:pt x="21272500" y="39573200"/>
                </a:lnTo>
                <a:lnTo>
                  <a:pt x="21132800" y="39509700"/>
                </a:lnTo>
                <a:lnTo>
                  <a:pt x="21005800" y="39420800"/>
                </a:lnTo>
                <a:lnTo>
                  <a:pt x="20777200" y="39243000"/>
                </a:lnTo>
                <a:lnTo>
                  <a:pt x="20472400" y="38989000"/>
                </a:lnTo>
                <a:lnTo>
                  <a:pt x="20104100" y="38671500"/>
                </a:lnTo>
                <a:lnTo>
                  <a:pt x="19685000" y="38315900"/>
                </a:lnTo>
                <a:lnTo>
                  <a:pt x="19240500" y="37934900"/>
                </a:lnTo>
                <a:lnTo>
                  <a:pt x="18783300" y="37541200"/>
                </a:lnTo>
                <a:lnTo>
                  <a:pt x="18351500" y="37160200"/>
                </a:lnTo>
                <a:lnTo>
                  <a:pt x="17945100" y="36804600"/>
                </a:lnTo>
                <a:lnTo>
                  <a:pt x="17576800" y="36499800"/>
                </a:lnTo>
                <a:lnTo>
                  <a:pt x="17297400" y="36245800"/>
                </a:lnTo>
                <a:lnTo>
                  <a:pt x="17094200" y="36068000"/>
                </a:lnTo>
                <a:lnTo>
                  <a:pt x="17018000" y="35979100"/>
                </a:lnTo>
                <a:lnTo>
                  <a:pt x="16941800" y="35877500"/>
                </a:lnTo>
                <a:lnTo>
                  <a:pt x="16852900" y="35725100"/>
                </a:lnTo>
                <a:lnTo>
                  <a:pt x="16738600" y="35547300"/>
                </a:lnTo>
                <a:lnTo>
                  <a:pt x="16637000" y="35369500"/>
                </a:lnTo>
                <a:lnTo>
                  <a:pt x="16548100" y="35217100"/>
                </a:lnTo>
                <a:lnTo>
                  <a:pt x="16459200" y="35128200"/>
                </a:lnTo>
                <a:lnTo>
                  <a:pt x="16357600" y="35064700"/>
                </a:lnTo>
                <a:lnTo>
                  <a:pt x="16167100" y="35001200"/>
                </a:lnTo>
                <a:lnTo>
                  <a:pt x="15951200" y="34925000"/>
                </a:lnTo>
                <a:lnTo>
                  <a:pt x="15735300" y="34861500"/>
                </a:lnTo>
                <a:lnTo>
                  <a:pt x="15557500" y="34798000"/>
                </a:lnTo>
                <a:lnTo>
                  <a:pt x="15443200" y="34759900"/>
                </a:lnTo>
                <a:lnTo>
                  <a:pt x="15354300" y="34696400"/>
                </a:lnTo>
                <a:lnTo>
                  <a:pt x="15227300" y="34594800"/>
                </a:lnTo>
                <a:lnTo>
                  <a:pt x="15074900" y="34467800"/>
                </a:lnTo>
                <a:lnTo>
                  <a:pt x="14935200" y="34353500"/>
                </a:lnTo>
                <a:lnTo>
                  <a:pt x="14820900" y="34251900"/>
                </a:lnTo>
                <a:lnTo>
                  <a:pt x="14757400" y="34201100"/>
                </a:lnTo>
                <a:lnTo>
                  <a:pt x="14693900" y="34124900"/>
                </a:lnTo>
                <a:lnTo>
                  <a:pt x="14605000" y="34036000"/>
                </a:lnTo>
                <a:lnTo>
                  <a:pt x="14516100" y="33921700"/>
                </a:lnTo>
                <a:lnTo>
                  <a:pt x="14439900" y="33820100"/>
                </a:lnTo>
                <a:lnTo>
                  <a:pt x="14389100" y="33743900"/>
                </a:lnTo>
                <a:lnTo>
                  <a:pt x="14338300" y="33655000"/>
                </a:lnTo>
                <a:lnTo>
                  <a:pt x="14224000" y="33426400"/>
                </a:lnTo>
                <a:lnTo>
                  <a:pt x="14058900" y="33083500"/>
                </a:lnTo>
                <a:lnTo>
                  <a:pt x="13843000" y="32626300"/>
                </a:lnTo>
                <a:lnTo>
                  <a:pt x="13576300" y="32080200"/>
                </a:lnTo>
                <a:lnTo>
                  <a:pt x="13271500" y="31470600"/>
                </a:lnTo>
                <a:lnTo>
                  <a:pt x="12954000" y="30810200"/>
                </a:lnTo>
                <a:lnTo>
                  <a:pt x="12611100" y="30111700"/>
                </a:lnTo>
                <a:lnTo>
                  <a:pt x="12268200" y="29400500"/>
                </a:lnTo>
                <a:lnTo>
                  <a:pt x="11912600" y="28689300"/>
                </a:lnTo>
                <a:lnTo>
                  <a:pt x="11569700" y="27990800"/>
                </a:lnTo>
                <a:lnTo>
                  <a:pt x="11239500" y="27343100"/>
                </a:lnTo>
                <a:lnTo>
                  <a:pt x="10922000" y="26733500"/>
                </a:lnTo>
                <a:lnTo>
                  <a:pt x="10655300" y="26200100"/>
                </a:lnTo>
                <a:lnTo>
                  <a:pt x="10414000" y="25755600"/>
                </a:lnTo>
                <a:lnTo>
                  <a:pt x="10223500" y="25412700"/>
                </a:lnTo>
                <a:lnTo>
                  <a:pt x="10109200" y="25234900"/>
                </a:lnTo>
                <a:lnTo>
                  <a:pt x="10045700" y="25146000"/>
                </a:lnTo>
                <a:lnTo>
                  <a:pt x="10020300" y="25120600"/>
                </a:lnTo>
                <a:lnTo>
                  <a:pt x="10007600" y="25120600"/>
                </a:lnTo>
                <a:lnTo>
                  <a:pt x="9969500" y="25146000"/>
                </a:lnTo>
                <a:lnTo>
                  <a:pt x="9906000" y="25209500"/>
                </a:lnTo>
                <a:lnTo>
                  <a:pt x="9817100" y="25361900"/>
                </a:lnTo>
                <a:lnTo>
                  <a:pt x="9664700" y="25641300"/>
                </a:lnTo>
                <a:lnTo>
                  <a:pt x="9499600" y="25971500"/>
                </a:lnTo>
                <a:lnTo>
                  <a:pt x="9334500" y="26339800"/>
                </a:lnTo>
                <a:lnTo>
                  <a:pt x="9156700" y="26733500"/>
                </a:lnTo>
                <a:lnTo>
                  <a:pt x="8991600" y="27101800"/>
                </a:lnTo>
                <a:lnTo>
                  <a:pt x="8839200" y="27444700"/>
                </a:lnTo>
                <a:lnTo>
                  <a:pt x="8712200" y="27724100"/>
                </a:lnTo>
                <a:lnTo>
                  <a:pt x="8648700" y="27876500"/>
                </a:lnTo>
                <a:lnTo>
                  <a:pt x="8610600" y="27952700"/>
                </a:lnTo>
                <a:lnTo>
                  <a:pt x="8585200" y="27978100"/>
                </a:lnTo>
                <a:lnTo>
                  <a:pt x="8572500" y="27978100"/>
                </a:lnTo>
                <a:lnTo>
                  <a:pt x="8547100" y="27990800"/>
                </a:lnTo>
                <a:lnTo>
                  <a:pt x="8483600" y="27978100"/>
                </a:lnTo>
                <a:lnTo>
                  <a:pt x="8382000" y="27952700"/>
                </a:lnTo>
                <a:lnTo>
                  <a:pt x="8229600" y="27914600"/>
                </a:lnTo>
                <a:lnTo>
                  <a:pt x="8102600" y="27863800"/>
                </a:lnTo>
                <a:lnTo>
                  <a:pt x="8026400" y="27825700"/>
                </a:lnTo>
                <a:lnTo>
                  <a:pt x="7988300" y="27749500"/>
                </a:lnTo>
                <a:lnTo>
                  <a:pt x="7912100" y="27584400"/>
                </a:lnTo>
                <a:lnTo>
                  <a:pt x="7823200" y="27368500"/>
                </a:lnTo>
                <a:lnTo>
                  <a:pt x="7721600" y="27114500"/>
                </a:lnTo>
                <a:lnTo>
                  <a:pt x="7620000" y="26835100"/>
                </a:lnTo>
                <a:lnTo>
                  <a:pt x="7518400" y="26581100"/>
                </a:lnTo>
                <a:lnTo>
                  <a:pt x="7429500" y="26377900"/>
                </a:lnTo>
                <a:lnTo>
                  <a:pt x="7366000" y="26238200"/>
                </a:lnTo>
                <a:lnTo>
                  <a:pt x="7302500" y="26123900"/>
                </a:lnTo>
                <a:lnTo>
                  <a:pt x="7162800" y="25908000"/>
                </a:lnTo>
                <a:lnTo>
                  <a:pt x="6985000" y="25628600"/>
                </a:lnTo>
                <a:lnTo>
                  <a:pt x="6769100" y="25285700"/>
                </a:lnTo>
                <a:lnTo>
                  <a:pt x="6515100" y="24904700"/>
                </a:lnTo>
                <a:lnTo>
                  <a:pt x="6248400" y="24498300"/>
                </a:lnTo>
                <a:lnTo>
                  <a:pt x="5969000" y="24079200"/>
                </a:lnTo>
                <a:lnTo>
                  <a:pt x="5689600" y="23660100"/>
                </a:lnTo>
                <a:lnTo>
                  <a:pt x="5422900" y="23279100"/>
                </a:lnTo>
                <a:lnTo>
                  <a:pt x="5168900" y="22936200"/>
                </a:lnTo>
                <a:lnTo>
                  <a:pt x="4965700" y="22644100"/>
                </a:lnTo>
                <a:lnTo>
                  <a:pt x="4800600" y="22440900"/>
                </a:lnTo>
                <a:lnTo>
                  <a:pt x="4686300" y="22326600"/>
                </a:lnTo>
                <a:lnTo>
                  <a:pt x="4521200" y="22225000"/>
                </a:lnTo>
                <a:lnTo>
                  <a:pt x="4254500" y="22098000"/>
                </a:lnTo>
                <a:lnTo>
                  <a:pt x="3911600" y="21971000"/>
                </a:lnTo>
                <a:lnTo>
                  <a:pt x="3530600" y="21818600"/>
                </a:lnTo>
                <a:lnTo>
                  <a:pt x="3136900" y="21678900"/>
                </a:lnTo>
                <a:lnTo>
                  <a:pt x="2743200" y="21539200"/>
                </a:lnTo>
                <a:lnTo>
                  <a:pt x="2374900" y="21412200"/>
                </a:lnTo>
                <a:lnTo>
                  <a:pt x="2082800" y="21310600"/>
                </a:lnTo>
                <a:lnTo>
                  <a:pt x="1866900" y="21234400"/>
                </a:lnTo>
                <a:lnTo>
                  <a:pt x="1778000" y="21196300"/>
                </a:lnTo>
                <a:lnTo>
                  <a:pt x="1689100" y="21145500"/>
                </a:lnTo>
                <a:lnTo>
                  <a:pt x="1574800" y="21082000"/>
                </a:lnTo>
                <a:lnTo>
                  <a:pt x="1435100" y="21005800"/>
                </a:lnTo>
                <a:lnTo>
                  <a:pt x="1320800" y="20929600"/>
                </a:lnTo>
                <a:lnTo>
                  <a:pt x="1244600" y="20878800"/>
                </a:lnTo>
                <a:lnTo>
                  <a:pt x="1155700" y="20815300"/>
                </a:lnTo>
                <a:lnTo>
                  <a:pt x="1003300" y="20713700"/>
                </a:lnTo>
                <a:lnTo>
                  <a:pt x="800100" y="20574000"/>
                </a:lnTo>
                <a:lnTo>
                  <a:pt x="584200" y="20408900"/>
                </a:lnTo>
                <a:lnTo>
                  <a:pt x="368300" y="20243800"/>
                </a:lnTo>
                <a:lnTo>
                  <a:pt x="177800" y="20091400"/>
                </a:lnTo>
                <a:lnTo>
                  <a:pt x="63500" y="19989800"/>
                </a:lnTo>
                <a:lnTo>
                  <a:pt x="25400" y="19926300"/>
                </a:lnTo>
                <a:lnTo>
                  <a:pt x="0" y="19888200"/>
                </a:lnTo>
                <a:lnTo>
                  <a:pt x="0" y="19875500"/>
                </a:lnTo>
                <a:lnTo>
                  <a:pt x="12700" y="19862800"/>
                </a:lnTo>
                <a:lnTo>
                  <a:pt x="25400" y="19837400"/>
                </a:lnTo>
                <a:lnTo>
                  <a:pt x="88900" y="19786600"/>
                </a:lnTo>
                <a:lnTo>
                  <a:pt x="203200" y="19697700"/>
                </a:lnTo>
                <a:lnTo>
                  <a:pt x="406400" y="19570700"/>
                </a:lnTo>
                <a:lnTo>
                  <a:pt x="660400" y="19431000"/>
                </a:lnTo>
                <a:lnTo>
                  <a:pt x="914400" y="19304000"/>
                </a:lnTo>
                <a:lnTo>
                  <a:pt x="1155700" y="19177000"/>
                </a:lnTo>
                <a:lnTo>
                  <a:pt x="1371600" y="19088100"/>
                </a:lnTo>
                <a:lnTo>
                  <a:pt x="1511300" y="19037300"/>
                </a:lnTo>
                <a:lnTo>
                  <a:pt x="1651000" y="19024600"/>
                </a:lnTo>
                <a:lnTo>
                  <a:pt x="1866900" y="19011900"/>
                </a:lnTo>
                <a:lnTo>
                  <a:pt x="2146300" y="19011900"/>
                </a:lnTo>
                <a:lnTo>
                  <a:pt x="2438400" y="19011900"/>
                </a:lnTo>
                <a:lnTo>
                  <a:pt x="2743200" y="19011900"/>
                </a:lnTo>
                <a:lnTo>
                  <a:pt x="3035300" y="19024600"/>
                </a:lnTo>
                <a:lnTo>
                  <a:pt x="3289300" y="19037300"/>
                </a:lnTo>
                <a:lnTo>
                  <a:pt x="3467100" y="19037300"/>
                </a:lnTo>
                <a:lnTo>
                  <a:pt x="3581400" y="19037300"/>
                </a:lnTo>
                <a:lnTo>
                  <a:pt x="3683000" y="19037300"/>
                </a:lnTo>
                <a:lnTo>
                  <a:pt x="3848100" y="19037300"/>
                </a:lnTo>
                <a:lnTo>
                  <a:pt x="4038600" y="19037300"/>
                </a:lnTo>
                <a:lnTo>
                  <a:pt x="4216400" y="19037300"/>
                </a:lnTo>
                <a:lnTo>
                  <a:pt x="4343400" y="19024600"/>
                </a:lnTo>
                <a:lnTo>
                  <a:pt x="4419600" y="18999200"/>
                </a:lnTo>
                <a:lnTo>
                  <a:pt x="4457700" y="18986500"/>
                </a:lnTo>
                <a:lnTo>
                  <a:pt x="4470400" y="18986500"/>
                </a:lnTo>
                <a:lnTo>
                  <a:pt x="4470400" y="18973800"/>
                </a:lnTo>
                <a:lnTo>
                  <a:pt x="4495800" y="18948400"/>
                </a:lnTo>
                <a:lnTo>
                  <a:pt x="4533900" y="18872200"/>
                </a:lnTo>
                <a:lnTo>
                  <a:pt x="4622800" y="18719800"/>
                </a:lnTo>
                <a:lnTo>
                  <a:pt x="4737100" y="18465800"/>
                </a:lnTo>
                <a:lnTo>
                  <a:pt x="4889500" y="18161000"/>
                </a:lnTo>
                <a:lnTo>
                  <a:pt x="5041900" y="17818100"/>
                </a:lnTo>
                <a:lnTo>
                  <a:pt x="5194300" y="17487900"/>
                </a:lnTo>
                <a:lnTo>
                  <a:pt x="5346700" y="17170400"/>
                </a:lnTo>
                <a:lnTo>
                  <a:pt x="5473700" y="16903700"/>
                </a:lnTo>
                <a:lnTo>
                  <a:pt x="5562600" y="16713200"/>
                </a:lnTo>
                <a:lnTo>
                  <a:pt x="5626100" y="16611600"/>
                </a:lnTo>
                <a:lnTo>
                  <a:pt x="5727700" y="16535400"/>
                </a:lnTo>
                <a:lnTo>
                  <a:pt x="5892800" y="16446500"/>
                </a:lnTo>
                <a:lnTo>
                  <a:pt x="6083300" y="16344900"/>
                </a:lnTo>
                <a:lnTo>
                  <a:pt x="6273800" y="16243300"/>
                </a:lnTo>
                <a:lnTo>
                  <a:pt x="6438900" y="16154400"/>
                </a:lnTo>
                <a:lnTo>
                  <a:pt x="6527800" y="16078200"/>
                </a:lnTo>
                <a:lnTo>
                  <a:pt x="6578600" y="15989300"/>
                </a:lnTo>
                <a:lnTo>
                  <a:pt x="6654800" y="15798800"/>
                </a:lnTo>
                <a:lnTo>
                  <a:pt x="6756400" y="15544800"/>
                </a:lnTo>
                <a:lnTo>
                  <a:pt x="6858000" y="15240000"/>
                </a:lnTo>
                <a:lnTo>
                  <a:pt x="6972300" y="14909800"/>
                </a:lnTo>
                <a:lnTo>
                  <a:pt x="7086600" y="14566900"/>
                </a:lnTo>
                <a:lnTo>
                  <a:pt x="7188200" y="14236700"/>
                </a:lnTo>
                <a:lnTo>
                  <a:pt x="7277100" y="13944600"/>
                </a:lnTo>
                <a:lnTo>
                  <a:pt x="7340600" y="13690600"/>
                </a:lnTo>
                <a:lnTo>
                  <a:pt x="7366000" y="13525500"/>
                </a:lnTo>
                <a:lnTo>
                  <a:pt x="7378700" y="13347700"/>
                </a:lnTo>
                <a:lnTo>
                  <a:pt x="7366000" y="13081000"/>
                </a:lnTo>
                <a:lnTo>
                  <a:pt x="7353300" y="12763500"/>
                </a:lnTo>
                <a:lnTo>
                  <a:pt x="7327900" y="12395200"/>
                </a:lnTo>
                <a:lnTo>
                  <a:pt x="7289800" y="12014200"/>
                </a:lnTo>
                <a:lnTo>
                  <a:pt x="7264400" y="11633200"/>
                </a:lnTo>
                <a:lnTo>
                  <a:pt x="7226300" y="11264900"/>
                </a:lnTo>
                <a:lnTo>
                  <a:pt x="7188200" y="10947400"/>
                </a:lnTo>
                <a:lnTo>
                  <a:pt x="7162800" y="10693400"/>
                </a:lnTo>
                <a:lnTo>
                  <a:pt x="7137400" y="10515600"/>
                </a:lnTo>
                <a:lnTo>
                  <a:pt x="7099300" y="10350500"/>
                </a:lnTo>
                <a:lnTo>
                  <a:pt x="7048500" y="10121900"/>
                </a:lnTo>
                <a:lnTo>
                  <a:pt x="6985000" y="9855200"/>
                </a:lnTo>
                <a:lnTo>
                  <a:pt x="6908800" y="9563100"/>
                </a:lnTo>
                <a:lnTo>
                  <a:pt x="6832600" y="9245600"/>
                </a:lnTo>
                <a:lnTo>
                  <a:pt x="6743700" y="8928100"/>
                </a:lnTo>
                <a:lnTo>
                  <a:pt x="6667500" y="8636000"/>
                </a:lnTo>
                <a:lnTo>
                  <a:pt x="6604000" y="8369300"/>
                </a:lnTo>
                <a:lnTo>
                  <a:pt x="6553200" y="8153400"/>
                </a:lnTo>
                <a:lnTo>
                  <a:pt x="6515100" y="7988300"/>
                </a:lnTo>
                <a:lnTo>
                  <a:pt x="6477000" y="7810500"/>
                </a:lnTo>
                <a:lnTo>
                  <a:pt x="6438900" y="7531100"/>
                </a:lnTo>
                <a:lnTo>
                  <a:pt x="6388100" y="7213600"/>
                </a:lnTo>
                <a:lnTo>
                  <a:pt x="6337300" y="6858000"/>
                </a:lnTo>
                <a:lnTo>
                  <a:pt x="6286500" y="6502400"/>
                </a:lnTo>
                <a:lnTo>
                  <a:pt x="6248400" y="6184900"/>
                </a:lnTo>
                <a:lnTo>
                  <a:pt x="6210300" y="5905500"/>
                </a:lnTo>
                <a:lnTo>
                  <a:pt x="6184900" y="5727700"/>
                </a:lnTo>
                <a:lnTo>
                  <a:pt x="6172200" y="5638800"/>
                </a:lnTo>
                <a:lnTo>
                  <a:pt x="6159500" y="5575300"/>
                </a:lnTo>
                <a:lnTo>
                  <a:pt x="6159500" y="5473700"/>
                </a:lnTo>
                <a:lnTo>
                  <a:pt x="6159500" y="5410200"/>
                </a:lnTo>
                <a:lnTo>
                  <a:pt x="6210300" y="5397500"/>
                </a:lnTo>
                <a:lnTo>
                  <a:pt x="6261100" y="5384800"/>
                </a:lnTo>
                <a:lnTo>
                  <a:pt x="6311900" y="5359400"/>
                </a:lnTo>
                <a:lnTo>
                  <a:pt x="6464300" y="5308600"/>
                </a:lnTo>
                <a:lnTo>
                  <a:pt x="6667500" y="5219700"/>
                </a:lnTo>
                <a:lnTo>
                  <a:pt x="6908800" y="5118100"/>
                </a:lnTo>
                <a:lnTo>
                  <a:pt x="7150100" y="5016500"/>
                </a:lnTo>
                <a:lnTo>
                  <a:pt x="7391400" y="4914900"/>
                </a:lnTo>
                <a:lnTo>
                  <a:pt x="7581900" y="4813300"/>
                </a:lnTo>
                <a:lnTo>
                  <a:pt x="7708900" y="4749800"/>
                </a:lnTo>
                <a:lnTo>
                  <a:pt x="7810500" y="4660900"/>
                </a:lnTo>
                <a:lnTo>
                  <a:pt x="7975600" y="4508500"/>
                </a:lnTo>
                <a:lnTo>
                  <a:pt x="8191500" y="4292600"/>
                </a:lnTo>
                <a:lnTo>
                  <a:pt x="8432800" y="4051300"/>
                </a:lnTo>
                <a:lnTo>
                  <a:pt x="8686800" y="3797300"/>
                </a:lnTo>
                <a:lnTo>
                  <a:pt x="8953500" y="3530600"/>
                </a:lnTo>
                <a:lnTo>
                  <a:pt x="9207500" y="3276600"/>
                </a:lnTo>
                <a:lnTo>
                  <a:pt x="9423400" y="3048000"/>
                </a:lnTo>
                <a:lnTo>
                  <a:pt x="9601200" y="2870200"/>
                </a:lnTo>
                <a:lnTo>
                  <a:pt x="9728200" y="2755900"/>
                </a:lnTo>
                <a:lnTo>
                  <a:pt x="9867900" y="2654300"/>
                </a:lnTo>
                <a:lnTo>
                  <a:pt x="10058400" y="2501900"/>
                </a:lnTo>
                <a:lnTo>
                  <a:pt x="10299700" y="2311400"/>
                </a:lnTo>
                <a:lnTo>
                  <a:pt x="10553700" y="2120900"/>
                </a:lnTo>
                <a:lnTo>
                  <a:pt x="10820400" y="1930400"/>
                </a:lnTo>
                <a:lnTo>
                  <a:pt x="11061700" y="1739900"/>
                </a:lnTo>
                <a:lnTo>
                  <a:pt x="11264900" y="1587500"/>
                </a:lnTo>
                <a:lnTo>
                  <a:pt x="11404600" y="1485900"/>
                </a:lnTo>
                <a:lnTo>
                  <a:pt x="11480800" y="1422400"/>
                </a:lnTo>
                <a:lnTo>
                  <a:pt x="11544300" y="1371600"/>
                </a:lnTo>
                <a:lnTo>
                  <a:pt x="11633200" y="1295400"/>
                </a:lnTo>
                <a:lnTo>
                  <a:pt x="11734800" y="1206500"/>
                </a:lnTo>
                <a:lnTo>
                  <a:pt x="11836400" y="1130300"/>
                </a:lnTo>
                <a:lnTo>
                  <a:pt x="11887200" y="1066800"/>
                </a:lnTo>
                <a:lnTo>
                  <a:pt x="11950700" y="990600"/>
                </a:lnTo>
                <a:lnTo>
                  <a:pt x="12090400" y="800100"/>
                </a:lnTo>
                <a:lnTo>
                  <a:pt x="12306300" y="508000"/>
                </a:lnTo>
                <a:lnTo>
                  <a:pt x="12573000" y="127000"/>
                </a:lnTo>
                <a:lnTo>
                  <a:pt x="12661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39" name="Freeform 2739"/>
          <p:cNvSpPr/>
          <p:nvPr/>
        </p:nvSpPr>
        <p:spPr>
          <a:xfrm rot="-5400000">
            <a:off x="8498444" y="1820943"/>
            <a:ext cx="44291" cy="28575"/>
          </a:xfrm>
          <a:custGeom>
            <a:avLst/>
            <a:gdLst/>
            <a:ahLst/>
            <a:cxnLst/>
            <a:rect l="0" t="0" r="0" b="0"/>
            <a:pathLst>
              <a:path w="1181100" h="762000">
                <a:moveTo>
                  <a:pt x="1181100" y="762000"/>
                </a:moveTo>
                <a:lnTo>
                  <a:pt x="1168400" y="762000"/>
                </a:lnTo>
                <a:lnTo>
                  <a:pt x="1130300" y="736600"/>
                </a:lnTo>
                <a:lnTo>
                  <a:pt x="1054100" y="685800"/>
                </a:lnTo>
                <a:lnTo>
                  <a:pt x="901700" y="584200"/>
                </a:lnTo>
                <a:lnTo>
                  <a:pt x="673100" y="431800"/>
                </a:lnTo>
                <a:lnTo>
                  <a:pt x="393700" y="266700"/>
                </a:lnTo>
                <a:lnTo>
                  <a:pt x="114300" y="762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40" name="Freeform 2740"/>
          <p:cNvSpPr/>
          <p:nvPr/>
        </p:nvSpPr>
        <p:spPr>
          <a:xfrm rot="-5400000">
            <a:off x="7299961" y="1243489"/>
            <a:ext cx="404812" cy="190500"/>
          </a:xfrm>
          <a:custGeom>
            <a:avLst/>
            <a:gdLst/>
            <a:ahLst/>
            <a:cxnLst/>
            <a:rect l="0" t="0" r="0" b="0"/>
            <a:pathLst>
              <a:path w="10795000" h="5080000">
                <a:moveTo>
                  <a:pt x="10795000" y="63500"/>
                </a:moveTo>
                <a:lnTo>
                  <a:pt x="10553700" y="25400"/>
                </a:lnTo>
                <a:lnTo>
                  <a:pt x="10287000" y="0"/>
                </a:lnTo>
                <a:lnTo>
                  <a:pt x="10109200" y="0"/>
                </a:lnTo>
                <a:lnTo>
                  <a:pt x="9944100" y="25400"/>
                </a:lnTo>
                <a:lnTo>
                  <a:pt x="9690100" y="101600"/>
                </a:lnTo>
                <a:lnTo>
                  <a:pt x="9372600" y="203200"/>
                </a:lnTo>
                <a:lnTo>
                  <a:pt x="9017000" y="330200"/>
                </a:lnTo>
                <a:lnTo>
                  <a:pt x="8623300" y="482600"/>
                </a:lnTo>
                <a:lnTo>
                  <a:pt x="8216900" y="635000"/>
                </a:lnTo>
                <a:lnTo>
                  <a:pt x="7810500" y="787400"/>
                </a:lnTo>
                <a:lnTo>
                  <a:pt x="7416800" y="939800"/>
                </a:lnTo>
                <a:lnTo>
                  <a:pt x="7048500" y="1079500"/>
                </a:lnTo>
                <a:lnTo>
                  <a:pt x="6743700" y="1206500"/>
                </a:lnTo>
                <a:lnTo>
                  <a:pt x="6489700" y="1295400"/>
                </a:lnTo>
                <a:lnTo>
                  <a:pt x="6311900" y="1346200"/>
                </a:lnTo>
                <a:lnTo>
                  <a:pt x="6121400" y="1384300"/>
                </a:lnTo>
                <a:lnTo>
                  <a:pt x="5842000" y="1447800"/>
                </a:lnTo>
                <a:lnTo>
                  <a:pt x="5486400" y="1511300"/>
                </a:lnTo>
                <a:lnTo>
                  <a:pt x="5067300" y="1587500"/>
                </a:lnTo>
                <a:lnTo>
                  <a:pt x="4610100" y="1676400"/>
                </a:lnTo>
                <a:lnTo>
                  <a:pt x="4140200" y="1752600"/>
                </a:lnTo>
                <a:lnTo>
                  <a:pt x="3670300" y="1841500"/>
                </a:lnTo>
                <a:lnTo>
                  <a:pt x="3225800" y="1917700"/>
                </a:lnTo>
                <a:lnTo>
                  <a:pt x="2832100" y="1981200"/>
                </a:lnTo>
                <a:lnTo>
                  <a:pt x="2489200" y="2044700"/>
                </a:lnTo>
                <a:lnTo>
                  <a:pt x="2235200" y="2095500"/>
                </a:lnTo>
                <a:lnTo>
                  <a:pt x="2082800" y="2133600"/>
                </a:lnTo>
                <a:lnTo>
                  <a:pt x="1917700" y="2171700"/>
                </a:lnTo>
                <a:lnTo>
                  <a:pt x="1676400" y="2235200"/>
                </a:lnTo>
                <a:lnTo>
                  <a:pt x="1384300" y="2298700"/>
                </a:lnTo>
                <a:lnTo>
                  <a:pt x="1066800" y="2387600"/>
                </a:lnTo>
                <a:lnTo>
                  <a:pt x="762000" y="2476500"/>
                </a:lnTo>
                <a:lnTo>
                  <a:pt x="482600" y="2565400"/>
                </a:lnTo>
                <a:lnTo>
                  <a:pt x="241300" y="2654300"/>
                </a:lnTo>
                <a:lnTo>
                  <a:pt x="101600" y="2717800"/>
                </a:lnTo>
                <a:lnTo>
                  <a:pt x="38100" y="2768600"/>
                </a:lnTo>
                <a:lnTo>
                  <a:pt x="12700" y="2794000"/>
                </a:lnTo>
                <a:lnTo>
                  <a:pt x="0" y="2806700"/>
                </a:lnTo>
                <a:lnTo>
                  <a:pt x="0" y="2819400"/>
                </a:lnTo>
                <a:lnTo>
                  <a:pt x="25400" y="2844800"/>
                </a:lnTo>
                <a:lnTo>
                  <a:pt x="76200" y="2921000"/>
                </a:lnTo>
                <a:lnTo>
                  <a:pt x="203200" y="3060700"/>
                </a:lnTo>
                <a:lnTo>
                  <a:pt x="431800" y="3263900"/>
                </a:lnTo>
                <a:lnTo>
                  <a:pt x="723900" y="3517900"/>
                </a:lnTo>
                <a:lnTo>
                  <a:pt x="1054100" y="3797300"/>
                </a:lnTo>
                <a:lnTo>
                  <a:pt x="1409700" y="4076700"/>
                </a:lnTo>
                <a:lnTo>
                  <a:pt x="1752600" y="4343400"/>
                </a:lnTo>
                <a:lnTo>
                  <a:pt x="2070100" y="4584700"/>
                </a:lnTo>
                <a:lnTo>
                  <a:pt x="2336800" y="4787900"/>
                </a:lnTo>
                <a:lnTo>
                  <a:pt x="2540000" y="4927600"/>
                </a:lnTo>
                <a:lnTo>
                  <a:pt x="2641600" y="4991100"/>
                </a:lnTo>
                <a:lnTo>
                  <a:pt x="2781300" y="5029200"/>
                </a:lnTo>
                <a:lnTo>
                  <a:pt x="2984500" y="5054600"/>
                </a:lnTo>
                <a:lnTo>
                  <a:pt x="3238500" y="5067300"/>
                </a:lnTo>
                <a:lnTo>
                  <a:pt x="3492500" y="5080000"/>
                </a:lnTo>
                <a:lnTo>
                  <a:pt x="3721100" y="5080000"/>
                </a:lnTo>
                <a:lnTo>
                  <a:pt x="3898900" y="5080000"/>
                </a:lnTo>
                <a:lnTo>
                  <a:pt x="4000500" y="5067300"/>
                </a:lnTo>
                <a:lnTo>
                  <a:pt x="4076700" y="5029200"/>
                </a:lnTo>
                <a:lnTo>
                  <a:pt x="4178300" y="4953000"/>
                </a:lnTo>
                <a:lnTo>
                  <a:pt x="4305300" y="4876800"/>
                </a:lnTo>
                <a:lnTo>
                  <a:pt x="4406900" y="4800600"/>
                </a:lnTo>
                <a:lnTo>
                  <a:pt x="4495800" y="4749800"/>
                </a:lnTo>
                <a:lnTo>
                  <a:pt x="4495800" y="4737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41" name="Freeform 2741"/>
          <p:cNvSpPr/>
          <p:nvPr/>
        </p:nvSpPr>
        <p:spPr>
          <a:xfrm rot="-5400000">
            <a:off x="7237810" y="3196353"/>
            <a:ext cx="128587" cy="110013"/>
          </a:xfrm>
          <a:custGeom>
            <a:avLst/>
            <a:gdLst/>
            <a:ahLst/>
            <a:cxnLst/>
            <a:rect l="0" t="0" r="0" b="0"/>
            <a:pathLst>
              <a:path w="3429000" h="2933700">
                <a:moveTo>
                  <a:pt x="3111500" y="1130300"/>
                </a:moveTo>
                <a:lnTo>
                  <a:pt x="3060700" y="1028700"/>
                </a:lnTo>
                <a:lnTo>
                  <a:pt x="2959100" y="812800"/>
                </a:lnTo>
                <a:lnTo>
                  <a:pt x="2921000" y="711200"/>
                </a:lnTo>
                <a:lnTo>
                  <a:pt x="2946400" y="622300"/>
                </a:lnTo>
                <a:lnTo>
                  <a:pt x="2997200" y="482600"/>
                </a:lnTo>
                <a:lnTo>
                  <a:pt x="3073400" y="330200"/>
                </a:lnTo>
                <a:lnTo>
                  <a:pt x="3136900" y="177800"/>
                </a:lnTo>
                <a:lnTo>
                  <a:pt x="3187700" y="76200"/>
                </a:lnTo>
                <a:lnTo>
                  <a:pt x="3200400" y="25400"/>
                </a:lnTo>
                <a:lnTo>
                  <a:pt x="3200400" y="12700"/>
                </a:lnTo>
                <a:lnTo>
                  <a:pt x="3200400" y="0"/>
                </a:lnTo>
                <a:lnTo>
                  <a:pt x="3187700" y="0"/>
                </a:lnTo>
                <a:lnTo>
                  <a:pt x="3162300" y="0"/>
                </a:lnTo>
                <a:lnTo>
                  <a:pt x="3111500" y="25400"/>
                </a:lnTo>
                <a:lnTo>
                  <a:pt x="2997200" y="63500"/>
                </a:lnTo>
                <a:lnTo>
                  <a:pt x="2806700" y="152400"/>
                </a:lnTo>
                <a:lnTo>
                  <a:pt x="2590800" y="254000"/>
                </a:lnTo>
                <a:lnTo>
                  <a:pt x="2374900" y="342900"/>
                </a:lnTo>
                <a:lnTo>
                  <a:pt x="2197100" y="419100"/>
                </a:lnTo>
                <a:lnTo>
                  <a:pt x="2070100" y="469900"/>
                </a:lnTo>
                <a:lnTo>
                  <a:pt x="1943100" y="495300"/>
                </a:lnTo>
                <a:lnTo>
                  <a:pt x="1727200" y="533400"/>
                </a:lnTo>
                <a:lnTo>
                  <a:pt x="1435100" y="571500"/>
                </a:lnTo>
                <a:lnTo>
                  <a:pt x="1117600" y="622300"/>
                </a:lnTo>
                <a:lnTo>
                  <a:pt x="800100" y="673100"/>
                </a:lnTo>
                <a:lnTo>
                  <a:pt x="495300" y="711200"/>
                </a:lnTo>
                <a:lnTo>
                  <a:pt x="241300" y="749300"/>
                </a:lnTo>
                <a:lnTo>
                  <a:pt x="88900" y="787400"/>
                </a:lnTo>
                <a:lnTo>
                  <a:pt x="25400" y="800100"/>
                </a:lnTo>
                <a:lnTo>
                  <a:pt x="0" y="812800"/>
                </a:lnTo>
                <a:lnTo>
                  <a:pt x="25400" y="825500"/>
                </a:lnTo>
                <a:lnTo>
                  <a:pt x="76200" y="838200"/>
                </a:lnTo>
                <a:lnTo>
                  <a:pt x="203200" y="850900"/>
                </a:lnTo>
                <a:lnTo>
                  <a:pt x="419100" y="863600"/>
                </a:lnTo>
                <a:lnTo>
                  <a:pt x="647700" y="876300"/>
                </a:lnTo>
                <a:lnTo>
                  <a:pt x="876300" y="889000"/>
                </a:lnTo>
                <a:lnTo>
                  <a:pt x="1066800" y="901700"/>
                </a:lnTo>
                <a:lnTo>
                  <a:pt x="1181100" y="914400"/>
                </a:lnTo>
                <a:lnTo>
                  <a:pt x="1295400" y="952500"/>
                </a:lnTo>
                <a:lnTo>
                  <a:pt x="1447800" y="1016000"/>
                </a:lnTo>
                <a:lnTo>
                  <a:pt x="1625600" y="1092200"/>
                </a:lnTo>
                <a:lnTo>
                  <a:pt x="1803400" y="1168400"/>
                </a:lnTo>
                <a:lnTo>
                  <a:pt x="1955800" y="1244600"/>
                </a:lnTo>
                <a:lnTo>
                  <a:pt x="2057400" y="1308100"/>
                </a:lnTo>
                <a:lnTo>
                  <a:pt x="2133600" y="1384300"/>
                </a:lnTo>
                <a:lnTo>
                  <a:pt x="2298700" y="1574800"/>
                </a:lnTo>
                <a:lnTo>
                  <a:pt x="2514600" y="1841500"/>
                </a:lnTo>
                <a:lnTo>
                  <a:pt x="2794000" y="2171700"/>
                </a:lnTo>
                <a:lnTo>
                  <a:pt x="3098800" y="2540000"/>
                </a:lnTo>
                <a:lnTo>
                  <a:pt x="3429000" y="2933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42" name="Freeform 2742"/>
          <p:cNvSpPr/>
          <p:nvPr/>
        </p:nvSpPr>
        <p:spPr>
          <a:xfrm rot="-5400000">
            <a:off x="7368540" y="3119915"/>
            <a:ext cx="32861" cy="63341"/>
          </a:xfrm>
          <a:custGeom>
            <a:avLst/>
            <a:gdLst/>
            <a:ahLst/>
            <a:cxnLst/>
            <a:rect l="0" t="0" r="0" b="0"/>
            <a:pathLst>
              <a:path w="876300" h="1689100">
                <a:moveTo>
                  <a:pt x="876300" y="1689100"/>
                </a:moveTo>
                <a:lnTo>
                  <a:pt x="863600" y="1689100"/>
                </a:lnTo>
                <a:lnTo>
                  <a:pt x="863600" y="1676400"/>
                </a:lnTo>
                <a:lnTo>
                  <a:pt x="838200" y="1651000"/>
                </a:lnTo>
                <a:lnTo>
                  <a:pt x="812800" y="1612900"/>
                </a:lnTo>
                <a:lnTo>
                  <a:pt x="774700" y="1549400"/>
                </a:lnTo>
                <a:lnTo>
                  <a:pt x="673100" y="1346200"/>
                </a:lnTo>
                <a:lnTo>
                  <a:pt x="533400" y="1041400"/>
                </a:lnTo>
                <a:lnTo>
                  <a:pt x="342900" y="673100"/>
                </a:lnTo>
                <a:lnTo>
                  <a:pt x="127000" y="2413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43" name="Freeform 2743"/>
          <p:cNvSpPr/>
          <p:nvPr/>
        </p:nvSpPr>
        <p:spPr>
          <a:xfrm rot="-5400000">
            <a:off x="3629502" y="3198496"/>
            <a:ext cx="2578893" cy="1466373"/>
          </a:xfrm>
          <a:custGeom>
            <a:avLst/>
            <a:gdLst/>
            <a:ahLst/>
            <a:cxnLst/>
            <a:rect l="0" t="0" r="0" b="0"/>
            <a:pathLst>
              <a:path w="68770500" h="39103300">
                <a:moveTo>
                  <a:pt x="68770500" y="28067000"/>
                </a:moveTo>
                <a:lnTo>
                  <a:pt x="68770500" y="27952700"/>
                </a:lnTo>
                <a:lnTo>
                  <a:pt x="68719700" y="27444700"/>
                </a:lnTo>
                <a:lnTo>
                  <a:pt x="68668900" y="26974800"/>
                </a:lnTo>
                <a:lnTo>
                  <a:pt x="68618100" y="26543000"/>
                </a:lnTo>
                <a:lnTo>
                  <a:pt x="68580000" y="26187400"/>
                </a:lnTo>
                <a:lnTo>
                  <a:pt x="68554600" y="25933400"/>
                </a:lnTo>
                <a:lnTo>
                  <a:pt x="68529200" y="25781000"/>
                </a:lnTo>
                <a:lnTo>
                  <a:pt x="68491100" y="25615900"/>
                </a:lnTo>
                <a:lnTo>
                  <a:pt x="68427600" y="25400000"/>
                </a:lnTo>
                <a:lnTo>
                  <a:pt x="68351400" y="25133300"/>
                </a:lnTo>
                <a:lnTo>
                  <a:pt x="68262500" y="24853900"/>
                </a:lnTo>
                <a:lnTo>
                  <a:pt x="68173600" y="24561800"/>
                </a:lnTo>
                <a:lnTo>
                  <a:pt x="68084700" y="24269700"/>
                </a:lnTo>
                <a:lnTo>
                  <a:pt x="67995800" y="24015700"/>
                </a:lnTo>
                <a:lnTo>
                  <a:pt x="67932300" y="23799800"/>
                </a:lnTo>
                <a:lnTo>
                  <a:pt x="67894200" y="23634700"/>
                </a:lnTo>
                <a:lnTo>
                  <a:pt x="67868800" y="23456900"/>
                </a:lnTo>
                <a:lnTo>
                  <a:pt x="67843400" y="23215600"/>
                </a:lnTo>
                <a:lnTo>
                  <a:pt x="67818000" y="22936200"/>
                </a:lnTo>
                <a:lnTo>
                  <a:pt x="67792600" y="22618700"/>
                </a:lnTo>
                <a:lnTo>
                  <a:pt x="67767200" y="22288500"/>
                </a:lnTo>
                <a:lnTo>
                  <a:pt x="67741800" y="21971000"/>
                </a:lnTo>
                <a:lnTo>
                  <a:pt x="67716400" y="21678900"/>
                </a:lnTo>
                <a:lnTo>
                  <a:pt x="67678300" y="21437600"/>
                </a:lnTo>
                <a:lnTo>
                  <a:pt x="67640200" y="21272500"/>
                </a:lnTo>
                <a:lnTo>
                  <a:pt x="67576700" y="21145500"/>
                </a:lnTo>
                <a:lnTo>
                  <a:pt x="67449700" y="20916900"/>
                </a:lnTo>
                <a:lnTo>
                  <a:pt x="67284600" y="20624800"/>
                </a:lnTo>
                <a:lnTo>
                  <a:pt x="67068700" y="20269200"/>
                </a:lnTo>
                <a:lnTo>
                  <a:pt x="66814700" y="19862800"/>
                </a:lnTo>
                <a:lnTo>
                  <a:pt x="66548000" y="19418300"/>
                </a:lnTo>
                <a:lnTo>
                  <a:pt x="66268600" y="18973800"/>
                </a:lnTo>
                <a:lnTo>
                  <a:pt x="65989200" y="18516600"/>
                </a:lnTo>
                <a:lnTo>
                  <a:pt x="65722500" y="18072100"/>
                </a:lnTo>
                <a:lnTo>
                  <a:pt x="65455800" y="17653000"/>
                </a:lnTo>
                <a:lnTo>
                  <a:pt x="65227200" y="17272000"/>
                </a:lnTo>
                <a:lnTo>
                  <a:pt x="65036700" y="16954500"/>
                </a:lnTo>
                <a:lnTo>
                  <a:pt x="64897000" y="16700500"/>
                </a:lnTo>
                <a:lnTo>
                  <a:pt x="64795400" y="16535400"/>
                </a:lnTo>
                <a:lnTo>
                  <a:pt x="64719200" y="16357600"/>
                </a:lnTo>
                <a:lnTo>
                  <a:pt x="64604900" y="16078200"/>
                </a:lnTo>
                <a:lnTo>
                  <a:pt x="64452500" y="15709900"/>
                </a:lnTo>
                <a:lnTo>
                  <a:pt x="64274700" y="15265400"/>
                </a:lnTo>
                <a:lnTo>
                  <a:pt x="64084200" y="14782800"/>
                </a:lnTo>
                <a:lnTo>
                  <a:pt x="63893700" y="14262100"/>
                </a:lnTo>
                <a:lnTo>
                  <a:pt x="63677800" y="13741400"/>
                </a:lnTo>
                <a:lnTo>
                  <a:pt x="63474600" y="13208000"/>
                </a:lnTo>
                <a:lnTo>
                  <a:pt x="63271400" y="12700000"/>
                </a:lnTo>
                <a:lnTo>
                  <a:pt x="63093600" y="12230100"/>
                </a:lnTo>
                <a:lnTo>
                  <a:pt x="62928500" y="11823700"/>
                </a:lnTo>
                <a:lnTo>
                  <a:pt x="62801500" y="11480800"/>
                </a:lnTo>
                <a:lnTo>
                  <a:pt x="62699900" y="11239500"/>
                </a:lnTo>
                <a:lnTo>
                  <a:pt x="62636400" y="11099800"/>
                </a:lnTo>
                <a:lnTo>
                  <a:pt x="62547500" y="10960100"/>
                </a:lnTo>
                <a:lnTo>
                  <a:pt x="62420500" y="10769600"/>
                </a:lnTo>
                <a:lnTo>
                  <a:pt x="62268100" y="10541000"/>
                </a:lnTo>
                <a:lnTo>
                  <a:pt x="62103000" y="10299700"/>
                </a:lnTo>
                <a:lnTo>
                  <a:pt x="61925200" y="10058400"/>
                </a:lnTo>
                <a:lnTo>
                  <a:pt x="61760100" y="9817100"/>
                </a:lnTo>
                <a:lnTo>
                  <a:pt x="61595000" y="9601200"/>
                </a:lnTo>
                <a:lnTo>
                  <a:pt x="61468000" y="9423400"/>
                </a:lnTo>
                <a:lnTo>
                  <a:pt x="61379100" y="9309100"/>
                </a:lnTo>
                <a:lnTo>
                  <a:pt x="61290200" y="9182100"/>
                </a:lnTo>
                <a:lnTo>
                  <a:pt x="61150500" y="9004300"/>
                </a:lnTo>
                <a:lnTo>
                  <a:pt x="60985400" y="8788400"/>
                </a:lnTo>
                <a:lnTo>
                  <a:pt x="60807600" y="8559800"/>
                </a:lnTo>
                <a:lnTo>
                  <a:pt x="60629800" y="8343900"/>
                </a:lnTo>
                <a:lnTo>
                  <a:pt x="60464700" y="8140700"/>
                </a:lnTo>
                <a:lnTo>
                  <a:pt x="60325000" y="7988300"/>
                </a:lnTo>
                <a:lnTo>
                  <a:pt x="60223400" y="7899400"/>
                </a:lnTo>
                <a:lnTo>
                  <a:pt x="60096400" y="7835900"/>
                </a:lnTo>
                <a:lnTo>
                  <a:pt x="59905900" y="7759700"/>
                </a:lnTo>
                <a:lnTo>
                  <a:pt x="59677300" y="7683500"/>
                </a:lnTo>
                <a:lnTo>
                  <a:pt x="59423300" y="7594600"/>
                </a:lnTo>
                <a:lnTo>
                  <a:pt x="59194700" y="7531100"/>
                </a:lnTo>
                <a:lnTo>
                  <a:pt x="58991500" y="7454900"/>
                </a:lnTo>
                <a:lnTo>
                  <a:pt x="58851800" y="7404100"/>
                </a:lnTo>
                <a:lnTo>
                  <a:pt x="58737500" y="7340600"/>
                </a:lnTo>
                <a:lnTo>
                  <a:pt x="58483500" y="7213600"/>
                </a:lnTo>
                <a:lnTo>
                  <a:pt x="58115200" y="7010400"/>
                </a:lnTo>
                <a:lnTo>
                  <a:pt x="57658000" y="6743700"/>
                </a:lnTo>
                <a:lnTo>
                  <a:pt x="57111900" y="6451600"/>
                </a:lnTo>
                <a:lnTo>
                  <a:pt x="56515000" y="6121400"/>
                </a:lnTo>
                <a:lnTo>
                  <a:pt x="55880000" y="5765800"/>
                </a:lnTo>
                <a:lnTo>
                  <a:pt x="55219600" y="5397500"/>
                </a:lnTo>
                <a:lnTo>
                  <a:pt x="54559200" y="5029200"/>
                </a:lnTo>
                <a:lnTo>
                  <a:pt x="53924200" y="4673600"/>
                </a:lnTo>
                <a:lnTo>
                  <a:pt x="53314600" y="4330700"/>
                </a:lnTo>
                <a:lnTo>
                  <a:pt x="52755800" y="4025900"/>
                </a:lnTo>
                <a:lnTo>
                  <a:pt x="52273200" y="3771900"/>
                </a:lnTo>
                <a:lnTo>
                  <a:pt x="51892200" y="3556000"/>
                </a:lnTo>
                <a:lnTo>
                  <a:pt x="51612800" y="3416300"/>
                </a:lnTo>
                <a:lnTo>
                  <a:pt x="51460400" y="3340100"/>
                </a:lnTo>
                <a:lnTo>
                  <a:pt x="51308000" y="3276600"/>
                </a:lnTo>
                <a:lnTo>
                  <a:pt x="51066700" y="3200400"/>
                </a:lnTo>
                <a:lnTo>
                  <a:pt x="50787300" y="3111500"/>
                </a:lnTo>
                <a:lnTo>
                  <a:pt x="50469800" y="3009900"/>
                </a:lnTo>
                <a:lnTo>
                  <a:pt x="50139600" y="2908300"/>
                </a:lnTo>
                <a:lnTo>
                  <a:pt x="49809400" y="2819400"/>
                </a:lnTo>
                <a:lnTo>
                  <a:pt x="49491900" y="2743200"/>
                </a:lnTo>
                <a:lnTo>
                  <a:pt x="49225200" y="2667000"/>
                </a:lnTo>
                <a:lnTo>
                  <a:pt x="48996600" y="2628900"/>
                </a:lnTo>
                <a:lnTo>
                  <a:pt x="48856900" y="2616200"/>
                </a:lnTo>
                <a:lnTo>
                  <a:pt x="48704500" y="2641600"/>
                </a:lnTo>
                <a:lnTo>
                  <a:pt x="48514000" y="2692400"/>
                </a:lnTo>
                <a:lnTo>
                  <a:pt x="48285400" y="2781300"/>
                </a:lnTo>
                <a:lnTo>
                  <a:pt x="48031400" y="2882900"/>
                </a:lnTo>
                <a:lnTo>
                  <a:pt x="47764700" y="2984500"/>
                </a:lnTo>
                <a:lnTo>
                  <a:pt x="47510700" y="3086100"/>
                </a:lnTo>
                <a:lnTo>
                  <a:pt x="47282100" y="3175000"/>
                </a:lnTo>
                <a:lnTo>
                  <a:pt x="47078900" y="3225800"/>
                </a:lnTo>
                <a:lnTo>
                  <a:pt x="46939200" y="3263900"/>
                </a:lnTo>
                <a:lnTo>
                  <a:pt x="46786800" y="3251200"/>
                </a:lnTo>
                <a:lnTo>
                  <a:pt x="46494700" y="3225800"/>
                </a:lnTo>
                <a:lnTo>
                  <a:pt x="46062900" y="3175000"/>
                </a:lnTo>
                <a:lnTo>
                  <a:pt x="45516800" y="3111500"/>
                </a:lnTo>
                <a:lnTo>
                  <a:pt x="44894500" y="3035300"/>
                </a:lnTo>
                <a:lnTo>
                  <a:pt x="44196000" y="2946400"/>
                </a:lnTo>
                <a:lnTo>
                  <a:pt x="43434000" y="2844800"/>
                </a:lnTo>
                <a:lnTo>
                  <a:pt x="42659300" y="2743200"/>
                </a:lnTo>
                <a:lnTo>
                  <a:pt x="41871900" y="2628900"/>
                </a:lnTo>
                <a:lnTo>
                  <a:pt x="41097200" y="2527300"/>
                </a:lnTo>
                <a:lnTo>
                  <a:pt x="40347900" y="2425700"/>
                </a:lnTo>
                <a:lnTo>
                  <a:pt x="39662100" y="2324100"/>
                </a:lnTo>
                <a:lnTo>
                  <a:pt x="39039800" y="2235200"/>
                </a:lnTo>
                <a:lnTo>
                  <a:pt x="38519100" y="2159000"/>
                </a:lnTo>
                <a:lnTo>
                  <a:pt x="38112700" y="2108200"/>
                </a:lnTo>
                <a:lnTo>
                  <a:pt x="37833300" y="2057400"/>
                </a:lnTo>
                <a:lnTo>
                  <a:pt x="37719000" y="2032000"/>
                </a:lnTo>
                <a:lnTo>
                  <a:pt x="37604700" y="1993900"/>
                </a:lnTo>
                <a:lnTo>
                  <a:pt x="37452300" y="1905000"/>
                </a:lnTo>
                <a:lnTo>
                  <a:pt x="37274500" y="1816100"/>
                </a:lnTo>
                <a:lnTo>
                  <a:pt x="37084000" y="1701800"/>
                </a:lnTo>
                <a:lnTo>
                  <a:pt x="36918900" y="1612900"/>
                </a:lnTo>
                <a:lnTo>
                  <a:pt x="36791900" y="1536700"/>
                </a:lnTo>
                <a:lnTo>
                  <a:pt x="36741100" y="1498600"/>
                </a:lnTo>
                <a:lnTo>
                  <a:pt x="36690300" y="1473200"/>
                </a:lnTo>
                <a:lnTo>
                  <a:pt x="36614100" y="1422400"/>
                </a:lnTo>
                <a:lnTo>
                  <a:pt x="36537900" y="1371600"/>
                </a:lnTo>
                <a:lnTo>
                  <a:pt x="36487100" y="1346200"/>
                </a:lnTo>
                <a:lnTo>
                  <a:pt x="36423600" y="1320800"/>
                </a:lnTo>
                <a:lnTo>
                  <a:pt x="36283900" y="1282700"/>
                </a:lnTo>
                <a:lnTo>
                  <a:pt x="36093400" y="1231900"/>
                </a:lnTo>
                <a:lnTo>
                  <a:pt x="35877500" y="1168400"/>
                </a:lnTo>
                <a:lnTo>
                  <a:pt x="35661600" y="1104900"/>
                </a:lnTo>
                <a:lnTo>
                  <a:pt x="35483800" y="1041400"/>
                </a:lnTo>
                <a:lnTo>
                  <a:pt x="35356800" y="1003300"/>
                </a:lnTo>
                <a:lnTo>
                  <a:pt x="35242500" y="952500"/>
                </a:lnTo>
                <a:lnTo>
                  <a:pt x="35052000" y="850900"/>
                </a:lnTo>
                <a:lnTo>
                  <a:pt x="34798000" y="723900"/>
                </a:lnTo>
                <a:lnTo>
                  <a:pt x="34493200" y="571500"/>
                </a:lnTo>
                <a:lnTo>
                  <a:pt x="34175700" y="419100"/>
                </a:lnTo>
                <a:lnTo>
                  <a:pt x="33870900" y="266700"/>
                </a:lnTo>
                <a:lnTo>
                  <a:pt x="33578800" y="139700"/>
                </a:lnTo>
                <a:lnTo>
                  <a:pt x="33337500" y="38100"/>
                </a:lnTo>
                <a:lnTo>
                  <a:pt x="33159700" y="0"/>
                </a:lnTo>
                <a:lnTo>
                  <a:pt x="33007300" y="0"/>
                </a:lnTo>
                <a:lnTo>
                  <a:pt x="32778700" y="12700"/>
                </a:lnTo>
                <a:lnTo>
                  <a:pt x="32473900" y="50800"/>
                </a:lnTo>
                <a:lnTo>
                  <a:pt x="32131000" y="114300"/>
                </a:lnTo>
                <a:lnTo>
                  <a:pt x="31762700" y="177800"/>
                </a:lnTo>
                <a:lnTo>
                  <a:pt x="31369000" y="241300"/>
                </a:lnTo>
                <a:lnTo>
                  <a:pt x="31000700" y="317500"/>
                </a:lnTo>
                <a:lnTo>
                  <a:pt x="30645100" y="393700"/>
                </a:lnTo>
                <a:lnTo>
                  <a:pt x="30340300" y="469900"/>
                </a:lnTo>
                <a:lnTo>
                  <a:pt x="30099000" y="533400"/>
                </a:lnTo>
                <a:lnTo>
                  <a:pt x="29933900" y="584200"/>
                </a:lnTo>
                <a:lnTo>
                  <a:pt x="29781500" y="673100"/>
                </a:lnTo>
                <a:lnTo>
                  <a:pt x="29527500" y="825500"/>
                </a:lnTo>
                <a:lnTo>
                  <a:pt x="29184600" y="1041400"/>
                </a:lnTo>
                <a:lnTo>
                  <a:pt x="28765500" y="1295400"/>
                </a:lnTo>
                <a:lnTo>
                  <a:pt x="28308300" y="1600200"/>
                </a:lnTo>
                <a:lnTo>
                  <a:pt x="27800300" y="1930400"/>
                </a:lnTo>
                <a:lnTo>
                  <a:pt x="27279600" y="2273300"/>
                </a:lnTo>
                <a:lnTo>
                  <a:pt x="26758900" y="2616200"/>
                </a:lnTo>
                <a:lnTo>
                  <a:pt x="26250900" y="2933700"/>
                </a:lnTo>
                <a:lnTo>
                  <a:pt x="25768300" y="3238500"/>
                </a:lnTo>
                <a:lnTo>
                  <a:pt x="25336500" y="3505200"/>
                </a:lnTo>
                <a:lnTo>
                  <a:pt x="24980900" y="3733800"/>
                </a:lnTo>
                <a:lnTo>
                  <a:pt x="24688800" y="3886200"/>
                </a:lnTo>
                <a:lnTo>
                  <a:pt x="24511000" y="3975100"/>
                </a:lnTo>
                <a:lnTo>
                  <a:pt x="24307800" y="4013200"/>
                </a:lnTo>
                <a:lnTo>
                  <a:pt x="23990300" y="4051300"/>
                </a:lnTo>
                <a:lnTo>
                  <a:pt x="23571200" y="4089400"/>
                </a:lnTo>
                <a:lnTo>
                  <a:pt x="23075900" y="4127500"/>
                </a:lnTo>
                <a:lnTo>
                  <a:pt x="22529800" y="4152900"/>
                </a:lnTo>
                <a:lnTo>
                  <a:pt x="21932900" y="4191000"/>
                </a:lnTo>
                <a:lnTo>
                  <a:pt x="21336000" y="4216400"/>
                </a:lnTo>
                <a:lnTo>
                  <a:pt x="20739100" y="4254500"/>
                </a:lnTo>
                <a:lnTo>
                  <a:pt x="20167600" y="4279900"/>
                </a:lnTo>
                <a:lnTo>
                  <a:pt x="19634200" y="4305300"/>
                </a:lnTo>
                <a:lnTo>
                  <a:pt x="19177000" y="4343400"/>
                </a:lnTo>
                <a:lnTo>
                  <a:pt x="18808700" y="4368800"/>
                </a:lnTo>
                <a:lnTo>
                  <a:pt x="18542000" y="4406900"/>
                </a:lnTo>
                <a:lnTo>
                  <a:pt x="18415000" y="4432300"/>
                </a:lnTo>
                <a:lnTo>
                  <a:pt x="18300700" y="4533900"/>
                </a:lnTo>
                <a:lnTo>
                  <a:pt x="18161000" y="4673600"/>
                </a:lnTo>
                <a:lnTo>
                  <a:pt x="18008600" y="4876800"/>
                </a:lnTo>
                <a:lnTo>
                  <a:pt x="17856200" y="5092700"/>
                </a:lnTo>
                <a:lnTo>
                  <a:pt x="17691100" y="5334000"/>
                </a:lnTo>
                <a:lnTo>
                  <a:pt x="17538700" y="5575300"/>
                </a:lnTo>
                <a:lnTo>
                  <a:pt x="17411700" y="5791200"/>
                </a:lnTo>
                <a:lnTo>
                  <a:pt x="17310100" y="5969000"/>
                </a:lnTo>
                <a:lnTo>
                  <a:pt x="17246600" y="6108700"/>
                </a:lnTo>
                <a:lnTo>
                  <a:pt x="17208500" y="6248400"/>
                </a:lnTo>
                <a:lnTo>
                  <a:pt x="17157700" y="6502400"/>
                </a:lnTo>
                <a:lnTo>
                  <a:pt x="17094200" y="6832600"/>
                </a:lnTo>
                <a:lnTo>
                  <a:pt x="17030700" y="7251700"/>
                </a:lnTo>
                <a:lnTo>
                  <a:pt x="16954500" y="7708900"/>
                </a:lnTo>
                <a:lnTo>
                  <a:pt x="16878300" y="8216900"/>
                </a:lnTo>
                <a:lnTo>
                  <a:pt x="16802100" y="8724900"/>
                </a:lnTo>
                <a:lnTo>
                  <a:pt x="16725900" y="9232900"/>
                </a:lnTo>
                <a:lnTo>
                  <a:pt x="16649700" y="9715500"/>
                </a:lnTo>
                <a:lnTo>
                  <a:pt x="16586200" y="10160000"/>
                </a:lnTo>
                <a:lnTo>
                  <a:pt x="16522700" y="10528300"/>
                </a:lnTo>
                <a:lnTo>
                  <a:pt x="16484600" y="10833100"/>
                </a:lnTo>
                <a:lnTo>
                  <a:pt x="16446500" y="11023600"/>
                </a:lnTo>
                <a:lnTo>
                  <a:pt x="16408400" y="11201400"/>
                </a:lnTo>
                <a:lnTo>
                  <a:pt x="16344900" y="11506200"/>
                </a:lnTo>
                <a:lnTo>
                  <a:pt x="16256000" y="11912600"/>
                </a:lnTo>
                <a:lnTo>
                  <a:pt x="16141700" y="12407900"/>
                </a:lnTo>
                <a:lnTo>
                  <a:pt x="16014700" y="12966700"/>
                </a:lnTo>
                <a:lnTo>
                  <a:pt x="15875000" y="13589000"/>
                </a:lnTo>
                <a:lnTo>
                  <a:pt x="15722600" y="14224000"/>
                </a:lnTo>
                <a:lnTo>
                  <a:pt x="15570200" y="14884400"/>
                </a:lnTo>
                <a:lnTo>
                  <a:pt x="15430500" y="15544800"/>
                </a:lnTo>
                <a:lnTo>
                  <a:pt x="15278100" y="16167100"/>
                </a:lnTo>
                <a:lnTo>
                  <a:pt x="15151100" y="16764000"/>
                </a:lnTo>
                <a:lnTo>
                  <a:pt x="15024100" y="17284700"/>
                </a:lnTo>
                <a:lnTo>
                  <a:pt x="14922500" y="17729200"/>
                </a:lnTo>
                <a:lnTo>
                  <a:pt x="14846300" y="18084800"/>
                </a:lnTo>
                <a:lnTo>
                  <a:pt x="14782800" y="18326100"/>
                </a:lnTo>
                <a:lnTo>
                  <a:pt x="14770100" y="18415000"/>
                </a:lnTo>
                <a:lnTo>
                  <a:pt x="14744700" y="18516600"/>
                </a:lnTo>
                <a:lnTo>
                  <a:pt x="14693900" y="18656300"/>
                </a:lnTo>
                <a:lnTo>
                  <a:pt x="14655800" y="18808700"/>
                </a:lnTo>
                <a:lnTo>
                  <a:pt x="14605000" y="18973800"/>
                </a:lnTo>
                <a:lnTo>
                  <a:pt x="14566900" y="19100800"/>
                </a:lnTo>
                <a:lnTo>
                  <a:pt x="14541500" y="19202400"/>
                </a:lnTo>
                <a:lnTo>
                  <a:pt x="14516100" y="19304000"/>
                </a:lnTo>
                <a:lnTo>
                  <a:pt x="14439900" y="19532600"/>
                </a:lnTo>
                <a:lnTo>
                  <a:pt x="14338300" y="19875500"/>
                </a:lnTo>
                <a:lnTo>
                  <a:pt x="14211300" y="20307300"/>
                </a:lnTo>
                <a:lnTo>
                  <a:pt x="14071600" y="20828000"/>
                </a:lnTo>
                <a:lnTo>
                  <a:pt x="13893800" y="21399500"/>
                </a:lnTo>
                <a:lnTo>
                  <a:pt x="13716000" y="22009100"/>
                </a:lnTo>
                <a:lnTo>
                  <a:pt x="13538200" y="22644100"/>
                </a:lnTo>
                <a:lnTo>
                  <a:pt x="13347700" y="23291800"/>
                </a:lnTo>
                <a:lnTo>
                  <a:pt x="13169900" y="23914100"/>
                </a:lnTo>
                <a:lnTo>
                  <a:pt x="12992100" y="24498300"/>
                </a:lnTo>
                <a:lnTo>
                  <a:pt x="12827000" y="25044400"/>
                </a:lnTo>
                <a:lnTo>
                  <a:pt x="12687300" y="25514300"/>
                </a:lnTo>
                <a:lnTo>
                  <a:pt x="12573000" y="25895300"/>
                </a:lnTo>
                <a:lnTo>
                  <a:pt x="12496800" y="26174700"/>
                </a:lnTo>
                <a:lnTo>
                  <a:pt x="12446000" y="26327100"/>
                </a:lnTo>
                <a:lnTo>
                  <a:pt x="12382500" y="26504900"/>
                </a:lnTo>
                <a:lnTo>
                  <a:pt x="12293600" y="26758900"/>
                </a:lnTo>
                <a:lnTo>
                  <a:pt x="12179300" y="27063700"/>
                </a:lnTo>
                <a:lnTo>
                  <a:pt x="12039600" y="27419300"/>
                </a:lnTo>
                <a:lnTo>
                  <a:pt x="11899900" y="27787600"/>
                </a:lnTo>
                <a:lnTo>
                  <a:pt x="11760200" y="28155900"/>
                </a:lnTo>
                <a:lnTo>
                  <a:pt x="11633200" y="28511500"/>
                </a:lnTo>
                <a:lnTo>
                  <a:pt x="11506200" y="28829000"/>
                </a:lnTo>
                <a:lnTo>
                  <a:pt x="11417300" y="29095700"/>
                </a:lnTo>
                <a:lnTo>
                  <a:pt x="11341100" y="29273500"/>
                </a:lnTo>
                <a:lnTo>
                  <a:pt x="11315700" y="29362400"/>
                </a:lnTo>
                <a:lnTo>
                  <a:pt x="11315700" y="29476700"/>
                </a:lnTo>
                <a:lnTo>
                  <a:pt x="11315700" y="29629100"/>
                </a:lnTo>
                <a:lnTo>
                  <a:pt x="11315700" y="29806900"/>
                </a:lnTo>
                <a:lnTo>
                  <a:pt x="11328400" y="29972000"/>
                </a:lnTo>
                <a:lnTo>
                  <a:pt x="11315700" y="30073600"/>
                </a:lnTo>
                <a:lnTo>
                  <a:pt x="11290300" y="30175200"/>
                </a:lnTo>
                <a:lnTo>
                  <a:pt x="11239500" y="30403800"/>
                </a:lnTo>
                <a:lnTo>
                  <a:pt x="11150600" y="30721300"/>
                </a:lnTo>
                <a:lnTo>
                  <a:pt x="11049000" y="31115000"/>
                </a:lnTo>
                <a:lnTo>
                  <a:pt x="10922000" y="31559500"/>
                </a:lnTo>
                <a:lnTo>
                  <a:pt x="10782300" y="32029400"/>
                </a:lnTo>
                <a:lnTo>
                  <a:pt x="10642600" y="32512000"/>
                </a:lnTo>
                <a:lnTo>
                  <a:pt x="10502900" y="32981900"/>
                </a:lnTo>
                <a:lnTo>
                  <a:pt x="10363200" y="33413700"/>
                </a:lnTo>
                <a:lnTo>
                  <a:pt x="10248900" y="33782000"/>
                </a:lnTo>
                <a:lnTo>
                  <a:pt x="10134600" y="34061400"/>
                </a:lnTo>
                <a:lnTo>
                  <a:pt x="10045700" y="34239200"/>
                </a:lnTo>
                <a:lnTo>
                  <a:pt x="9931400" y="34378900"/>
                </a:lnTo>
                <a:lnTo>
                  <a:pt x="9715500" y="34594800"/>
                </a:lnTo>
                <a:lnTo>
                  <a:pt x="9410700" y="34886900"/>
                </a:lnTo>
                <a:lnTo>
                  <a:pt x="9042400" y="35217100"/>
                </a:lnTo>
                <a:lnTo>
                  <a:pt x="8636000" y="35585400"/>
                </a:lnTo>
                <a:lnTo>
                  <a:pt x="8191500" y="35979100"/>
                </a:lnTo>
                <a:lnTo>
                  <a:pt x="7721600" y="36385500"/>
                </a:lnTo>
                <a:lnTo>
                  <a:pt x="7277100" y="36779200"/>
                </a:lnTo>
                <a:lnTo>
                  <a:pt x="6845300" y="37147500"/>
                </a:lnTo>
                <a:lnTo>
                  <a:pt x="6451600" y="37477700"/>
                </a:lnTo>
                <a:lnTo>
                  <a:pt x="6108700" y="37769800"/>
                </a:lnTo>
                <a:lnTo>
                  <a:pt x="5842000" y="37998400"/>
                </a:lnTo>
                <a:lnTo>
                  <a:pt x="5676900" y="38138100"/>
                </a:lnTo>
                <a:lnTo>
                  <a:pt x="5613400" y="38188900"/>
                </a:lnTo>
                <a:lnTo>
                  <a:pt x="5588000" y="38239700"/>
                </a:lnTo>
                <a:lnTo>
                  <a:pt x="5562600" y="38290500"/>
                </a:lnTo>
                <a:lnTo>
                  <a:pt x="5537200" y="38277800"/>
                </a:lnTo>
                <a:lnTo>
                  <a:pt x="5511800" y="38277800"/>
                </a:lnTo>
                <a:lnTo>
                  <a:pt x="5511800" y="38252400"/>
                </a:lnTo>
                <a:lnTo>
                  <a:pt x="5524500" y="38227000"/>
                </a:lnTo>
                <a:lnTo>
                  <a:pt x="5448300" y="38239700"/>
                </a:lnTo>
                <a:lnTo>
                  <a:pt x="5245100" y="38265100"/>
                </a:lnTo>
                <a:lnTo>
                  <a:pt x="4940300" y="38303200"/>
                </a:lnTo>
                <a:lnTo>
                  <a:pt x="4572000" y="38341300"/>
                </a:lnTo>
                <a:lnTo>
                  <a:pt x="4178300" y="38392100"/>
                </a:lnTo>
                <a:lnTo>
                  <a:pt x="3771900" y="38442900"/>
                </a:lnTo>
                <a:lnTo>
                  <a:pt x="3403600" y="38493700"/>
                </a:lnTo>
                <a:lnTo>
                  <a:pt x="3098800" y="38531800"/>
                </a:lnTo>
                <a:lnTo>
                  <a:pt x="2882900" y="38557200"/>
                </a:lnTo>
                <a:lnTo>
                  <a:pt x="2806700" y="38569900"/>
                </a:lnTo>
                <a:lnTo>
                  <a:pt x="2743200" y="38595300"/>
                </a:lnTo>
                <a:lnTo>
                  <a:pt x="2667000" y="38646100"/>
                </a:lnTo>
                <a:lnTo>
                  <a:pt x="2616200" y="38684200"/>
                </a:lnTo>
                <a:lnTo>
                  <a:pt x="2565400" y="38709600"/>
                </a:lnTo>
                <a:lnTo>
                  <a:pt x="2501900" y="38747700"/>
                </a:lnTo>
                <a:lnTo>
                  <a:pt x="2425700" y="38785800"/>
                </a:lnTo>
                <a:lnTo>
                  <a:pt x="2387600" y="38811200"/>
                </a:lnTo>
                <a:lnTo>
                  <a:pt x="2324100" y="38849300"/>
                </a:lnTo>
                <a:lnTo>
                  <a:pt x="2235200" y="38900100"/>
                </a:lnTo>
                <a:lnTo>
                  <a:pt x="2146300" y="38950900"/>
                </a:lnTo>
                <a:lnTo>
                  <a:pt x="2095500" y="38976300"/>
                </a:lnTo>
                <a:lnTo>
                  <a:pt x="2044700" y="39014400"/>
                </a:lnTo>
                <a:lnTo>
                  <a:pt x="1968500" y="39052500"/>
                </a:lnTo>
                <a:lnTo>
                  <a:pt x="1892300" y="39090600"/>
                </a:lnTo>
                <a:lnTo>
                  <a:pt x="1854200" y="39103300"/>
                </a:lnTo>
                <a:lnTo>
                  <a:pt x="1790700" y="39090600"/>
                </a:lnTo>
                <a:lnTo>
                  <a:pt x="1701800" y="39039800"/>
                </a:lnTo>
                <a:lnTo>
                  <a:pt x="1638300" y="39001700"/>
                </a:lnTo>
                <a:lnTo>
                  <a:pt x="1587500" y="38938200"/>
                </a:lnTo>
                <a:lnTo>
                  <a:pt x="1460500" y="38798500"/>
                </a:lnTo>
                <a:lnTo>
                  <a:pt x="1308100" y="38608000"/>
                </a:lnTo>
                <a:lnTo>
                  <a:pt x="1143000" y="38417500"/>
                </a:lnTo>
                <a:lnTo>
                  <a:pt x="977900" y="38227000"/>
                </a:lnTo>
                <a:lnTo>
                  <a:pt x="876300" y="38112700"/>
                </a:lnTo>
                <a:lnTo>
                  <a:pt x="825500" y="38061900"/>
                </a:lnTo>
                <a:lnTo>
                  <a:pt x="800100" y="38049200"/>
                </a:lnTo>
                <a:lnTo>
                  <a:pt x="787400" y="38049200"/>
                </a:lnTo>
                <a:lnTo>
                  <a:pt x="774700" y="38061900"/>
                </a:lnTo>
                <a:lnTo>
                  <a:pt x="736600" y="38100000"/>
                </a:lnTo>
                <a:lnTo>
                  <a:pt x="685800" y="38163500"/>
                </a:lnTo>
                <a:lnTo>
                  <a:pt x="609600" y="38277800"/>
                </a:lnTo>
                <a:lnTo>
                  <a:pt x="546100" y="38354000"/>
                </a:lnTo>
                <a:lnTo>
                  <a:pt x="508000" y="38392100"/>
                </a:lnTo>
                <a:lnTo>
                  <a:pt x="495300" y="38404800"/>
                </a:lnTo>
                <a:lnTo>
                  <a:pt x="482600" y="38417500"/>
                </a:lnTo>
                <a:lnTo>
                  <a:pt x="469900" y="38417500"/>
                </a:lnTo>
                <a:lnTo>
                  <a:pt x="444500" y="38404800"/>
                </a:lnTo>
                <a:lnTo>
                  <a:pt x="368300" y="38392100"/>
                </a:lnTo>
                <a:lnTo>
                  <a:pt x="215900" y="38354000"/>
                </a:lnTo>
                <a:lnTo>
                  <a:pt x="0" y="38277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44" name="Freeform 2744"/>
          <p:cNvSpPr/>
          <p:nvPr/>
        </p:nvSpPr>
        <p:spPr>
          <a:xfrm rot="-5400000">
            <a:off x="5890974" y="1766650"/>
            <a:ext cx="290512" cy="1459706"/>
          </a:xfrm>
          <a:custGeom>
            <a:avLst/>
            <a:gdLst/>
            <a:ahLst/>
            <a:cxnLst/>
            <a:rect l="0" t="0" r="0" b="0"/>
            <a:pathLst>
              <a:path w="7747000" h="38925500">
                <a:moveTo>
                  <a:pt x="7747000" y="34493200"/>
                </a:moveTo>
                <a:lnTo>
                  <a:pt x="7734300" y="34493200"/>
                </a:lnTo>
                <a:lnTo>
                  <a:pt x="7416800" y="34721800"/>
                </a:lnTo>
                <a:lnTo>
                  <a:pt x="7162800" y="34899600"/>
                </a:lnTo>
                <a:lnTo>
                  <a:pt x="7010400" y="35013900"/>
                </a:lnTo>
                <a:lnTo>
                  <a:pt x="6845300" y="35140900"/>
                </a:lnTo>
                <a:lnTo>
                  <a:pt x="6616700" y="35331400"/>
                </a:lnTo>
                <a:lnTo>
                  <a:pt x="6324600" y="35585400"/>
                </a:lnTo>
                <a:lnTo>
                  <a:pt x="5981700" y="35877500"/>
                </a:lnTo>
                <a:lnTo>
                  <a:pt x="5600700" y="36195000"/>
                </a:lnTo>
                <a:lnTo>
                  <a:pt x="5219700" y="36512500"/>
                </a:lnTo>
                <a:lnTo>
                  <a:pt x="4838700" y="36842700"/>
                </a:lnTo>
                <a:lnTo>
                  <a:pt x="4483100" y="37147500"/>
                </a:lnTo>
                <a:lnTo>
                  <a:pt x="4165600" y="37414200"/>
                </a:lnTo>
                <a:lnTo>
                  <a:pt x="3898900" y="37642800"/>
                </a:lnTo>
                <a:lnTo>
                  <a:pt x="3695700" y="37807900"/>
                </a:lnTo>
                <a:lnTo>
                  <a:pt x="3581400" y="37896800"/>
                </a:lnTo>
                <a:lnTo>
                  <a:pt x="3441700" y="37985700"/>
                </a:lnTo>
                <a:lnTo>
                  <a:pt x="3225800" y="38100000"/>
                </a:lnTo>
                <a:lnTo>
                  <a:pt x="2971800" y="38227000"/>
                </a:lnTo>
                <a:lnTo>
                  <a:pt x="2705100" y="38366700"/>
                </a:lnTo>
                <a:lnTo>
                  <a:pt x="2438400" y="38493700"/>
                </a:lnTo>
                <a:lnTo>
                  <a:pt x="2222500" y="38608000"/>
                </a:lnTo>
                <a:lnTo>
                  <a:pt x="2057400" y="38684200"/>
                </a:lnTo>
                <a:lnTo>
                  <a:pt x="1981200" y="38722300"/>
                </a:lnTo>
                <a:lnTo>
                  <a:pt x="1905000" y="38747700"/>
                </a:lnTo>
                <a:lnTo>
                  <a:pt x="1803400" y="38785800"/>
                </a:lnTo>
                <a:lnTo>
                  <a:pt x="1701800" y="38836600"/>
                </a:lnTo>
                <a:lnTo>
                  <a:pt x="1625600" y="38862000"/>
                </a:lnTo>
                <a:lnTo>
                  <a:pt x="1549400" y="38874700"/>
                </a:lnTo>
                <a:lnTo>
                  <a:pt x="1422400" y="38900100"/>
                </a:lnTo>
                <a:lnTo>
                  <a:pt x="1295400" y="38925500"/>
                </a:lnTo>
                <a:lnTo>
                  <a:pt x="1193800" y="38925500"/>
                </a:lnTo>
                <a:lnTo>
                  <a:pt x="1143000" y="38925500"/>
                </a:lnTo>
                <a:lnTo>
                  <a:pt x="1117600" y="38925500"/>
                </a:lnTo>
                <a:lnTo>
                  <a:pt x="1104900" y="38912800"/>
                </a:lnTo>
                <a:lnTo>
                  <a:pt x="1104900" y="38887400"/>
                </a:lnTo>
                <a:lnTo>
                  <a:pt x="1104900" y="38823900"/>
                </a:lnTo>
                <a:lnTo>
                  <a:pt x="1117600" y="38671500"/>
                </a:lnTo>
                <a:lnTo>
                  <a:pt x="1143000" y="38430200"/>
                </a:lnTo>
                <a:lnTo>
                  <a:pt x="1181100" y="38138100"/>
                </a:lnTo>
                <a:lnTo>
                  <a:pt x="1219200" y="37846000"/>
                </a:lnTo>
                <a:lnTo>
                  <a:pt x="1244600" y="37553900"/>
                </a:lnTo>
                <a:lnTo>
                  <a:pt x="1270000" y="37325300"/>
                </a:lnTo>
                <a:lnTo>
                  <a:pt x="1282700" y="37160200"/>
                </a:lnTo>
                <a:lnTo>
                  <a:pt x="1282700" y="37020500"/>
                </a:lnTo>
                <a:lnTo>
                  <a:pt x="1282700" y="36753800"/>
                </a:lnTo>
                <a:lnTo>
                  <a:pt x="1282700" y="36372800"/>
                </a:lnTo>
                <a:lnTo>
                  <a:pt x="1270000" y="35890200"/>
                </a:lnTo>
                <a:lnTo>
                  <a:pt x="1257300" y="35318700"/>
                </a:lnTo>
                <a:lnTo>
                  <a:pt x="1244600" y="34696400"/>
                </a:lnTo>
                <a:lnTo>
                  <a:pt x="1244600" y="34036000"/>
                </a:lnTo>
                <a:lnTo>
                  <a:pt x="1231900" y="33362900"/>
                </a:lnTo>
                <a:lnTo>
                  <a:pt x="1219200" y="32677100"/>
                </a:lnTo>
                <a:lnTo>
                  <a:pt x="1206500" y="32016700"/>
                </a:lnTo>
                <a:lnTo>
                  <a:pt x="1193800" y="31381700"/>
                </a:lnTo>
                <a:lnTo>
                  <a:pt x="1181100" y="30810200"/>
                </a:lnTo>
                <a:lnTo>
                  <a:pt x="1168400" y="30302200"/>
                </a:lnTo>
                <a:lnTo>
                  <a:pt x="1168400" y="29895800"/>
                </a:lnTo>
                <a:lnTo>
                  <a:pt x="1168400" y="29603700"/>
                </a:lnTo>
                <a:lnTo>
                  <a:pt x="1168400" y="29451300"/>
                </a:lnTo>
                <a:lnTo>
                  <a:pt x="1168400" y="29260800"/>
                </a:lnTo>
                <a:lnTo>
                  <a:pt x="1193800" y="28968700"/>
                </a:lnTo>
                <a:lnTo>
                  <a:pt x="1219200" y="28613100"/>
                </a:lnTo>
                <a:lnTo>
                  <a:pt x="1244600" y="28219400"/>
                </a:lnTo>
                <a:lnTo>
                  <a:pt x="1270000" y="27813000"/>
                </a:lnTo>
                <a:lnTo>
                  <a:pt x="1295400" y="27419300"/>
                </a:lnTo>
                <a:lnTo>
                  <a:pt x="1320800" y="27051000"/>
                </a:lnTo>
                <a:lnTo>
                  <a:pt x="1346200" y="26746200"/>
                </a:lnTo>
                <a:lnTo>
                  <a:pt x="1358900" y="26530300"/>
                </a:lnTo>
                <a:lnTo>
                  <a:pt x="1371600" y="26428700"/>
                </a:lnTo>
                <a:lnTo>
                  <a:pt x="1371600" y="26314400"/>
                </a:lnTo>
                <a:lnTo>
                  <a:pt x="1384300" y="26162000"/>
                </a:lnTo>
                <a:lnTo>
                  <a:pt x="1384300" y="25996900"/>
                </a:lnTo>
                <a:lnTo>
                  <a:pt x="1397000" y="25819100"/>
                </a:lnTo>
                <a:lnTo>
                  <a:pt x="1397000" y="25679400"/>
                </a:lnTo>
                <a:lnTo>
                  <a:pt x="1409700" y="25565100"/>
                </a:lnTo>
                <a:lnTo>
                  <a:pt x="1422400" y="25450800"/>
                </a:lnTo>
                <a:lnTo>
                  <a:pt x="1460500" y="25273000"/>
                </a:lnTo>
                <a:lnTo>
                  <a:pt x="1485900" y="25069800"/>
                </a:lnTo>
                <a:lnTo>
                  <a:pt x="1524000" y="24853900"/>
                </a:lnTo>
                <a:lnTo>
                  <a:pt x="1562100" y="24663400"/>
                </a:lnTo>
                <a:lnTo>
                  <a:pt x="1574800" y="24536400"/>
                </a:lnTo>
                <a:lnTo>
                  <a:pt x="1587500" y="24422100"/>
                </a:lnTo>
                <a:lnTo>
                  <a:pt x="1587500" y="24244300"/>
                </a:lnTo>
                <a:lnTo>
                  <a:pt x="1600200" y="24041100"/>
                </a:lnTo>
                <a:lnTo>
                  <a:pt x="1600200" y="23812500"/>
                </a:lnTo>
                <a:lnTo>
                  <a:pt x="1612900" y="23596600"/>
                </a:lnTo>
                <a:lnTo>
                  <a:pt x="1612900" y="23406100"/>
                </a:lnTo>
                <a:lnTo>
                  <a:pt x="1612900" y="23279100"/>
                </a:lnTo>
                <a:lnTo>
                  <a:pt x="1612900" y="23164800"/>
                </a:lnTo>
                <a:lnTo>
                  <a:pt x="1600200" y="22936200"/>
                </a:lnTo>
                <a:lnTo>
                  <a:pt x="1587500" y="22618700"/>
                </a:lnTo>
                <a:lnTo>
                  <a:pt x="1562100" y="22237700"/>
                </a:lnTo>
                <a:lnTo>
                  <a:pt x="1536700" y="21818600"/>
                </a:lnTo>
                <a:lnTo>
                  <a:pt x="1511300" y="21361400"/>
                </a:lnTo>
                <a:lnTo>
                  <a:pt x="1498600" y="20904200"/>
                </a:lnTo>
                <a:lnTo>
                  <a:pt x="1473200" y="20472400"/>
                </a:lnTo>
                <a:lnTo>
                  <a:pt x="1460500" y="20066000"/>
                </a:lnTo>
                <a:lnTo>
                  <a:pt x="1447800" y="19723100"/>
                </a:lnTo>
                <a:lnTo>
                  <a:pt x="1435100" y="19456400"/>
                </a:lnTo>
                <a:lnTo>
                  <a:pt x="1435100" y="19291300"/>
                </a:lnTo>
                <a:lnTo>
                  <a:pt x="1460500" y="19100800"/>
                </a:lnTo>
                <a:lnTo>
                  <a:pt x="1485900" y="18846800"/>
                </a:lnTo>
                <a:lnTo>
                  <a:pt x="1536700" y="18542000"/>
                </a:lnTo>
                <a:lnTo>
                  <a:pt x="1600200" y="18199100"/>
                </a:lnTo>
                <a:lnTo>
                  <a:pt x="1651000" y="17830800"/>
                </a:lnTo>
                <a:lnTo>
                  <a:pt x="1714500" y="17487900"/>
                </a:lnTo>
                <a:lnTo>
                  <a:pt x="1765300" y="17157700"/>
                </a:lnTo>
                <a:lnTo>
                  <a:pt x="1803400" y="16878300"/>
                </a:lnTo>
                <a:lnTo>
                  <a:pt x="1828800" y="16675100"/>
                </a:lnTo>
                <a:lnTo>
                  <a:pt x="1828800" y="16560800"/>
                </a:lnTo>
                <a:lnTo>
                  <a:pt x="1778000" y="16433800"/>
                </a:lnTo>
                <a:lnTo>
                  <a:pt x="1689100" y="16281400"/>
                </a:lnTo>
                <a:lnTo>
                  <a:pt x="1574800" y="16090900"/>
                </a:lnTo>
                <a:lnTo>
                  <a:pt x="1447800" y="15900400"/>
                </a:lnTo>
                <a:lnTo>
                  <a:pt x="1320800" y="15722600"/>
                </a:lnTo>
                <a:lnTo>
                  <a:pt x="1219200" y="15570200"/>
                </a:lnTo>
                <a:lnTo>
                  <a:pt x="1143000" y="15455900"/>
                </a:lnTo>
                <a:lnTo>
                  <a:pt x="1066800" y="15341600"/>
                </a:lnTo>
                <a:lnTo>
                  <a:pt x="939800" y="15163800"/>
                </a:lnTo>
                <a:lnTo>
                  <a:pt x="774700" y="14935200"/>
                </a:lnTo>
                <a:lnTo>
                  <a:pt x="596900" y="14681200"/>
                </a:lnTo>
                <a:lnTo>
                  <a:pt x="431800" y="14414500"/>
                </a:lnTo>
                <a:lnTo>
                  <a:pt x="279400" y="14185900"/>
                </a:lnTo>
                <a:lnTo>
                  <a:pt x="152400" y="13982700"/>
                </a:lnTo>
                <a:lnTo>
                  <a:pt x="88900" y="13843000"/>
                </a:lnTo>
                <a:lnTo>
                  <a:pt x="63500" y="13716000"/>
                </a:lnTo>
                <a:lnTo>
                  <a:pt x="50800" y="13525500"/>
                </a:lnTo>
                <a:lnTo>
                  <a:pt x="38100" y="13296900"/>
                </a:lnTo>
                <a:lnTo>
                  <a:pt x="38100" y="13042900"/>
                </a:lnTo>
                <a:lnTo>
                  <a:pt x="50800" y="12788900"/>
                </a:lnTo>
                <a:lnTo>
                  <a:pt x="50800" y="12560300"/>
                </a:lnTo>
                <a:lnTo>
                  <a:pt x="63500" y="12369800"/>
                </a:lnTo>
                <a:lnTo>
                  <a:pt x="63500" y="12230100"/>
                </a:lnTo>
                <a:lnTo>
                  <a:pt x="76200" y="12090400"/>
                </a:lnTo>
                <a:lnTo>
                  <a:pt x="114300" y="11836400"/>
                </a:lnTo>
                <a:lnTo>
                  <a:pt x="152400" y="11518900"/>
                </a:lnTo>
                <a:lnTo>
                  <a:pt x="215900" y="11125200"/>
                </a:lnTo>
                <a:lnTo>
                  <a:pt x="266700" y="10706100"/>
                </a:lnTo>
                <a:lnTo>
                  <a:pt x="330200" y="10261600"/>
                </a:lnTo>
                <a:lnTo>
                  <a:pt x="393700" y="9842500"/>
                </a:lnTo>
                <a:lnTo>
                  <a:pt x="444500" y="9448800"/>
                </a:lnTo>
                <a:lnTo>
                  <a:pt x="482600" y="9105900"/>
                </a:lnTo>
                <a:lnTo>
                  <a:pt x="508000" y="8851900"/>
                </a:lnTo>
                <a:lnTo>
                  <a:pt x="508000" y="8699500"/>
                </a:lnTo>
                <a:lnTo>
                  <a:pt x="482600" y="8547100"/>
                </a:lnTo>
                <a:lnTo>
                  <a:pt x="431800" y="8318500"/>
                </a:lnTo>
                <a:lnTo>
                  <a:pt x="355600" y="8064500"/>
                </a:lnTo>
                <a:lnTo>
                  <a:pt x="266700" y="7772400"/>
                </a:lnTo>
                <a:lnTo>
                  <a:pt x="177800" y="7493000"/>
                </a:lnTo>
                <a:lnTo>
                  <a:pt x="88900" y="7239000"/>
                </a:lnTo>
                <a:lnTo>
                  <a:pt x="38100" y="7010400"/>
                </a:lnTo>
                <a:lnTo>
                  <a:pt x="0" y="6845300"/>
                </a:lnTo>
                <a:lnTo>
                  <a:pt x="0" y="6705600"/>
                </a:lnTo>
                <a:lnTo>
                  <a:pt x="0" y="6451600"/>
                </a:lnTo>
                <a:lnTo>
                  <a:pt x="12700" y="6083300"/>
                </a:lnTo>
                <a:lnTo>
                  <a:pt x="25400" y="5638800"/>
                </a:lnTo>
                <a:lnTo>
                  <a:pt x="50800" y="5118100"/>
                </a:lnTo>
                <a:lnTo>
                  <a:pt x="76200" y="4572000"/>
                </a:lnTo>
                <a:lnTo>
                  <a:pt x="101600" y="3987800"/>
                </a:lnTo>
                <a:lnTo>
                  <a:pt x="127000" y="3403600"/>
                </a:lnTo>
                <a:lnTo>
                  <a:pt x="152400" y="2844800"/>
                </a:lnTo>
                <a:lnTo>
                  <a:pt x="177800" y="2311400"/>
                </a:lnTo>
                <a:lnTo>
                  <a:pt x="203200" y="1841500"/>
                </a:lnTo>
                <a:lnTo>
                  <a:pt x="215900" y="1435100"/>
                </a:lnTo>
                <a:lnTo>
                  <a:pt x="215900" y="1130300"/>
                </a:lnTo>
                <a:lnTo>
                  <a:pt x="215900" y="939800"/>
                </a:lnTo>
                <a:lnTo>
                  <a:pt x="215900" y="736600"/>
                </a:lnTo>
                <a:lnTo>
                  <a:pt x="190500" y="431800"/>
                </a:lnTo>
                <a:lnTo>
                  <a:pt x="165100" y="50800"/>
                </a:ln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45" name="Freeform 2745"/>
          <p:cNvSpPr/>
          <p:nvPr/>
        </p:nvSpPr>
        <p:spPr>
          <a:xfrm rot="-5400000">
            <a:off x="6114574" y="1361123"/>
            <a:ext cx="1053941" cy="813911"/>
          </a:xfrm>
          <a:custGeom>
            <a:avLst/>
            <a:gdLst/>
            <a:ahLst/>
            <a:cxnLst/>
            <a:rect l="0" t="0" r="0" b="0"/>
            <a:pathLst>
              <a:path w="28105100" h="21704300">
                <a:moveTo>
                  <a:pt x="24028400" y="21704300"/>
                </a:moveTo>
                <a:lnTo>
                  <a:pt x="24041100" y="21678900"/>
                </a:lnTo>
                <a:lnTo>
                  <a:pt x="24091900" y="21285200"/>
                </a:lnTo>
                <a:lnTo>
                  <a:pt x="24130000" y="21018500"/>
                </a:lnTo>
                <a:lnTo>
                  <a:pt x="24142700" y="20904200"/>
                </a:lnTo>
                <a:lnTo>
                  <a:pt x="24155400" y="20789900"/>
                </a:lnTo>
                <a:lnTo>
                  <a:pt x="24168100" y="20612100"/>
                </a:lnTo>
                <a:lnTo>
                  <a:pt x="24180800" y="20408900"/>
                </a:lnTo>
                <a:lnTo>
                  <a:pt x="24193500" y="20205700"/>
                </a:lnTo>
                <a:lnTo>
                  <a:pt x="24193500" y="20015200"/>
                </a:lnTo>
                <a:lnTo>
                  <a:pt x="24206200" y="19862800"/>
                </a:lnTo>
                <a:lnTo>
                  <a:pt x="24206200" y="19786600"/>
                </a:lnTo>
                <a:lnTo>
                  <a:pt x="24218900" y="19685000"/>
                </a:lnTo>
                <a:lnTo>
                  <a:pt x="24218900" y="19558000"/>
                </a:lnTo>
                <a:lnTo>
                  <a:pt x="24231600" y="19405600"/>
                </a:lnTo>
                <a:lnTo>
                  <a:pt x="24231600" y="19265900"/>
                </a:lnTo>
                <a:lnTo>
                  <a:pt x="24231600" y="19177000"/>
                </a:lnTo>
                <a:lnTo>
                  <a:pt x="24244300" y="19075400"/>
                </a:lnTo>
                <a:lnTo>
                  <a:pt x="24257000" y="18834100"/>
                </a:lnTo>
                <a:lnTo>
                  <a:pt x="24282400" y="18465800"/>
                </a:lnTo>
                <a:lnTo>
                  <a:pt x="24307800" y="17983200"/>
                </a:lnTo>
                <a:lnTo>
                  <a:pt x="24333200" y="17411700"/>
                </a:lnTo>
                <a:lnTo>
                  <a:pt x="24371300" y="16776700"/>
                </a:lnTo>
                <a:lnTo>
                  <a:pt x="24409400" y="16078200"/>
                </a:lnTo>
                <a:lnTo>
                  <a:pt x="24447500" y="15354300"/>
                </a:lnTo>
                <a:lnTo>
                  <a:pt x="24472900" y="14617700"/>
                </a:lnTo>
                <a:lnTo>
                  <a:pt x="24511000" y="13893800"/>
                </a:lnTo>
                <a:lnTo>
                  <a:pt x="24549100" y="13182600"/>
                </a:lnTo>
                <a:lnTo>
                  <a:pt x="24574500" y="12522200"/>
                </a:lnTo>
                <a:lnTo>
                  <a:pt x="24599900" y="11925300"/>
                </a:lnTo>
                <a:lnTo>
                  <a:pt x="24612600" y="11404600"/>
                </a:lnTo>
                <a:lnTo>
                  <a:pt x="24625300" y="10985500"/>
                </a:lnTo>
                <a:lnTo>
                  <a:pt x="24625300" y="10693400"/>
                </a:lnTo>
                <a:lnTo>
                  <a:pt x="24612600" y="10528300"/>
                </a:lnTo>
                <a:lnTo>
                  <a:pt x="24561800" y="10363200"/>
                </a:lnTo>
                <a:lnTo>
                  <a:pt x="24472900" y="10134600"/>
                </a:lnTo>
                <a:lnTo>
                  <a:pt x="24358600" y="9842500"/>
                </a:lnTo>
                <a:lnTo>
                  <a:pt x="24206200" y="9512300"/>
                </a:lnTo>
                <a:lnTo>
                  <a:pt x="24041100" y="9156700"/>
                </a:lnTo>
                <a:lnTo>
                  <a:pt x="23876000" y="8801100"/>
                </a:lnTo>
                <a:lnTo>
                  <a:pt x="23723600" y="8470900"/>
                </a:lnTo>
                <a:lnTo>
                  <a:pt x="23583900" y="8153400"/>
                </a:lnTo>
                <a:lnTo>
                  <a:pt x="23469600" y="7886700"/>
                </a:lnTo>
                <a:lnTo>
                  <a:pt x="23380700" y="7696200"/>
                </a:lnTo>
                <a:lnTo>
                  <a:pt x="23342600" y="7569200"/>
                </a:lnTo>
                <a:lnTo>
                  <a:pt x="23342600" y="7429500"/>
                </a:lnTo>
                <a:lnTo>
                  <a:pt x="23355300" y="7226300"/>
                </a:lnTo>
                <a:lnTo>
                  <a:pt x="23380700" y="6997700"/>
                </a:lnTo>
                <a:lnTo>
                  <a:pt x="23406100" y="6743700"/>
                </a:lnTo>
                <a:lnTo>
                  <a:pt x="23444200" y="6489700"/>
                </a:lnTo>
                <a:lnTo>
                  <a:pt x="23495000" y="6261100"/>
                </a:lnTo>
                <a:lnTo>
                  <a:pt x="23545800" y="6070600"/>
                </a:lnTo>
                <a:lnTo>
                  <a:pt x="23583900" y="5930900"/>
                </a:lnTo>
                <a:lnTo>
                  <a:pt x="23647400" y="5816600"/>
                </a:lnTo>
                <a:lnTo>
                  <a:pt x="23774400" y="5626100"/>
                </a:lnTo>
                <a:lnTo>
                  <a:pt x="23952200" y="5384800"/>
                </a:lnTo>
                <a:lnTo>
                  <a:pt x="24155400" y="5118100"/>
                </a:lnTo>
                <a:lnTo>
                  <a:pt x="24371300" y="4826000"/>
                </a:lnTo>
                <a:lnTo>
                  <a:pt x="24599900" y="4533900"/>
                </a:lnTo>
                <a:lnTo>
                  <a:pt x="24828500" y="4254500"/>
                </a:lnTo>
                <a:lnTo>
                  <a:pt x="25031700" y="4013200"/>
                </a:lnTo>
                <a:lnTo>
                  <a:pt x="25196800" y="3822700"/>
                </a:lnTo>
                <a:lnTo>
                  <a:pt x="25323800" y="3683000"/>
                </a:lnTo>
                <a:lnTo>
                  <a:pt x="25450800" y="3568700"/>
                </a:lnTo>
                <a:lnTo>
                  <a:pt x="25654000" y="3416300"/>
                </a:lnTo>
                <a:lnTo>
                  <a:pt x="25920700" y="3225800"/>
                </a:lnTo>
                <a:lnTo>
                  <a:pt x="26200100" y="3022600"/>
                </a:lnTo>
                <a:lnTo>
                  <a:pt x="26504900" y="2806700"/>
                </a:lnTo>
                <a:lnTo>
                  <a:pt x="26797000" y="2603500"/>
                </a:lnTo>
                <a:lnTo>
                  <a:pt x="27063700" y="2413000"/>
                </a:lnTo>
                <a:lnTo>
                  <a:pt x="27292300" y="2260600"/>
                </a:lnTo>
                <a:lnTo>
                  <a:pt x="27457400" y="2146300"/>
                </a:lnTo>
                <a:lnTo>
                  <a:pt x="27533600" y="2082800"/>
                </a:lnTo>
                <a:lnTo>
                  <a:pt x="27609800" y="2006600"/>
                </a:lnTo>
                <a:lnTo>
                  <a:pt x="27724100" y="1879600"/>
                </a:lnTo>
                <a:lnTo>
                  <a:pt x="27851100" y="1752600"/>
                </a:lnTo>
                <a:lnTo>
                  <a:pt x="27978100" y="1612900"/>
                </a:lnTo>
                <a:lnTo>
                  <a:pt x="28054300" y="1511300"/>
                </a:lnTo>
                <a:lnTo>
                  <a:pt x="28079700" y="1447800"/>
                </a:lnTo>
                <a:lnTo>
                  <a:pt x="28092400" y="1409700"/>
                </a:lnTo>
                <a:lnTo>
                  <a:pt x="28105100" y="1397000"/>
                </a:lnTo>
                <a:lnTo>
                  <a:pt x="28105100" y="1384300"/>
                </a:lnTo>
                <a:lnTo>
                  <a:pt x="28092400" y="1346200"/>
                </a:lnTo>
                <a:lnTo>
                  <a:pt x="28054300" y="1282700"/>
                </a:lnTo>
                <a:lnTo>
                  <a:pt x="27978100" y="1143000"/>
                </a:lnTo>
                <a:lnTo>
                  <a:pt x="27851100" y="927100"/>
                </a:lnTo>
                <a:lnTo>
                  <a:pt x="27698700" y="698500"/>
                </a:lnTo>
                <a:lnTo>
                  <a:pt x="27559000" y="482600"/>
                </a:lnTo>
                <a:lnTo>
                  <a:pt x="27419300" y="279400"/>
                </a:lnTo>
                <a:lnTo>
                  <a:pt x="27330400" y="139700"/>
                </a:lnTo>
                <a:lnTo>
                  <a:pt x="27292300" y="88900"/>
                </a:lnTo>
                <a:lnTo>
                  <a:pt x="27266900" y="50800"/>
                </a:lnTo>
                <a:lnTo>
                  <a:pt x="27241500" y="12700"/>
                </a:lnTo>
                <a:lnTo>
                  <a:pt x="27190700" y="25400"/>
                </a:lnTo>
                <a:lnTo>
                  <a:pt x="27101800" y="63500"/>
                </a:lnTo>
                <a:lnTo>
                  <a:pt x="27038300" y="88900"/>
                </a:lnTo>
                <a:lnTo>
                  <a:pt x="26949400" y="127000"/>
                </a:lnTo>
                <a:lnTo>
                  <a:pt x="26733500" y="215900"/>
                </a:lnTo>
                <a:lnTo>
                  <a:pt x="26390600" y="342900"/>
                </a:lnTo>
                <a:lnTo>
                  <a:pt x="25971500" y="508000"/>
                </a:lnTo>
                <a:lnTo>
                  <a:pt x="25463500" y="711200"/>
                </a:lnTo>
                <a:lnTo>
                  <a:pt x="24917400" y="927100"/>
                </a:lnTo>
                <a:lnTo>
                  <a:pt x="24345900" y="1143000"/>
                </a:lnTo>
                <a:lnTo>
                  <a:pt x="23774400" y="1371600"/>
                </a:lnTo>
                <a:lnTo>
                  <a:pt x="23215600" y="1587500"/>
                </a:lnTo>
                <a:lnTo>
                  <a:pt x="22707600" y="1778000"/>
                </a:lnTo>
                <a:lnTo>
                  <a:pt x="22263100" y="1955800"/>
                </a:lnTo>
                <a:lnTo>
                  <a:pt x="21907500" y="2095500"/>
                </a:lnTo>
                <a:lnTo>
                  <a:pt x="21666200" y="2197100"/>
                </a:lnTo>
                <a:lnTo>
                  <a:pt x="21551900" y="2235200"/>
                </a:lnTo>
                <a:lnTo>
                  <a:pt x="21437600" y="2298700"/>
                </a:lnTo>
                <a:lnTo>
                  <a:pt x="21272500" y="2387600"/>
                </a:lnTo>
                <a:lnTo>
                  <a:pt x="21069300" y="2489200"/>
                </a:lnTo>
                <a:lnTo>
                  <a:pt x="20878800" y="2590800"/>
                </a:lnTo>
                <a:lnTo>
                  <a:pt x="20751800" y="2641600"/>
                </a:lnTo>
                <a:lnTo>
                  <a:pt x="20662900" y="2667000"/>
                </a:lnTo>
                <a:lnTo>
                  <a:pt x="20624800" y="2679700"/>
                </a:lnTo>
                <a:lnTo>
                  <a:pt x="20612100" y="2667000"/>
                </a:lnTo>
                <a:lnTo>
                  <a:pt x="20599400" y="2667000"/>
                </a:lnTo>
                <a:lnTo>
                  <a:pt x="20574000" y="2654300"/>
                </a:lnTo>
                <a:lnTo>
                  <a:pt x="20510500" y="2603500"/>
                </a:lnTo>
                <a:lnTo>
                  <a:pt x="20396200" y="2489200"/>
                </a:lnTo>
                <a:lnTo>
                  <a:pt x="20231100" y="2311400"/>
                </a:lnTo>
                <a:lnTo>
                  <a:pt x="20027900" y="2095500"/>
                </a:lnTo>
                <a:lnTo>
                  <a:pt x="19824700" y="1866900"/>
                </a:lnTo>
                <a:lnTo>
                  <a:pt x="19621500" y="1638300"/>
                </a:lnTo>
                <a:lnTo>
                  <a:pt x="19431000" y="1435100"/>
                </a:lnTo>
                <a:lnTo>
                  <a:pt x="19278600" y="1257300"/>
                </a:lnTo>
                <a:lnTo>
                  <a:pt x="19177000" y="1155700"/>
                </a:lnTo>
                <a:lnTo>
                  <a:pt x="19062700" y="1041400"/>
                </a:lnTo>
                <a:lnTo>
                  <a:pt x="18897600" y="889000"/>
                </a:lnTo>
                <a:lnTo>
                  <a:pt x="18707100" y="711200"/>
                </a:lnTo>
                <a:lnTo>
                  <a:pt x="18503900" y="520700"/>
                </a:lnTo>
                <a:lnTo>
                  <a:pt x="18300700" y="330200"/>
                </a:lnTo>
                <a:lnTo>
                  <a:pt x="18097500" y="177800"/>
                </a:lnTo>
                <a:lnTo>
                  <a:pt x="17932400" y="50800"/>
                </a:lnTo>
                <a:lnTo>
                  <a:pt x="17805400" y="0"/>
                </a:lnTo>
                <a:lnTo>
                  <a:pt x="17665700" y="0"/>
                </a:lnTo>
                <a:lnTo>
                  <a:pt x="17399000" y="38100"/>
                </a:lnTo>
                <a:lnTo>
                  <a:pt x="17018000" y="114300"/>
                </a:lnTo>
                <a:lnTo>
                  <a:pt x="16535400" y="215900"/>
                </a:lnTo>
                <a:lnTo>
                  <a:pt x="16002000" y="330200"/>
                </a:lnTo>
                <a:lnTo>
                  <a:pt x="15417800" y="457200"/>
                </a:lnTo>
                <a:lnTo>
                  <a:pt x="14808200" y="584200"/>
                </a:lnTo>
                <a:lnTo>
                  <a:pt x="14211300" y="723900"/>
                </a:lnTo>
                <a:lnTo>
                  <a:pt x="13627100" y="850900"/>
                </a:lnTo>
                <a:lnTo>
                  <a:pt x="13106400" y="965200"/>
                </a:lnTo>
                <a:lnTo>
                  <a:pt x="12649200" y="1054100"/>
                </a:lnTo>
                <a:lnTo>
                  <a:pt x="12280900" y="1130300"/>
                </a:lnTo>
                <a:lnTo>
                  <a:pt x="12077700" y="1168400"/>
                </a:lnTo>
                <a:lnTo>
                  <a:pt x="11976100" y="1181100"/>
                </a:lnTo>
                <a:lnTo>
                  <a:pt x="11938000" y="1181100"/>
                </a:lnTo>
                <a:lnTo>
                  <a:pt x="11938000" y="1168400"/>
                </a:lnTo>
                <a:lnTo>
                  <a:pt x="11925300" y="1168400"/>
                </a:lnTo>
                <a:lnTo>
                  <a:pt x="11912600" y="1130300"/>
                </a:lnTo>
                <a:lnTo>
                  <a:pt x="11887200" y="1054100"/>
                </a:lnTo>
                <a:lnTo>
                  <a:pt x="11874500" y="914400"/>
                </a:lnTo>
                <a:lnTo>
                  <a:pt x="11849100" y="698500"/>
                </a:lnTo>
                <a:lnTo>
                  <a:pt x="11836400" y="469900"/>
                </a:lnTo>
                <a:lnTo>
                  <a:pt x="11823700" y="254000"/>
                </a:lnTo>
                <a:lnTo>
                  <a:pt x="11811000" y="127000"/>
                </a:lnTo>
                <a:lnTo>
                  <a:pt x="11785600" y="50800"/>
                </a:lnTo>
                <a:lnTo>
                  <a:pt x="11772900" y="25400"/>
                </a:lnTo>
                <a:lnTo>
                  <a:pt x="11760200" y="12700"/>
                </a:lnTo>
                <a:lnTo>
                  <a:pt x="11747500" y="12700"/>
                </a:lnTo>
                <a:lnTo>
                  <a:pt x="11722100" y="0"/>
                </a:lnTo>
                <a:lnTo>
                  <a:pt x="11633200" y="12700"/>
                </a:lnTo>
                <a:lnTo>
                  <a:pt x="11468100" y="50800"/>
                </a:lnTo>
                <a:lnTo>
                  <a:pt x="11176000" y="114300"/>
                </a:lnTo>
                <a:lnTo>
                  <a:pt x="10833100" y="203200"/>
                </a:lnTo>
                <a:lnTo>
                  <a:pt x="10464800" y="304800"/>
                </a:lnTo>
                <a:lnTo>
                  <a:pt x="10083800" y="431800"/>
                </a:lnTo>
                <a:lnTo>
                  <a:pt x="9715500" y="546100"/>
                </a:lnTo>
                <a:lnTo>
                  <a:pt x="9385300" y="647700"/>
                </a:lnTo>
                <a:lnTo>
                  <a:pt x="9131300" y="749300"/>
                </a:lnTo>
                <a:lnTo>
                  <a:pt x="8953500" y="825500"/>
                </a:lnTo>
                <a:lnTo>
                  <a:pt x="8813800" y="914400"/>
                </a:lnTo>
                <a:lnTo>
                  <a:pt x="8585200" y="1092200"/>
                </a:lnTo>
                <a:lnTo>
                  <a:pt x="8267700" y="1346200"/>
                </a:lnTo>
                <a:lnTo>
                  <a:pt x="7874000" y="1651000"/>
                </a:lnTo>
                <a:lnTo>
                  <a:pt x="7429500" y="2006600"/>
                </a:lnTo>
                <a:lnTo>
                  <a:pt x="6959600" y="2400300"/>
                </a:lnTo>
                <a:lnTo>
                  <a:pt x="6451600" y="2819400"/>
                </a:lnTo>
                <a:lnTo>
                  <a:pt x="5943600" y="3238500"/>
                </a:lnTo>
                <a:lnTo>
                  <a:pt x="5448300" y="3657600"/>
                </a:lnTo>
                <a:lnTo>
                  <a:pt x="4978400" y="4051300"/>
                </a:lnTo>
                <a:lnTo>
                  <a:pt x="4546600" y="4419600"/>
                </a:lnTo>
                <a:lnTo>
                  <a:pt x="4165600" y="4737100"/>
                </a:lnTo>
                <a:lnTo>
                  <a:pt x="3860800" y="4991100"/>
                </a:lnTo>
                <a:lnTo>
                  <a:pt x="3644900" y="5181600"/>
                </a:lnTo>
                <a:lnTo>
                  <a:pt x="3530600" y="5270500"/>
                </a:lnTo>
                <a:lnTo>
                  <a:pt x="3416300" y="5397500"/>
                </a:lnTo>
                <a:lnTo>
                  <a:pt x="3251200" y="5575300"/>
                </a:lnTo>
                <a:lnTo>
                  <a:pt x="3048000" y="5791200"/>
                </a:lnTo>
                <a:lnTo>
                  <a:pt x="2832100" y="6032500"/>
                </a:lnTo>
                <a:lnTo>
                  <a:pt x="2616200" y="6261100"/>
                </a:lnTo>
                <a:lnTo>
                  <a:pt x="2413000" y="6489700"/>
                </a:lnTo>
                <a:lnTo>
                  <a:pt x="2247900" y="6680200"/>
                </a:lnTo>
                <a:lnTo>
                  <a:pt x="2133600" y="6807200"/>
                </a:lnTo>
                <a:lnTo>
                  <a:pt x="2070100" y="6883400"/>
                </a:lnTo>
                <a:lnTo>
                  <a:pt x="2032000" y="6959600"/>
                </a:lnTo>
                <a:lnTo>
                  <a:pt x="1993900" y="7086600"/>
                </a:lnTo>
                <a:lnTo>
                  <a:pt x="1943100" y="7213600"/>
                </a:lnTo>
                <a:lnTo>
                  <a:pt x="1905000" y="7327900"/>
                </a:lnTo>
                <a:lnTo>
                  <a:pt x="1866900" y="7404100"/>
                </a:lnTo>
                <a:lnTo>
                  <a:pt x="1790700" y="7467600"/>
                </a:lnTo>
                <a:lnTo>
                  <a:pt x="1612900" y="7594600"/>
                </a:lnTo>
                <a:lnTo>
                  <a:pt x="1333500" y="7785100"/>
                </a:lnTo>
                <a:lnTo>
                  <a:pt x="1003300" y="8013700"/>
                </a:lnTo>
                <a:lnTo>
                  <a:pt x="609600" y="8293100"/>
                </a:lnTo>
                <a:lnTo>
                  <a:pt x="177800" y="8585200"/>
                </a:lnTo>
                <a:lnTo>
                  <a:pt x="0" y="8712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46" name="Freeform 2746"/>
          <p:cNvSpPr/>
          <p:nvPr/>
        </p:nvSpPr>
        <p:spPr>
          <a:xfrm rot="-5400000">
            <a:off x="6838950" y="995363"/>
            <a:ext cx="1885950" cy="1351597"/>
          </a:xfrm>
          <a:custGeom>
            <a:avLst/>
            <a:gdLst/>
            <a:ahLst/>
            <a:cxnLst/>
            <a:rect l="0" t="0" r="0" b="0"/>
            <a:pathLst>
              <a:path w="50292000" h="36042600">
                <a:moveTo>
                  <a:pt x="20624800" y="36042600"/>
                </a:moveTo>
                <a:lnTo>
                  <a:pt x="20574000" y="35991800"/>
                </a:lnTo>
                <a:lnTo>
                  <a:pt x="20434300" y="35788600"/>
                </a:lnTo>
                <a:lnTo>
                  <a:pt x="20269200" y="35547300"/>
                </a:lnTo>
                <a:lnTo>
                  <a:pt x="20091400" y="35280600"/>
                </a:lnTo>
                <a:lnTo>
                  <a:pt x="19900900" y="35013900"/>
                </a:lnTo>
                <a:lnTo>
                  <a:pt x="19735800" y="34747200"/>
                </a:lnTo>
                <a:lnTo>
                  <a:pt x="19583400" y="34531300"/>
                </a:lnTo>
                <a:lnTo>
                  <a:pt x="19469100" y="34366200"/>
                </a:lnTo>
                <a:lnTo>
                  <a:pt x="19392900" y="34290000"/>
                </a:lnTo>
                <a:lnTo>
                  <a:pt x="19291300" y="34239200"/>
                </a:lnTo>
                <a:lnTo>
                  <a:pt x="19151600" y="34188400"/>
                </a:lnTo>
                <a:lnTo>
                  <a:pt x="18961100" y="34137600"/>
                </a:lnTo>
                <a:lnTo>
                  <a:pt x="18770600" y="34086800"/>
                </a:lnTo>
                <a:lnTo>
                  <a:pt x="18580100" y="34036000"/>
                </a:lnTo>
                <a:lnTo>
                  <a:pt x="18427700" y="33985200"/>
                </a:lnTo>
                <a:lnTo>
                  <a:pt x="18326100" y="33934400"/>
                </a:lnTo>
                <a:lnTo>
                  <a:pt x="18224500" y="33870900"/>
                </a:lnTo>
                <a:lnTo>
                  <a:pt x="18059400" y="33743900"/>
                </a:lnTo>
                <a:lnTo>
                  <a:pt x="17830800" y="33553400"/>
                </a:lnTo>
                <a:lnTo>
                  <a:pt x="17551400" y="33324800"/>
                </a:lnTo>
                <a:lnTo>
                  <a:pt x="17246600" y="33070800"/>
                </a:lnTo>
                <a:lnTo>
                  <a:pt x="16929100" y="32804100"/>
                </a:lnTo>
                <a:lnTo>
                  <a:pt x="16624300" y="32537400"/>
                </a:lnTo>
                <a:lnTo>
                  <a:pt x="16332200" y="32283400"/>
                </a:lnTo>
                <a:lnTo>
                  <a:pt x="16078200" y="32054800"/>
                </a:lnTo>
                <a:lnTo>
                  <a:pt x="15875000" y="31864300"/>
                </a:lnTo>
                <a:lnTo>
                  <a:pt x="15748000" y="31737300"/>
                </a:lnTo>
                <a:lnTo>
                  <a:pt x="15633700" y="31584900"/>
                </a:lnTo>
                <a:lnTo>
                  <a:pt x="15468600" y="31343600"/>
                </a:lnTo>
                <a:lnTo>
                  <a:pt x="15265400" y="31026100"/>
                </a:lnTo>
                <a:lnTo>
                  <a:pt x="15024100" y="30657800"/>
                </a:lnTo>
                <a:lnTo>
                  <a:pt x="14770100" y="30264100"/>
                </a:lnTo>
                <a:lnTo>
                  <a:pt x="14503400" y="29845000"/>
                </a:lnTo>
                <a:lnTo>
                  <a:pt x="14249400" y="29438600"/>
                </a:lnTo>
                <a:lnTo>
                  <a:pt x="14020800" y="29057600"/>
                </a:lnTo>
                <a:lnTo>
                  <a:pt x="13804900" y="28727400"/>
                </a:lnTo>
                <a:lnTo>
                  <a:pt x="13639800" y="28460700"/>
                </a:lnTo>
                <a:lnTo>
                  <a:pt x="13538200" y="28295600"/>
                </a:lnTo>
                <a:lnTo>
                  <a:pt x="13487400" y="28219400"/>
                </a:lnTo>
                <a:lnTo>
                  <a:pt x="13449300" y="28206700"/>
                </a:lnTo>
                <a:lnTo>
                  <a:pt x="13385800" y="28181300"/>
                </a:lnTo>
                <a:lnTo>
                  <a:pt x="13335000" y="28168600"/>
                </a:lnTo>
                <a:lnTo>
                  <a:pt x="13296900" y="28117800"/>
                </a:lnTo>
                <a:lnTo>
                  <a:pt x="13233400" y="27978100"/>
                </a:lnTo>
                <a:lnTo>
                  <a:pt x="13131800" y="27800300"/>
                </a:lnTo>
                <a:lnTo>
                  <a:pt x="13030200" y="27597100"/>
                </a:lnTo>
                <a:lnTo>
                  <a:pt x="12915900" y="27393900"/>
                </a:lnTo>
                <a:lnTo>
                  <a:pt x="12827000" y="27228800"/>
                </a:lnTo>
                <a:lnTo>
                  <a:pt x="12776200" y="27114500"/>
                </a:lnTo>
                <a:lnTo>
                  <a:pt x="12712700" y="27000200"/>
                </a:lnTo>
                <a:lnTo>
                  <a:pt x="12598400" y="26771600"/>
                </a:lnTo>
                <a:lnTo>
                  <a:pt x="12407900" y="26416000"/>
                </a:lnTo>
                <a:lnTo>
                  <a:pt x="12179300" y="25958800"/>
                </a:lnTo>
                <a:lnTo>
                  <a:pt x="11899900" y="25425400"/>
                </a:lnTo>
                <a:lnTo>
                  <a:pt x="11595100" y="24815800"/>
                </a:lnTo>
                <a:lnTo>
                  <a:pt x="11252200" y="24155400"/>
                </a:lnTo>
                <a:lnTo>
                  <a:pt x="10896600" y="23469600"/>
                </a:lnTo>
                <a:lnTo>
                  <a:pt x="10541000" y="22758400"/>
                </a:lnTo>
                <a:lnTo>
                  <a:pt x="10172700" y="22047200"/>
                </a:lnTo>
                <a:lnTo>
                  <a:pt x="9829800" y="21348700"/>
                </a:lnTo>
                <a:lnTo>
                  <a:pt x="9499600" y="20675600"/>
                </a:lnTo>
                <a:lnTo>
                  <a:pt x="9182100" y="20053300"/>
                </a:lnTo>
                <a:lnTo>
                  <a:pt x="8915400" y="19494500"/>
                </a:lnTo>
                <a:lnTo>
                  <a:pt x="8686800" y="19011900"/>
                </a:lnTo>
                <a:lnTo>
                  <a:pt x="8521700" y="18630900"/>
                </a:lnTo>
                <a:lnTo>
                  <a:pt x="8407400" y="18364200"/>
                </a:lnTo>
                <a:lnTo>
                  <a:pt x="8369300" y="18224500"/>
                </a:lnTo>
                <a:lnTo>
                  <a:pt x="8394700" y="18034000"/>
                </a:lnTo>
                <a:lnTo>
                  <a:pt x="8496300" y="17767300"/>
                </a:lnTo>
                <a:lnTo>
                  <a:pt x="8636000" y="17437100"/>
                </a:lnTo>
                <a:lnTo>
                  <a:pt x="8813800" y="17056100"/>
                </a:lnTo>
                <a:lnTo>
                  <a:pt x="9004300" y="16662400"/>
                </a:lnTo>
                <a:lnTo>
                  <a:pt x="9182100" y="16281400"/>
                </a:lnTo>
                <a:lnTo>
                  <a:pt x="9347200" y="15925800"/>
                </a:lnTo>
                <a:lnTo>
                  <a:pt x="9474200" y="15621000"/>
                </a:lnTo>
                <a:lnTo>
                  <a:pt x="9525000" y="15443200"/>
                </a:lnTo>
                <a:lnTo>
                  <a:pt x="9550400" y="15341600"/>
                </a:lnTo>
                <a:lnTo>
                  <a:pt x="9537700" y="15290800"/>
                </a:lnTo>
                <a:lnTo>
                  <a:pt x="9537700" y="15278100"/>
                </a:lnTo>
                <a:lnTo>
                  <a:pt x="9525000" y="15265400"/>
                </a:lnTo>
                <a:lnTo>
                  <a:pt x="9486900" y="15252700"/>
                </a:lnTo>
                <a:lnTo>
                  <a:pt x="9398000" y="15227300"/>
                </a:lnTo>
                <a:lnTo>
                  <a:pt x="9207500" y="15214600"/>
                </a:lnTo>
                <a:lnTo>
                  <a:pt x="8877300" y="15201900"/>
                </a:lnTo>
                <a:lnTo>
                  <a:pt x="8483600" y="15201900"/>
                </a:lnTo>
                <a:lnTo>
                  <a:pt x="8039100" y="15227300"/>
                </a:lnTo>
                <a:lnTo>
                  <a:pt x="7569200" y="15252700"/>
                </a:lnTo>
                <a:lnTo>
                  <a:pt x="7086600" y="15290800"/>
                </a:lnTo>
                <a:lnTo>
                  <a:pt x="6629400" y="15328900"/>
                </a:lnTo>
                <a:lnTo>
                  <a:pt x="6223000" y="15379700"/>
                </a:lnTo>
                <a:lnTo>
                  <a:pt x="5880100" y="15430500"/>
                </a:lnTo>
                <a:lnTo>
                  <a:pt x="5664200" y="15468600"/>
                </a:lnTo>
                <a:lnTo>
                  <a:pt x="5562600" y="15506700"/>
                </a:lnTo>
                <a:lnTo>
                  <a:pt x="5511800" y="15519400"/>
                </a:lnTo>
                <a:lnTo>
                  <a:pt x="5486400" y="15532100"/>
                </a:lnTo>
                <a:lnTo>
                  <a:pt x="5473700" y="15557500"/>
                </a:lnTo>
                <a:lnTo>
                  <a:pt x="5435600" y="15595600"/>
                </a:lnTo>
                <a:lnTo>
                  <a:pt x="5384800" y="15671800"/>
                </a:lnTo>
                <a:lnTo>
                  <a:pt x="5308600" y="15836900"/>
                </a:lnTo>
                <a:lnTo>
                  <a:pt x="5207000" y="16078200"/>
                </a:lnTo>
                <a:lnTo>
                  <a:pt x="5118100" y="16357600"/>
                </a:lnTo>
                <a:lnTo>
                  <a:pt x="5016500" y="16675100"/>
                </a:lnTo>
                <a:lnTo>
                  <a:pt x="4927600" y="16979900"/>
                </a:lnTo>
                <a:lnTo>
                  <a:pt x="4838700" y="17284700"/>
                </a:lnTo>
                <a:lnTo>
                  <a:pt x="4775200" y="17564100"/>
                </a:lnTo>
                <a:lnTo>
                  <a:pt x="4711700" y="17792700"/>
                </a:lnTo>
                <a:lnTo>
                  <a:pt x="4660900" y="17945100"/>
                </a:lnTo>
                <a:lnTo>
                  <a:pt x="4610100" y="18135600"/>
                </a:lnTo>
                <a:lnTo>
                  <a:pt x="4533900" y="18415000"/>
                </a:lnTo>
                <a:lnTo>
                  <a:pt x="4445000" y="18770600"/>
                </a:lnTo>
                <a:lnTo>
                  <a:pt x="4343400" y="19164300"/>
                </a:lnTo>
                <a:lnTo>
                  <a:pt x="4241800" y="19570700"/>
                </a:lnTo>
                <a:lnTo>
                  <a:pt x="4140200" y="19977100"/>
                </a:lnTo>
                <a:lnTo>
                  <a:pt x="4038600" y="20345400"/>
                </a:lnTo>
                <a:lnTo>
                  <a:pt x="3962400" y="20637500"/>
                </a:lnTo>
                <a:lnTo>
                  <a:pt x="3911600" y="20840700"/>
                </a:lnTo>
                <a:lnTo>
                  <a:pt x="3898900" y="20916900"/>
                </a:lnTo>
                <a:lnTo>
                  <a:pt x="3873500" y="20980400"/>
                </a:lnTo>
                <a:lnTo>
                  <a:pt x="3835400" y="21043900"/>
                </a:lnTo>
                <a:lnTo>
                  <a:pt x="3810000" y="21082000"/>
                </a:lnTo>
                <a:lnTo>
                  <a:pt x="3797300" y="21082000"/>
                </a:lnTo>
                <a:lnTo>
                  <a:pt x="3771900" y="21005800"/>
                </a:lnTo>
                <a:lnTo>
                  <a:pt x="3683000" y="20802600"/>
                </a:lnTo>
                <a:lnTo>
                  <a:pt x="3568700" y="20510500"/>
                </a:lnTo>
                <a:lnTo>
                  <a:pt x="3416300" y="20142200"/>
                </a:lnTo>
                <a:lnTo>
                  <a:pt x="3251200" y="19735800"/>
                </a:lnTo>
                <a:lnTo>
                  <a:pt x="3086100" y="19316700"/>
                </a:lnTo>
                <a:lnTo>
                  <a:pt x="2921000" y="18923000"/>
                </a:lnTo>
                <a:lnTo>
                  <a:pt x="2768600" y="18580100"/>
                </a:lnTo>
                <a:lnTo>
                  <a:pt x="2654300" y="18313400"/>
                </a:lnTo>
                <a:lnTo>
                  <a:pt x="2578100" y="18161000"/>
                </a:lnTo>
                <a:lnTo>
                  <a:pt x="2489200" y="18008600"/>
                </a:lnTo>
                <a:lnTo>
                  <a:pt x="2362200" y="17805400"/>
                </a:lnTo>
                <a:lnTo>
                  <a:pt x="2209800" y="17551400"/>
                </a:lnTo>
                <a:lnTo>
                  <a:pt x="2032000" y="17297400"/>
                </a:lnTo>
                <a:lnTo>
                  <a:pt x="1866900" y="17030700"/>
                </a:lnTo>
                <a:lnTo>
                  <a:pt x="1701800" y="16814800"/>
                </a:lnTo>
                <a:lnTo>
                  <a:pt x="1562100" y="16637000"/>
                </a:lnTo>
                <a:lnTo>
                  <a:pt x="1460500" y="16522700"/>
                </a:lnTo>
                <a:lnTo>
                  <a:pt x="1333500" y="16459200"/>
                </a:lnTo>
                <a:lnTo>
                  <a:pt x="1143000" y="16383000"/>
                </a:lnTo>
                <a:lnTo>
                  <a:pt x="914400" y="16306800"/>
                </a:lnTo>
                <a:lnTo>
                  <a:pt x="660400" y="16217900"/>
                </a:lnTo>
                <a:lnTo>
                  <a:pt x="406400" y="16141700"/>
                </a:lnTo>
                <a:lnTo>
                  <a:pt x="203200" y="16065500"/>
                </a:lnTo>
                <a:lnTo>
                  <a:pt x="76200" y="16014700"/>
                </a:lnTo>
                <a:lnTo>
                  <a:pt x="25400" y="15989300"/>
                </a:lnTo>
                <a:lnTo>
                  <a:pt x="12700" y="15976600"/>
                </a:lnTo>
                <a:lnTo>
                  <a:pt x="0" y="15963900"/>
                </a:lnTo>
                <a:lnTo>
                  <a:pt x="12700" y="15951200"/>
                </a:lnTo>
                <a:lnTo>
                  <a:pt x="25400" y="15938500"/>
                </a:lnTo>
                <a:lnTo>
                  <a:pt x="88900" y="15900400"/>
                </a:lnTo>
                <a:lnTo>
                  <a:pt x="215900" y="15849600"/>
                </a:lnTo>
                <a:lnTo>
                  <a:pt x="419100" y="15786100"/>
                </a:lnTo>
                <a:lnTo>
                  <a:pt x="660400" y="15709900"/>
                </a:lnTo>
                <a:lnTo>
                  <a:pt x="889000" y="15633700"/>
                </a:lnTo>
                <a:lnTo>
                  <a:pt x="1079500" y="15557500"/>
                </a:lnTo>
                <a:lnTo>
                  <a:pt x="1193800" y="15494000"/>
                </a:lnTo>
                <a:lnTo>
                  <a:pt x="1257300" y="15392400"/>
                </a:lnTo>
                <a:lnTo>
                  <a:pt x="1358900" y="15227300"/>
                </a:lnTo>
                <a:lnTo>
                  <a:pt x="1460500" y="15011400"/>
                </a:lnTo>
                <a:lnTo>
                  <a:pt x="1562100" y="14782800"/>
                </a:lnTo>
                <a:lnTo>
                  <a:pt x="1663700" y="14554200"/>
                </a:lnTo>
                <a:lnTo>
                  <a:pt x="1752600" y="14351000"/>
                </a:lnTo>
                <a:lnTo>
                  <a:pt x="1816100" y="14211300"/>
                </a:lnTo>
                <a:lnTo>
                  <a:pt x="1854200" y="14135100"/>
                </a:lnTo>
                <a:lnTo>
                  <a:pt x="1930400" y="14084300"/>
                </a:lnTo>
                <a:lnTo>
                  <a:pt x="2044700" y="14033500"/>
                </a:lnTo>
                <a:lnTo>
                  <a:pt x="2159000" y="13970000"/>
                </a:lnTo>
                <a:lnTo>
                  <a:pt x="2235200" y="13919200"/>
                </a:lnTo>
                <a:lnTo>
                  <a:pt x="2273300" y="13830300"/>
                </a:lnTo>
                <a:lnTo>
                  <a:pt x="2349500" y="13627100"/>
                </a:lnTo>
                <a:lnTo>
                  <a:pt x="2451100" y="13322300"/>
                </a:lnTo>
                <a:lnTo>
                  <a:pt x="2590800" y="12941300"/>
                </a:lnTo>
                <a:lnTo>
                  <a:pt x="2743200" y="12496800"/>
                </a:lnTo>
                <a:lnTo>
                  <a:pt x="2908300" y="12026900"/>
                </a:lnTo>
                <a:lnTo>
                  <a:pt x="3060700" y="11544300"/>
                </a:lnTo>
                <a:lnTo>
                  <a:pt x="3213100" y="11074400"/>
                </a:lnTo>
                <a:lnTo>
                  <a:pt x="3352800" y="10642600"/>
                </a:lnTo>
                <a:lnTo>
                  <a:pt x="3467100" y="10261600"/>
                </a:lnTo>
                <a:lnTo>
                  <a:pt x="3543300" y="9956800"/>
                </a:lnTo>
                <a:lnTo>
                  <a:pt x="3594100" y="9766300"/>
                </a:lnTo>
                <a:lnTo>
                  <a:pt x="3594100" y="9575800"/>
                </a:lnTo>
                <a:lnTo>
                  <a:pt x="3581400" y="9271000"/>
                </a:lnTo>
                <a:lnTo>
                  <a:pt x="3568700" y="8890000"/>
                </a:lnTo>
                <a:lnTo>
                  <a:pt x="3530600" y="8432800"/>
                </a:lnTo>
                <a:lnTo>
                  <a:pt x="3492500" y="7924800"/>
                </a:lnTo>
                <a:lnTo>
                  <a:pt x="3441700" y="7391400"/>
                </a:lnTo>
                <a:lnTo>
                  <a:pt x="3403600" y="6870700"/>
                </a:lnTo>
                <a:lnTo>
                  <a:pt x="3352800" y="6362700"/>
                </a:lnTo>
                <a:lnTo>
                  <a:pt x="3314700" y="5892800"/>
                </a:lnTo>
                <a:lnTo>
                  <a:pt x="3263900" y="5486400"/>
                </a:lnTo>
                <a:lnTo>
                  <a:pt x="3238500" y="5168900"/>
                </a:lnTo>
                <a:lnTo>
                  <a:pt x="3213100" y="4965700"/>
                </a:lnTo>
                <a:lnTo>
                  <a:pt x="3213100" y="4876800"/>
                </a:lnTo>
                <a:lnTo>
                  <a:pt x="3200400" y="4826000"/>
                </a:lnTo>
                <a:lnTo>
                  <a:pt x="3175000" y="4762500"/>
                </a:lnTo>
                <a:lnTo>
                  <a:pt x="3162300" y="4699000"/>
                </a:lnTo>
                <a:lnTo>
                  <a:pt x="3149600" y="4648200"/>
                </a:lnTo>
                <a:lnTo>
                  <a:pt x="3136900" y="4572000"/>
                </a:lnTo>
                <a:lnTo>
                  <a:pt x="3136900" y="4521200"/>
                </a:lnTo>
                <a:lnTo>
                  <a:pt x="3213100" y="4508500"/>
                </a:lnTo>
                <a:lnTo>
                  <a:pt x="3429000" y="4470400"/>
                </a:lnTo>
                <a:lnTo>
                  <a:pt x="3759200" y="4419600"/>
                </a:lnTo>
                <a:lnTo>
                  <a:pt x="4152900" y="4356100"/>
                </a:lnTo>
                <a:lnTo>
                  <a:pt x="4584700" y="4279900"/>
                </a:lnTo>
                <a:lnTo>
                  <a:pt x="5041900" y="4216400"/>
                </a:lnTo>
                <a:lnTo>
                  <a:pt x="5486400" y="4140200"/>
                </a:lnTo>
                <a:lnTo>
                  <a:pt x="5880100" y="4076700"/>
                </a:lnTo>
                <a:lnTo>
                  <a:pt x="6197600" y="4038600"/>
                </a:lnTo>
                <a:lnTo>
                  <a:pt x="6413500" y="4000500"/>
                </a:lnTo>
                <a:lnTo>
                  <a:pt x="6489700" y="3987800"/>
                </a:lnTo>
                <a:lnTo>
                  <a:pt x="6527800" y="3975100"/>
                </a:lnTo>
                <a:lnTo>
                  <a:pt x="6553200" y="3962400"/>
                </a:lnTo>
                <a:lnTo>
                  <a:pt x="6591300" y="3924300"/>
                </a:lnTo>
                <a:lnTo>
                  <a:pt x="6642100" y="3873500"/>
                </a:lnTo>
                <a:lnTo>
                  <a:pt x="6705600" y="3810000"/>
                </a:lnTo>
                <a:lnTo>
                  <a:pt x="6756400" y="3759200"/>
                </a:lnTo>
                <a:lnTo>
                  <a:pt x="6832600" y="3708400"/>
                </a:lnTo>
                <a:lnTo>
                  <a:pt x="7035800" y="3581400"/>
                </a:lnTo>
                <a:lnTo>
                  <a:pt x="7340600" y="3365500"/>
                </a:lnTo>
                <a:lnTo>
                  <a:pt x="7721600" y="3111500"/>
                </a:lnTo>
                <a:lnTo>
                  <a:pt x="8191500" y="2794000"/>
                </a:lnTo>
                <a:lnTo>
                  <a:pt x="8686800" y="2451100"/>
                </a:lnTo>
                <a:lnTo>
                  <a:pt x="9220200" y="2095500"/>
                </a:lnTo>
                <a:lnTo>
                  <a:pt x="9766300" y="1727200"/>
                </a:lnTo>
                <a:lnTo>
                  <a:pt x="10299700" y="1371600"/>
                </a:lnTo>
                <a:lnTo>
                  <a:pt x="10807700" y="1028700"/>
                </a:lnTo>
                <a:lnTo>
                  <a:pt x="11264900" y="723900"/>
                </a:lnTo>
                <a:lnTo>
                  <a:pt x="11658600" y="457200"/>
                </a:lnTo>
                <a:lnTo>
                  <a:pt x="11963400" y="254000"/>
                </a:lnTo>
                <a:lnTo>
                  <a:pt x="12153900" y="127000"/>
                </a:lnTo>
                <a:lnTo>
                  <a:pt x="12230100" y="76200"/>
                </a:lnTo>
                <a:lnTo>
                  <a:pt x="12306300" y="38100"/>
                </a:lnTo>
                <a:lnTo>
                  <a:pt x="12407900" y="0"/>
                </a:lnTo>
                <a:lnTo>
                  <a:pt x="12471400" y="0"/>
                </a:lnTo>
                <a:lnTo>
                  <a:pt x="12496800" y="38100"/>
                </a:lnTo>
                <a:lnTo>
                  <a:pt x="12522200" y="139700"/>
                </a:lnTo>
                <a:lnTo>
                  <a:pt x="12534900" y="241300"/>
                </a:lnTo>
                <a:lnTo>
                  <a:pt x="12547600" y="317500"/>
                </a:lnTo>
                <a:lnTo>
                  <a:pt x="12534900" y="406400"/>
                </a:lnTo>
                <a:lnTo>
                  <a:pt x="12496800" y="635000"/>
                </a:lnTo>
                <a:lnTo>
                  <a:pt x="12433300" y="977900"/>
                </a:lnTo>
                <a:lnTo>
                  <a:pt x="12344400" y="1409700"/>
                </a:lnTo>
                <a:lnTo>
                  <a:pt x="12255500" y="1905000"/>
                </a:lnTo>
                <a:lnTo>
                  <a:pt x="12166600" y="2425700"/>
                </a:lnTo>
                <a:lnTo>
                  <a:pt x="12077700" y="2959100"/>
                </a:lnTo>
                <a:lnTo>
                  <a:pt x="12001500" y="3479800"/>
                </a:lnTo>
                <a:lnTo>
                  <a:pt x="11938000" y="3949700"/>
                </a:lnTo>
                <a:lnTo>
                  <a:pt x="11899900" y="4356100"/>
                </a:lnTo>
                <a:lnTo>
                  <a:pt x="11887200" y="4660900"/>
                </a:lnTo>
                <a:lnTo>
                  <a:pt x="11912600" y="4851400"/>
                </a:lnTo>
                <a:lnTo>
                  <a:pt x="12014200" y="4991100"/>
                </a:lnTo>
                <a:lnTo>
                  <a:pt x="12217400" y="5194300"/>
                </a:lnTo>
                <a:lnTo>
                  <a:pt x="12509500" y="5448300"/>
                </a:lnTo>
                <a:lnTo>
                  <a:pt x="12865100" y="5740400"/>
                </a:lnTo>
                <a:lnTo>
                  <a:pt x="13271500" y="6057900"/>
                </a:lnTo>
                <a:lnTo>
                  <a:pt x="13716000" y="6388100"/>
                </a:lnTo>
                <a:lnTo>
                  <a:pt x="14160500" y="6731000"/>
                </a:lnTo>
                <a:lnTo>
                  <a:pt x="14605000" y="7048500"/>
                </a:lnTo>
                <a:lnTo>
                  <a:pt x="15024100" y="7353300"/>
                </a:lnTo>
                <a:lnTo>
                  <a:pt x="15392400" y="7620000"/>
                </a:lnTo>
                <a:lnTo>
                  <a:pt x="15709900" y="7848600"/>
                </a:lnTo>
                <a:lnTo>
                  <a:pt x="15938500" y="8013700"/>
                </a:lnTo>
                <a:lnTo>
                  <a:pt x="16065500" y="8115300"/>
                </a:lnTo>
                <a:lnTo>
                  <a:pt x="16217900" y="8216900"/>
                </a:lnTo>
                <a:lnTo>
                  <a:pt x="16433800" y="8356600"/>
                </a:lnTo>
                <a:lnTo>
                  <a:pt x="16675100" y="8521700"/>
                </a:lnTo>
                <a:lnTo>
                  <a:pt x="16954500" y="8699500"/>
                </a:lnTo>
                <a:lnTo>
                  <a:pt x="17233900" y="8890000"/>
                </a:lnTo>
                <a:lnTo>
                  <a:pt x="17500600" y="9080500"/>
                </a:lnTo>
                <a:lnTo>
                  <a:pt x="17741900" y="9245600"/>
                </a:lnTo>
                <a:lnTo>
                  <a:pt x="17919700" y="9410700"/>
                </a:lnTo>
                <a:lnTo>
                  <a:pt x="18046700" y="9525000"/>
                </a:lnTo>
                <a:lnTo>
                  <a:pt x="18110200" y="9677400"/>
                </a:lnTo>
                <a:lnTo>
                  <a:pt x="18224500" y="9956800"/>
                </a:lnTo>
                <a:lnTo>
                  <a:pt x="18351500" y="10363200"/>
                </a:lnTo>
                <a:lnTo>
                  <a:pt x="18516600" y="10871200"/>
                </a:lnTo>
                <a:lnTo>
                  <a:pt x="18707100" y="11442700"/>
                </a:lnTo>
                <a:lnTo>
                  <a:pt x="18897600" y="12077700"/>
                </a:lnTo>
                <a:lnTo>
                  <a:pt x="19100800" y="12738100"/>
                </a:lnTo>
                <a:lnTo>
                  <a:pt x="19304000" y="13411200"/>
                </a:lnTo>
                <a:lnTo>
                  <a:pt x="19507200" y="14071600"/>
                </a:lnTo>
                <a:lnTo>
                  <a:pt x="19697700" y="14693900"/>
                </a:lnTo>
                <a:lnTo>
                  <a:pt x="19862800" y="15252700"/>
                </a:lnTo>
                <a:lnTo>
                  <a:pt x="20015200" y="15735300"/>
                </a:lnTo>
                <a:lnTo>
                  <a:pt x="20129500" y="16116300"/>
                </a:lnTo>
                <a:lnTo>
                  <a:pt x="20205700" y="16370300"/>
                </a:lnTo>
                <a:lnTo>
                  <a:pt x="20243800" y="16471900"/>
                </a:lnTo>
                <a:lnTo>
                  <a:pt x="20307300" y="16535400"/>
                </a:lnTo>
                <a:lnTo>
                  <a:pt x="20408900" y="16624300"/>
                </a:lnTo>
                <a:lnTo>
                  <a:pt x="20523200" y="16725900"/>
                </a:lnTo>
                <a:lnTo>
                  <a:pt x="20637500" y="16814800"/>
                </a:lnTo>
                <a:lnTo>
                  <a:pt x="20739100" y="16903700"/>
                </a:lnTo>
                <a:lnTo>
                  <a:pt x="20815300" y="16967200"/>
                </a:lnTo>
                <a:lnTo>
                  <a:pt x="20891500" y="17043400"/>
                </a:lnTo>
                <a:lnTo>
                  <a:pt x="21043900" y="17208500"/>
                </a:lnTo>
                <a:lnTo>
                  <a:pt x="21247100" y="17437100"/>
                </a:lnTo>
                <a:lnTo>
                  <a:pt x="21501100" y="17716500"/>
                </a:lnTo>
                <a:lnTo>
                  <a:pt x="21767800" y="18008600"/>
                </a:lnTo>
                <a:lnTo>
                  <a:pt x="22047200" y="18300700"/>
                </a:lnTo>
                <a:lnTo>
                  <a:pt x="22301200" y="18567400"/>
                </a:lnTo>
                <a:lnTo>
                  <a:pt x="22517100" y="18770600"/>
                </a:lnTo>
                <a:lnTo>
                  <a:pt x="22644100" y="18884900"/>
                </a:lnTo>
                <a:lnTo>
                  <a:pt x="22720300" y="18935700"/>
                </a:lnTo>
                <a:lnTo>
                  <a:pt x="22758400" y="18948400"/>
                </a:lnTo>
                <a:lnTo>
                  <a:pt x="22758400" y="18935700"/>
                </a:lnTo>
                <a:lnTo>
                  <a:pt x="22771100" y="18935700"/>
                </a:lnTo>
                <a:lnTo>
                  <a:pt x="22783800" y="18910300"/>
                </a:lnTo>
                <a:lnTo>
                  <a:pt x="22783800" y="18821400"/>
                </a:lnTo>
                <a:lnTo>
                  <a:pt x="22771100" y="18656300"/>
                </a:lnTo>
                <a:lnTo>
                  <a:pt x="22733000" y="18376900"/>
                </a:lnTo>
                <a:lnTo>
                  <a:pt x="22669500" y="18046700"/>
                </a:lnTo>
                <a:lnTo>
                  <a:pt x="22593300" y="17665700"/>
                </a:lnTo>
                <a:lnTo>
                  <a:pt x="22529800" y="17284700"/>
                </a:lnTo>
                <a:lnTo>
                  <a:pt x="22466300" y="16916400"/>
                </a:lnTo>
                <a:lnTo>
                  <a:pt x="22415500" y="16586200"/>
                </a:lnTo>
                <a:lnTo>
                  <a:pt x="22402800" y="16319500"/>
                </a:lnTo>
                <a:lnTo>
                  <a:pt x="22415500" y="16154400"/>
                </a:lnTo>
                <a:lnTo>
                  <a:pt x="22491700" y="16014700"/>
                </a:lnTo>
                <a:lnTo>
                  <a:pt x="22669500" y="15773400"/>
                </a:lnTo>
                <a:lnTo>
                  <a:pt x="22936200" y="15443200"/>
                </a:lnTo>
                <a:lnTo>
                  <a:pt x="23266400" y="15049500"/>
                </a:lnTo>
                <a:lnTo>
                  <a:pt x="23660100" y="14592300"/>
                </a:lnTo>
                <a:lnTo>
                  <a:pt x="24079200" y="14097000"/>
                </a:lnTo>
                <a:lnTo>
                  <a:pt x="24536400" y="13589000"/>
                </a:lnTo>
                <a:lnTo>
                  <a:pt x="24993600" y="13068300"/>
                </a:lnTo>
                <a:lnTo>
                  <a:pt x="25450800" y="12573000"/>
                </a:lnTo>
                <a:lnTo>
                  <a:pt x="25895300" y="12090400"/>
                </a:lnTo>
                <a:lnTo>
                  <a:pt x="26301700" y="11671300"/>
                </a:lnTo>
                <a:lnTo>
                  <a:pt x="26670000" y="11315700"/>
                </a:lnTo>
                <a:lnTo>
                  <a:pt x="26962100" y="11023600"/>
                </a:lnTo>
                <a:lnTo>
                  <a:pt x="27152600" y="10871200"/>
                </a:lnTo>
                <a:lnTo>
                  <a:pt x="27254200" y="10807700"/>
                </a:lnTo>
                <a:lnTo>
                  <a:pt x="27292300" y="10782300"/>
                </a:lnTo>
                <a:lnTo>
                  <a:pt x="27317700" y="10782300"/>
                </a:lnTo>
                <a:lnTo>
                  <a:pt x="27343100" y="10782300"/>
                </a:lnTo>
                <a:lnTo>
                  <a:pt x="27393900" y="10795000"/>
                </a:lnTo>
                <a:lnTo>
                  <a:pt x="27495500" y="10845800"/>
                </a:lnTo>
                <a:lnTo>
                  <a:pt x="27660600" y="10960100"/>
                </a:lnTo>
                <a:lnTo>
                  <a:pt x="27927300" y="11163300"/>
                </a:lnTo>
                <a:lnTo>
                  <a:pt x="28244800" y="11430000"/>
                </a:lnTo>
                <a:lnTo>
                  <a:pt x="28575000" y="11734800"/>
                </a:lnTo>
                <a:lnTo>
                  <a:pt x="28930600" y="12052300"/>
                </a:lnTo>
                <a:lnTo>
                  <a:pt x="29286200" y="12382500"/>
                </a:lnTo>
                <a:lnTo>
                  <a:pt x="29616400" y="12700000"/>
                </a:lnTo>
                <a:lnTo>
                  <a:pt x="29933900" y="12979400"/>
                </a:lnTo>
                <a:lnTo>
                  <a:pt x="30200600" y="13208000"/>
                </a:lnTo>
                <a:lnTo>
                  <a:pt x="30416500" y="13385800"/>
                </a:lnTo>
                <a:lnTo>
                  <a:pt x="30568900" y="13474700"/>
                </a:lnTo>
                <a:lnTo>
                  <a:pt x="30734000" y="13512800"/>
                </a:lnTo>
                <a:lnTo>
                  <a:pt x="30975300" y="13550900"/>
                </a:lnTo>
                <a:lnTo>
                  <a:pt x="31292800" y="13589000"/>
                </a:lnTo>
                <a:lnTo>
                  <a:pt x="31661100" y="13614400"/>
                </a:lnTo>
                <a:lnTo>
                  <a:pt x="32042100" y="13639800"/>
                </a:lnTo>
                <a:lnTo>
                  <a:pt x="32435800" y="13665200"/>
                </a:lnTo>
                <a:lnTo>
                  <a:pt x="32816800" y="13677900"/>
                </a:lnTo>
                <a:lnTo>
                  <a:pt x="33159700" y="13677900"/>
                </a:lnTo>
                <a:lnTo>
                  <a:pt x="33451800" y="13677900"/>
                </a:lnTo>
                <a:lnTo>
                  <a:pt x="33667700" y="13677900"/>
                </a:lnTo>
                <a:lnTo>
                  <a:pt x="33782000" y="13665200"/>
                </a:lnTo>
                <a:lnTo>
                  <a:pt x="33909000" y="13601700"/>
                </a:lnTo>
                <a:lnTo>
                  <a:pt x="34074100" y="13500100"/>
                </a:lnTo>
                <a:lnTo>
                  <a:pt x="34264600" y="13360400"/>
                </a:lnTo>
                <a:lnTo>
                  <a:pt x="34467800" y="13220700"/>
                </a:lnTo>
                <a:lnTo>
                  <a:pt x="34671000" y="13081000"/>
                </a:lnTo>
                <a:lnTo>
                  <a:pt x="34836100" y="12954000"/>
                </a:lnTo>
                <a:lnTo>
                  <a:pt x="34963100" y="12890500"/>
                </a:lnTo>
                <a:lnTo>
                  <a:pt x="35077400" y="12839700"/>
                </a:lnTo>
                <a:lnTo>
                  <a:pt x="35293300" y="12763500"/>
                </a:lnTo>
                <a:lnTo>
                  <a:pt x="35598100" y="12674600"/>
                </a:lnTo>
                <a:lnTo>
                  <a:pt x="35966400" y="12547600"/>
                </a:lnTo>
                <a:lnTo>
                  <a:pt x="36385500" y="12420600"/>
                </a:lnTo>
                <a:lnTo>
                  <a:pt x="36830000" y="12280900"/>
                </a:lnTo>
                <a:lnTo>
                  <a:pt x="37274500" y="12153900"/>
                </a:lnTo>
                <a:lnTo>
                  <a:pt x="37706300" y="12014200"/>
                </a:lnTo>
                <a:lnTo>
                  <a:pt x="38112700" y="11899900"/>
                </a:lnTo>
                <a:lnTo>
                  <a:pt x="38455600" y="11798300"/>
                </a:lnTo>
                <a:lnTo>
                  <a:pt x="38722300" y="11722100"/>
                </a:lnTo>
                <a:lnTo>
                  <a:pt x="38887400" y="11684000"/>
                </a:lnTo>
                <a:lnTo>
                  <a:pt x="39065200" y="11645900"/>
                </a:lnTo>
                <a:lnTo>
                  <a:pt x="39319200" y="11607800"/>
                </a:lnTo>
                <a:lnTo>
                  <a:pt x="39624000" y="11557000"/>
                </a:lnTo>
                <a:lnTo>
                  <a:pt x="39979600" y="11506200"/>
                </a:lnTo>
                <a:lnTo>
                  <a:pt x="40360600" y="11442700"/>
                </a:lnTo>
                <a:lnTo>
                  <a:pt x="40741600" y="11391900"/>
                </a:lnTo>
                <a:lnTo>
                  <a:pt x="41122600" y="11328400"/>
                </a:lnTo>
                <a:lnTo>
                  <a:pt x="41478200" y="11277600"/>
                </a:lnTo>
                <a:lnTo>
                  <a:pt x="41783000" y="11226800"/>
                </a:lnTo>
                <a:lnTo>
                  <a:pt x="42024300" y="11188700"/>
                </a:lnTo>
                <a:lnTo>
                  <a:pt x="42189400" y="11163300"/>
                </a:lnTo>
                <a:lnTo>
                  <a:pt x="42367200" y="11125200"/>
                </a:lnTo>
                <a:lnTo>
                  <a:pt x="42621200" y="11061700"/>
                </a:lnTo>
                <a:lnTo>
                  <a:pt x="42938700" y="10998200"/>
                </a:lnTo>
                <a:lnTo>
                  <a:pt x="43281600" y="10922000"/>
                </a:lnTo>
                <a:lnTo>
                  <a:pt x="43637200" y="10833100"/>
                </a:lnTo>
                <a:lnTo>
                  <a:pt x="43992800" y="10744200"/>
                </a:lnTo>
                <a:lnTo>
                  <a:pt x="44335700" y="10655300"/>
                </a:lnTo>
                <a:lnTo>
                  <a:pt x="44640500" y="10566400"/>
                </a:lnTo>
                <a:lnTo>
                  <a:pt x="44881800" y="10490200"/>
                </a:lnTo>
                <a:lnTo>
                  <a:pt x="45046900" y="10414000"/>
                </a:lnTo>
                <a:lnTo>
                  <a:pt x="45199300" y="10312400"/>
                </a:lnTo>
                <a:lnTo>
                  <a:pt x="45415200" y="10134600"/>
                </a:lnTo>
                <a:lnTo>
                  <a:pt x="45681900" y="9906000"/>
                </a:lnTo>
                <a:lnTo>
                  <a:pt x="45974000" y="9639300"/>
                </a:lnTo>
                <a:lnTo>
                  <a:pt x="46278800" y="9359900"/>
                </a:lnTo>
                <a:lnTo>
                  <a:pt x="46583600" y="9080500"/>
                </a:lnTo>
                <a:lnTo>
                  <a:pt x="46863000" y="8826500"/>
                </a:lnTo>
                <a:lnTo>
                  <a:pt x="47104300" y="8597900"/>
                </a:lnTo>
                <a:lnTo>
                  <a:pt x="47294800" y="8432800"/>
                </a:lnTo>
                <a:lnTo>
                  <a:pt x="47421800" y="8331200"/>
                </a:lnTo>
                <a:lnTo>
                  <a:pt x="47561500" y="8255000"/>
                </a:lnTo>
                <a:lnTo>
                  <a:pt x="47777400" y="8178800"/>
                </a:lnTo>
                <a:lnTo>
                  <a:pt x="48031400" y="8077200"/>
                </a:lnTo>
                <a:lnTo>
                  <a:pt x="48310800" y="7975600"/>
                </a:lnTo>
                <a:lnTo>
                  <a:pt x="48577500" y="7874000"/>
                </a:lnTo>
                <a:lnTo>
                  <a:pt x="48818800" y="7772400"/>
                </a:lnTo>
                <a:lnTo>
                  <a:pt x="49022000" y="7670800"/>
                </a:lnTo>
                <a:lnTo>
                  <a:pt x="49136300" y="7581900"/>
                </a:lnTo>
                <a:lnTo>
                  <a:pt x="49212500" y="7454900"/>
                </a:lnTo>
                <a:lnTo>
                  <a:pt x="49314100" y="7226300"/>
                </a:lnTo>
                <a:lnTo>
                  <a:pt x="49428400" y="6921500"/>
                </a:lnTo>
                <a:lnTo>
                  <a:pt x="49568100" y="6553200"/>
                </a:lnTo>
                <a:lnTo>
                  <a:pt x="49707800" y="6159500"/>
                </a:lnTo>
                <a:lnTo>
                  <a:pt x="49847500" y="5753100"/>
                </a:lnTo>
                <a:lnTo>
                  <a:pt x="49974500" y="5372100"/>
                </a:lnTo>
                <a:lnTo>
                  <a:pt x="50088800" y="5016500"/>
                </a:lnTo>
                <a:lnTo>
                  <a:pt x="50190400" y="4737100"/>
                </a:lnTo>
                <a:lnTo>
                  <a:pt x="50241200" y="4546600"/>
                </a:lnTo>
                <a:lnTo>
                  <a:pt x="50266600" y="4470400"/>
                </a:lnTo>
                <a:lnTo>
                  <a:pt x="50279300" y="4406900"/>
                </a:lnTo>
                <a:lnTo>
                  <a:pt x="50292000" y="4305300"/>
                </a:lnTo>
                <a:lnTo>
                  <a:pt x="50292000" y="4241800"/>
                </a:lnTo>
                <a:lnTo>
                  <a:pt x="50253900" y="4229100"/>
                </a:lnTo>
                <a:lnTo>
                  <a:pt x="50190400" y="4203700"/>
                </a:lnTo>
                <a:lnTo>
                  <a:pt x="50139600" y="4191000"/>
                </a:lnTo>
                <a:lnTo>
                  <a:pt x="50126900" y="4165600"/>
                </a:lnTo>
                <a:lnTo>
                  <a:pt x="50101500" y="4114800"/>
                </a:lnTo>
                <a:lnTo>
                  <a:pt x="50076100" y="4076700"/>
                </a:lnTo>
                <a:lnTo>
                  <a:pt x="50063400" y="4000500"/>
                </a:lnTo>
                <a:lnTo>
                  <a:pt x="50025300" y="3822700"/>
                </a:lnTo>
                <a:lnTo>
                  <a:pt x="49974500" y="3568700"/>
                </a:lnTo>
                <a:lnTo>
                  <a:pt x="49898300" y="3263900"/>
                </a:lnTo>
                <a:lnTo>
                  <a:pt x="49834800" y="2946400"/>
                </a:lnTo>
                <a:lnTo>
                  <a:pt x="49758600" y="2641600"/>
                </a:lnTo>
                <a:lnTo>
                  <a:pt x="49682400" y="2400300"/>
                </a:lnTo>
                <a:lnTo>
                  <a:pt x="49618900" y="2247900"/>
                </a:lnTo>
                <a:lnTo>
                  <a:pt x="49517300" y="2120900"/>
                </a:lnTo>
                <a:lnTo>
                  <a:pt x="49364900" y="1930400"/>
                </a:lnTo>
                <a:lnTo>
                  <a:pt x="49149000" y="1701800"/>
                </a:lnTo>
                <a:lnTo>
                  <a:pt x="48920400" y="1460500"/>
                </a:lnTo>
                <a:lnTo>
                  <a:pt x="48666400" y="1219200"/>
                </a:lnTo>
                <a:lnTo>
                  <a:pt x="48425100" y="1003300"/>
                </a:lnTo>
                <a:lnTo>
                  <a:pt x="48209200" y="825500"/>
                </a:lnTo>
                <a:lnTo>
                  <a:pt x="48069500" y="736600"/>
                </a:lnTo>
                <a:lnTo>
                  <a:pt x="47980600" y="685800"/>
                </a:lnTo>
                <a:lnTo>
                  <a:pt x="47942500" y="685800"/>
                </a:lnTo>
                <a:lnTo>
                  <a:pt x="47929800" y="685800"/>
                </a:lnTo>
                <a:lnTo>
                  <a:pt x="47917100" y="685800"/>
                </a:lnTo>
                <a:lnTo>
                  <a:pt x="47891700" y="723900"/>
                </a:lnTo>
                <a:lnTo>
                  <a:pt x="47840900" y="800100"/>
                </a:lnTo>
                <a:lnTo>
                  <a:pt x="47764700" y="990600"/>
                </a:lnTo>
                <a:lnTo>
                  <a:pt x="47663100" y="1295400"/>
                </a:lnTo>
                <a:lnTo>
                  <a:pt x="47548800" y="1689100"/>
                </a:lnTo>
                <a:lnTo>
                  <a:pt x="47434500" y="2120900"/>
                </a:lnTo>
                <a:lnTo>
                  <a:pt x="47307500" y="2565400"/>
                </a:lnTo>
                <a:lnTo>
                  <a:pt x="47167800" y="3009900"/>
                </a:lnTo>
                <a:lnTo>
                  <a:pt x="47040800" y="3416300"/>
                </a:lnTo>
                <a:lnTo>
                  <a:pt x="46926500" y="3759200"/>
                </a:lnTo>
                <a:lnTo>
                  <a:pt x="46837600" y="3962400"/>
                </a:lnTo>
                <a:lnTo>
                  <a:pt x="46774100" y="4076700"/>
                </a:lnTo>
                <a:lnTo>
                  <a:pt x="46736000" y="4114800"/>
                </a:lnTo>
                <a:lnTo>
                  <a:pt x="46710600" y="4140200"/>
                </a:lnTo>
                <a:lnTo>
                  <a:pt x="46697900" y="4140200"/>
                </a:lnTo>
                <a:lnTo>
                  <a:pt x="46634400" y="4165600"/>
                </a:lnTo>
                <a:lnTo>
                  <a:pt x="46507400" y="4178300"/>
                </a:lnTo>
                <a:lnTo>
                  <a:pt x="46278800" y="4203700"/>
                </a:lnTo>
                <a:lnTo>
                  <a:pt x="45885100" y="4203700"/>
                </a:lnTo>
                <a:lnTo>
                  <a:pt x="45415200" y="4191000"/>
                </a:lnTo>
                <a:lnTo>
                  <a:pt x="44881800" y="4178300"/>
                </a:lnTo>
                <a:lnTo>
                  <a:pt x="44297600" y="4140200"/>
                </a:lnTo>
                <a:lnTo>
                  <a:pt x="43713400" y="4114800"/>
                </a:lnTo>
                <a:lnTo>
                  <a:pt x="43141900" y="4064000"/>
                </a:lnTo>
                <a:lnTo>
                  <a:pt x="42595800" y="4025900"/>
                </a:lnTo>
                <a:lnTo>
                  <a:pt x="42113200" y="3987800"/>
                </a:lnTo>
                <a:lnTo>
                  <a:pt x="41706800" y="3949700"/>
                </a:lnTo>
                <a:lnTo>
                  <a:pt x="41402000" y="3911600"/>
                </a:lnTo>
                <a:lnTo>
                  <a:pt x="41224200" y="3898900"/>
                </a:lnTo>
                <a:lnTo>
                  <a:pt x="41046400" y="3860800"/>
                </a:lnTo>
                <a:lnTo>
                  <a:pt x="40805100" y="3784600"/>
                </a:lnTo>
                <a:lnTo>
                  <a:pt x="40500300" y="3695700"/>
                </a:lnTo>
                <a:lnTo>
                  <a:pt x="40157400" y="3594100"/>
                </a:lnTo>
                <a:lnTo>
                  <a:pt x="39801800" y="3479800"/>
                </a:lnTo>
                <a:lnTo>
                  <a:pt x="39458900" y="3378200"/>
                </a:lnTo>
                <a:lnTo>
                  <a:pt x="39116000" y="3289300"/>
                </a:lnTo>
                <a:lnTo>
                  <a:pt x="38823900" y="3200400"/>
                </a:lnTo>
                <a:lnTo>
                  <a:pt x="38569900" y="3149600"/>
                </a:lnTo>
                <a:lnTo>
                  <a:pt x="38392100" y="3136900"/>
                </a:lnTo>
                <a:lnTo>
                  <a:pt x="38239700" y="3175000"/>
                </a:lnTo>
                <a:lnTo>
                  <a:pt x="37960300" y="3276600"/>
                </a:lnTo>
                <a:lnTo>
                  <a:pt x="37566600" y="3416300"/>
                </a:lnTo>
                <a:lnTo>
                  <a:pt x="37096700" y="3594100"/>
                </a:lnTo>
                <a:lnTo>
                  <a:pt x="36550600" y="3810000"/>
                </a:lnTo>
                <a:lnTo>
                  <a:pt x="35966400" y="4038600"/>
                </a:lnTo>
                <a:lnTo>
                  <a:pt x="35356800" y="4279900"/>
                </a:lnTo>
                <a:lnTo>
                  <a:pt x="34734500" y="4521200"/>
                </a:lnTo>
                <a:lnTo>
                  <a:pt x="34124900" y="4762500"/>
                </a:lnTo>
                <a:lnTo>
                  <a:pt x="33540700" y="4978400"/>
                </a:lnTo>
                <a:lnTo>
                  <a:pt x="33007300" y="5168900"/>
                </a:lnTo>
                <a:lnTo>
                  <a:pt x="32550100" y="5321300"/>
                </a:lnTo>
                <a:lnTo>
                  <a:pt x="32181800" y="5435600"/>
                </a:lnTo>
                <a:lnTo>
                  <a:pt x="31965900" y="5473700"/>
                </a:lnTo>
                <a:lnTo>
                  <a:pt x="31851600" y="5486400"/>
                </a:lnTo>
                <a:lnTo>
                  <a:pt x="31813500" y="5486400"/>
                </a:lnTo>
                <a:lnTo>
                  <a:pt x="31788100" y="5473700"/>
                </a:lnTo>
                <a:lnTo>
                  <a:pt x="31788100" y="5461000"/>
                </a:lnTo>
                <a:lnTo>
                  <a:pt x="31762700" y="5422900"/>
                </a:lnTo>
                <a:lnTo>
                  <a:pt x="31750000" y="5308600"/>
                </a:lnTo>
                <a:lnTo>
                  <a:pt x="31750000" y="5080000"/>
                </a:lnTo>
                <a:lnTo>
                  <a:pt x="31762700" y="4686300"/>
                </a:lnTo>
                <a:lnTo>
                  <a:pt x="31800800" y="4178300"/>
                </a:lnTo>
                <a:lnTo>
                  <a:pt x="31864300" y="3594100"/>
                </a:lnTo>
                <a:lnTo>
                  <a:pt x="31927800" y="2946400"/>
                </a:lnTo>
                <a:lnTo>
                  <a:pt x="32016700" y="2260600"/>
                </a:lnTo>
                <a:lnTo>
                  <a:pt x="32105600" y="1562100"/>
                </a:lnTo>
                <a:lnTo>
                  <a:pt x="32207200" y="850900"/>
                </a:lnTo>
                <a:lnTo>
                  <a:pt x="32283400" y="266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47" name="Freeform 2747"/>
          <p:cNvSpPr/>
          <p:nvPr/>
        </p:nvSpPr>
        <p:spPr>
          <a:xfrm rot="-5400000">
            <a:off x="8490347" y="1753315"/>
            <a:ext cx="38576" cy="24765"/>
          </a:xfrm>
          <a:custGeom>
            <a:avLst/>
            <a:gdLst/>
            <a:ahLst/>
            <a:cxnLst/>
            <a:rect l="0" t="0" r="0" b="0"/>
            <a:pathLst>
              <a:path w="1028700" h="660400">
                <a:moveTo>
                  <a:pt x="1028700" y="660400"/>
                </a:moveTo>
                <a:lnTo>
                  <a:pt x="1016000" y="647700"/>
                </a:lnTo>
                <a:lnTo>
                  <a:pt x="977900" y="622300"/>
                </a:lnTo>
                <a:lnTo>
                  <a:pt x="889000" y="571500"/>
                </a:lnTo>
                <a:lnTo>
                  <a:pt x="723900" y="469900"/>
                </a:lnTo>
                <a:lnTo>
                  <a:pt x="469900" y="304800"/>
                </a:lnTo>
                <a:lnTo>
                  <a:pt x="165100" y="1143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48" name="Freeform 2748"/>
          <p:cNvSpPr/>
          <p:nvPr/>
        </p:nvSpPr>
        <p:spPr>
          <a:xfrm rot="-5400000">
            <a:off x="8231982" y="4870609"/>
            <a:ext cx="894397" cy="487680"/>
          </a:xfrm>
          <a:custGeom>
            <a:avLst/>
            <a:gdLst/>
            <a:ahLst/>
            <a:cxnLst/>
            <a:rect l="0" t="0" r="0" b="0"/>
            <a:pathLst>
              <a:path w="23850600" h="13004800">
                <a:moveTo>
                  <a:pt x="23850600" y="13004800"/>
                </a:moveTo>
                <a:lnTo>
                  <a:pt x="23698200" y="12903200"/>
                </a:lnTo>
                <a:lnTo>
                  <a:pt x="23342600" y="12661900"/>
                </a:lnTo>
                <a:lnTo>
                  <a:pt x="22936200" y="12407900"/>
                </a:lnTo>
                <a:lnTo>
                  <a:pt x="22517100" y="12128500"/>
                </a:lnTo>
                <a:lnTo>
                  <a:pt x="22098000" y="11861800"/>
                </a:lnTo>
                <a:lnTo>
                  <a:pt x="21691600" y="11595100"/>
                </a:lnTo>
                <a:lnTo>
                  <a:pt x="21323300" y="11353800"/>
                </a:lnTo>
                <a:lnTo>
                  <a:pt x="21018500" y="11150600"/>
                </a:lnTo>
                <a:lnTo>
                  <a:pt x="20802600" y="10985500"/>
                </a:lnTo>
                <a:lnTo>
                  <a:pt x="20675600" y="10871200"/>
                </a:lnTo>
                <a:lnTo>
                  <a:pt x="20561300" y="10731500"/>
                </a:lnTo>
                <a:lnTo>
                  <a:pt x="20434300" y="10502900"/>
                </a:lnTo>
                <a:lnTo>
                  <a:pt x="20269200" y="10210800"/>
                </a:lnTo>
                <a:lnTo>
                  <a:pt x="20104100" y="9906000"/>
                </a:lnTo>
                <a:lnTo>
                  <a:pt x="19939000" y="9588500"/>
                </a:lnTo>
                <a:lnTo>
                  <a:pt x="19786600" y="9283700"/>
                </a:lnTo>
                <a:lnTo>
                  <a:pt x="19659600" y="9029700"/>
                </a:lnTo>
                <a:lnTo>
                  <a:pt x="19558000" y="8839200"/>
                </a:lnTo>
                <a:lnTo>
                  <a:pt x="19494500" y="8750300"/>
                </a:lnTo>
                <a:lnTo>
                  <a:pt x="19405600" y="8674100"/>
                </a:lnTo>
                <a:lnTo>
                  <a:pt x="19278600" y="8597900"/>
                </a:lnTo>
                <a:lnTo>
                  <a:pt x="19113500" y="8496300"/>
                </a:lnTo>
                <a:lnTo>
                  <a:pt x="18948400" y="8407400"/>
                </a:lnTo>
                <a:lnTo>
                  <a:pt x="18808700" y="8331200"/>
                </a:lnTo>
                <a:lnTo>
                  <a:pt x="18707100" y="8267700"/>
                </a:lnTo>
                <a:lnTo>
                  <a:pt x="18605500" y="8204200"/>
                </a:lnTo>
                <a:lnTo>
                  <a:pt x="18402300" y="8064500"/>
                </a:lnTo>
                <a:lnTo>
                  <a:pt x="18110200" y="7874000"/>
                </a:lnTo>
                <a:lnTo>
                  <a:pt x="17780000" y="7645400"/>
                </a:lnTo>
                <a:lnTo>
                  <a:pt x="17411700" y="7391400"/>
                </a:lnTo>
                <a:lnTo>
                  <a:pt x="17043400" y="7150100"/>
                </a:lnTo>
                <a:lnTo>
                  <a:pt x="16700500" y="6934200"/>
                </a:lnTo>
                <a:lnTo>
                  <a:pt x="16408400" y="6743700"/>
                </a:lnTo>
                <a:lnTo>
                  <a:pt x="16230600" y="6642100"/>
                </a:lnTo>
                <a:lnTo>
                  <a:pt x="16129000" y="6604000"/>
                </a:lnTo>
                <a:lnTo>
                  <a:pt x="16090900" y="6578600"/>
                </a:lnTo>
                <a:lnTo>
                  <a:pt x="16078200" y="6578600"/>
                </a:lnTo>
                <a:lnTo>
                  <a:pt x="16052800" y="6578600"/>
                </a:lnTo>
                <a:lnTo>
                  <a:pt x="16014700" y="6591300"/>
                </a:lnTo>
                <a:lnTo>
                  <a:pt x="15925800" y="6629400"/>
                </a:lnTo>
                <a:lnTo>
                  <a:pt x="15798800" y="6718300"/>
                </a:lnTo>
                <a:lnTo>
                  <a:pt x="15621000" y="6845300"/>
                </a:lnTo>
                <a:lnTo>
                  <a:pt x="15417800" y="6985000"/>
                </a:lnTo>
                <a:lnTo>
                  <a:pt x="15240000" y="7124700"/>
                </a:lnTo>
                <a:lnTo>
                  <a:pt x="15074900" y="7213600"/>
                </a:lnTo>
                <a:lnTo>
                  <a:pt x="14960600" y="7251700"/>
                </a:lnTo>
                <a:lnTo>
                  <a:pt x="14846300" y="7226300"/>
                </a:lnTo>
                <a:lnTo>
                  <a:pt x="14605000" y="7124700"/>
                </a:lnTo>
                <a:lnTo>
                  <a:pt x="14274800" y="6959600"/>
                </a:lnTo>
                <a:lnTo>
                  <a:pt x="13881100" y="6769100"/>
                </a:lnTo>
                <a:lnTo>
                  <a:pt x="13436600" y="6540500"/>
                </a:lnTo>
                <a:lnTo>
                  <a:pt x="12966700" y="6311900"/>
                </a:lnTo>
                <a:lnTo>
                  <a:pt x="12496800" y="6070600"/>
                </a:lnTo>
                <a:lnTo>
                  <a:pt x="12052300" y="5842000"/>
                </a:lnTo>
                <a:lnTo>
                  <a:pt x="11671300" y="5638800"/>
                </a:lnTo>
                <a:lnTo>
                  <a:pt x="11353800" y="5473700"/>
                </a:lnTo>
                <a:lnTo>
                  <a:pt x="11137900" y="5359400"/>
                </a:lnTo>
                <a:lnTo>
                  <a:pt x="11049000" y="5295900"/>
                </a:lnTo>
                <a:lnTo>
                  <a:pt x="10985500" y="5219700"/>
                </a:lnTo>
                <a:lnTo>
                  <a:pt x="10896600" y="5105400"/>
                </a:lnTo>
                <a:lnTo>
                  <a:pt x="10807700" y="4965700"/>
                </a:lnTo>
                <a:lnTo>
                  <a:pt x="10718800" y="4851400"/>
                </a:lnTo>
                <a:lnTo>
                  <a:pt x="10668000" y="4787900"/>
                </a:lnTo>
                <a:lnTo>
                  <a:pt x="10591800" y="4737100"/>
                </a:lnTo>
                <a:lnTo>
                  <a:pt x="10502900" y="4686300"/>
                </a:lnTo>
                <a:lnTo>
                  <a:pt x="10388600" y="4622800"/>
                </a:lnTo>
                <a:lnTo>
                  <a:pt x="10287000" y="4584700"/>
                </a:lnTo>
                <a:lnTo>
                  <a:pt x="10210800" y="4546600"/>
                </a:lnTo>
                <a:lnTo>
                  <a:pt x="10121900" y="4533900"/>
                </a:lnTo>
                <a:lnTo>
                  <a:pt x="9956800" y="4521200"/>
                </a:lnTo>
                <a:lnTo>
                  <a:pt x="9753600" y="4508500"/>
                </a:lnTo>
                <a:lnTo>
                  <a:pt x="9537700" y="4495800"/>
                </a:lnTo>
                <a:lnTo>
                  <a:pt x="9359900" y="4470400"/>
                </a:lnTo>
                <a:lnTo>
                  <a:pt x="9232900" y="4445000"/>
                </a:lnTo>
                <a:lnTo>
                  <a:pt x="9131300" y="4394200"/>
                </a:lnTo>
                <a:lnTo>
                  <a:pt x="8928100" y="4279900"/>
                </a:lnTo>
                <a:lnTo>
                  <a:pt x="8648700" y="4114800"/>
                </a:lnTo>
                <a:lnTo>
                  <a:pt x="8318500" y="3924300"/>
                </a:lnTo>
                <a:lnTo>
                  <a:pt x="7962900" y="3721100"/>
                </a:lnTo>
                <a:lnTo>
                  <a:pt x="7607300" y="3505200"/>
                </a:lnTo>
                <a:lnTo>
                  <a:pt x="7264400" y="3302000"/>
                </a:lnTo>
                <a:lnTo>
                  <a:pt x="6972300" y="3136900"/>
                </a:lnTo>
                <a:lnTo>
                  <a:pt x="6743700" y="3009900"/>
                </a:lnTo>
                <a:lnTo>
                  <a:pt x="6616700" y="2946400"/>
                </a:lnTo>
                <a:lnTo>
                  <a:pt x="6464300" y="2895600"/>
                </a:lnTo>
                <a:lnTo>
                  <a:pt x="6248400" y="2857500"/>
                </a:lnTo>
                <a:lnTo>
                  <a:pt x="5994400" y="2794000"/>
                </a:lnTo>
                <a:lnTo>
                  <a:pt x="5715000" y="2743200"/>
                </a:lnTo>
                <a:lnTo>
                  <a:pt x="5448300" y="2692400"/>
                </a:lnTo>
                <a:lnTo>
                  <a:pt x="5219700" y="2654300"/>
                </a:lnTo>
                <a:lnTo>
                  <a:pt x="5054600" y="2616200"/>
                </a:lnTo>
                <a:lnTo>
                  <a:pt x="4978400" y="2603500"/>
                </a:lnTo>
                <a:lnTo>
                  <a:pt x="4914900" y="2578100"/>
                </a:lnTo>
                <a:lnTo>
                  <a:pt x="4838700" y="2527300"/>
                </a:lnTo>
                <a:lnTo>
                  <a:pt x="4762500" y="2476500"/>
                </a:lnTo>
                <a:lnTo>
                  <a:pt x="4711700" y="2438400"/>
                </a:lnTo>
                <a:lnTo>
                  <a:pt x="4635500" y="2400300"/>
                </a:lnTo>
                <a:lnTo>
                  <a:pt x="4457700" y="2298700"/>
                </a:lnTo>
                <a:lnTo>
                  <a:pt x="4216400" y="2146300"/>
                </a:lnTo>
                <a:lnTo>
                  <a:pt x="3911600" y="1968500"/>
                </a:lnTo>
                <a:lnTo>
                  <a:pt x="3581400" y="1778000"/>
                </a:lnTo>
                <a:lnTo>
                  <a:pt x="3238500" y="1574800"/>
                </a:lnTo>
                <a:lnTo>
                  <a:pt x="2895600" y="1384300"/>
                </a:lnTo>
                <a:lnTo>
                  <a:pt x="2603500" y="1206500"/>
                </a:lnTo>
                <a:lnTo>
                  <a:pt x="2349500" y="1079500"/>
                </a:lnTo>
                <a:lnTo>
                  <a:pt x="2184400" y="990600"/>
                </a:lnTo>
                <a:lnTo>
                  <a:pt x="2019300" y="901700"/>
                </a:lnTo>
                <a:lnTo>
                  <a:pt x="1752600" y="774700"/>
                </a:lnTo>
                <a:lnTo>
                  <a:pt x="1409700" y="622300"/>
                </a:lnTo>
                <a:lnTo>
                  <a:pt x="1016000" y="444500"/>
                </a:lnTo>
                <a:lnTo>
                  <a:pt x="596900" y="266700"/>
                </a:lnTo>
                <a:lnTo>
                  <a:pt x="165100" y="762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49" name="Freeform 2749"/>
          <p:cNvSpPr/>
          <p:nvPr/>
        </p:nvSpPr>
        <p:spPr>
          <a:xfrm rot="-5400000">
            <a:off x="8978979" y="4596052"/>
            <a:ext cx="20002" cy="30003"/>
          </a:xfrm>
          <a:custGeom>
            <a:avLst/>
            <a:gdLst/>
            <a:ahLst/>
            <a:cxnLst/>
            <a:rect l="0" t="0" r="0" b="0"/>
            <a:pathLst>
              <a:path w="533400" h="800100">
                <a:moveTo>
                  <a:pt x="533400" y="800100"/>
                </a:moveTo>
                <a:lnTo>
                  <a:pt x="520700" y="787400"/>
                </a:lnTo>
                <a:lnTo>
                  <a:pt x="495300" y="749300"/>
                </a:lnTo>
                <a:lnTo>
                  <a:pt x="444500" y="685800"/>
                </a:lnTo>
                <a:lnTo>
                  <a:pt x="355600" y="546100"/>
                </a:lnTo>
                <a:lnTo>
                  <a:pt x="215900" y="330200"/>
                </a:lnTo>
                <a:lnTo>
                  <a:pt x="50800" y="762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50" name="Freeform 2750"/>
          <p:cNvSpPr/>
          <p:nvPr/>
        </p:nvSpPr>
        <p:spPr>
          <a:xfrm rot="-5400000">
            <a:off x="5526167" y="2092882"/>
            <a:ext cx="213360" cy="209073"/>
          </a:xfrm>
          <a:custGeom>
            <a:avLst/>
            <a:gdLst/>
            <a:ahLst/>
            <a:cxnLst/>
            <a:rect l="0" t="0" r="0" b="0"/>
            <a:pathLst>
              <a:path w="5689600" h="5575300">
                <a:moveTo>
                  <a:pt x="5689600" y="4724400"/>
                </a:moveTo>
                <a:lnTo>
                  <a:pt x="5549900" y="4457700"/>
                </a:lnTo>
                <a:lnTo>
                  <a:pt x="5232400" y="3886200"/>
                </a:lnTo>
                <a:lnTo>
                  <a:pt x="4902200" y="3289300"/>
                </a:lnTo>
                <a:lnTo>
                  <a:pt x="4572000" y="2679700"/>
                </a:lnTo>
                <a:lnTo>
                  <a:pt x="4229100" y="2095500"/>
                </a:lnTo>
                <a:lnTo>
                  <a:pt x="3911600" y="1536700"/>
                </a:lnTo>
                <a:lnTo>
                  <a:pt x="3619500" y="1041400"/>
                </a:lnTo>
                <a:lnTo>
                  <a:pt x="3352800" y="622300"/>
                </a:lnTo>
                <a:lnTo>
                  <a:pt x="3136900" y="292100"/>
                </a:lnTo>
                <a:lnTo>
                  <a:pt x="2997200" y="101600"/>
                </a:lnTo>
                <a:lnTo>
                  <a:pt x="2921000" y="25400"/>
                </a:lnTo>
                <a:lnTo>
                  <a:pt x="2895600" y="0"/>
                </a:lnTo>
                <a:lnTo>
                  <a:pt x="2870200" y="0"/>
                </a:lnTo>
                <a:lnTo>
                  <a:pt x="2857500" y="0"/>
                </a:lnTo>
                <a:lnTo>
                  <a:pt x="2819400" y="12700"/>
                </a:lnTo>
                <a:lnTo>
                  <a:pt x="2730500" y="76200"/>
                </a:lnTo>
                <a:lnTo>
                  <a:pt x="2578100" y="203200"/>
                </a:lnTo>
                <a:lnTo>
                  <a:pt x="2349500" y="457200"/>
                </a:lnTo>
                <a:lnTo>
                  <a:pt x="2070100" y="762000"/>
                </a:lnTo>
                <a:lnTo>
                  <a:pt x="1778000" y="1117600"/>
                </a:lnTo>
                <a:lnTo>
                  <a:pt x="1473200" y="1498600"/>
                </a:lnTo>
                <a:lnTo>
                  <a:pt x="1181100" y="1879600"/>
                </a:lnTo>
                <a:lnTo>
                  <a:pt x="901700" y="2235200"/>
                </a:lnTo>
                <a:lnTo>
                  <a:pt x="660400" y="2565400"/>
                </a:lnTo>
                <a:lnTo>
                  <a:pt x="469900" y="2844800"/>
                </a:lnTo>
                <a:lnTo>
                  <a:pt x="330200" y="3035300"/>
                </a:lnTo>
                <a:lnTo>
                  <a:pt x="279400" y="3124200"/>
                </a:lnTo>
                <a:lnTo>
                  <a:pt x="292100" y="3251200"/>
                </a:lnTo>
                <a:lnTo>
                  <a:pt x="330200" y="3416300"/>
                </a:lnTo>
                <a:lnTo>
                  <a:pt x="393700" y="3619500"/>
                </a:lnTo>
                <a:lnTo>
                  <a:pt x="457200" y="3822700"/>
                </a:lnTo>
                <a:lnTo>
                  <a:pt x="508000" y="4000500"/>
                </a:lnTo>
                <a:lnTo>
                  <a:pt x="533400" y="4127500"/>
                </a:lnTo>
                <a:lnTo>
                  <a:pt x="495300" y="4241800"/>
                </a:lnTo>
                <a:lnTo>
                  <a:pt x="406400" y="4483100"/>
                </a:lnTo>
                <a:lnTo>
                  <a:pt x="279400" y="4851400"/>
                </a:lnTo>
                <a:lnTo>
                  <a:pt x="114300" y="5295900"/>
                </a:lnTo>
                <a:lnTo>
                  <a:pt x="0" y="5575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51" name="Freeform 2751"/>
          <p:cNvSpPr/>
          <p:nvPr/>
        </p:nvSpPr>
        <p:spPr>
          <a:xfrm rot="-5400000">
            <a:off x="4722733" y="1604725"/>
            <a:ext cx="713898" cy="886777"/>
          </a:xfrm>
          <a:custGeom>
            <a:avLst/>
            <a:gdLst/>
            <a:ahLst/>
            <a:cxnLst/>
            <a:rect l="0" t="0" r="0" b="0"/>
            <a:pathLst>
              <a:path w="19037300" h="23647400">
                <a:moveTo>
                  <a:pt x="19037300" y="23647400"/>
                </a:moveTo>
                <a:lnTo>
                  <a:pt x="18897600" y="23393400"/>
                </a:lnTo>
                <a:lnTo>
                  <a:pt x="18491200" y="22707600"/>
                </a:lnTo>
                <a:lnTo>
                  <a:pt x="18072100" y="22009100"/>
                </a:lnTo>
                <a:lnTo>
                  <a:pt x="17665700" y="21310600"/>
                </a:lnTo>
                <a:lnTo>
                  <a:pt x="17259300" y="20624800"/>
                </a:lnTo>
                <a:lnTo>
                  <a:pt x="16878300" y="19977100"/>
                </a:lnTo>
                <a:lnTo>
                  <a:pt x="16522700" y="19380200"/>
                </a:lnTo>
                <a:lnTo>
                  <a:pt x="16217900" y="18846800"/>
                </a:lnTo>
                <a:lnTo>
                  <a:pt x="15951200" y="18402300"/>
                </a:lnTo>
                <a:lnTo>
                  <a:pt x="15748000" y="18059400"/>
                </a:lnTo>
                <a:lnTo>
                  <a:pt x="15621000" y="17830800"/>
                </a:lnTo>
                <a:lnTo>
                  <a:pt x="15570200" y="17741900"/>
                </a:lnTo>
                <a:lnTo>
                  <a:pt x="15532100" y="17653000"/>
                </a:lnTo>
                <a:lnTo>
                  <a:pt x="15481300" y="17513300"/>
                </a:lnTo>
                <a:lnTo>
                  <a:pt x="15430500" y="17360900"/>
                </a:lnTo>
                <a:lnTo>
                  <a:pt x="15367000" y="17208500"/>
                </a:lnTo>
                <a:lnTo>
                  <a:pt x="15316200" y="17068800"/>
                </a:lnTo>
                <a:lnTo>
                  <a:pt x="15265400" y="16979900"/>
                </a:lnTo>
                <a:lnTo>
                  <a:pt x="15189200" y="16903700"/>
                </a:lnTo>
                <a:lnTo>
                  <a:pt x="14998700" y="16725900"/>
                </a:lnTo>
                <a:lnTo>
                  <a:pt x="14693900" y="16446500"/>
                </a:lnTo>
                <a:lnTo>
                  <a:pt x="14300200" y="16078200"/>
                </a:lnTo>
                <a:lnTo>
                  <a:pt x="13843000" y="15659100"/>
                </a:lnTo>
                <a:lnTo>
                  <a:pt x="13322300" y="15189200"/>
                </a:lnTo>
                <a:lnTo>
                  <a:pt x="12763500" y="14681200"/>
                </a:lnTo>
                <a:lnTo>
                  <a:pt x="12166600" y="14160500"/>
                </a:lnTo>
                <a:lnTo>
                  <a:pt x="11569700" y="13627100"/>
                </a:lnTo>
                <a:lnTo>
                  <a:pt x="10972800" y="13106400"/>
                </a:lnTo>
                <a:lnTo>
                  <a:pt x="10401300" y="12598400"/>
                </a:lnTo>
                <a:lnTo>
                  <a:pt x="9855200" y="12141200"/>
                </a:lnTo>
                <a:lnTo>
                  <a:pt x="9372600" y="11722100"/>
                </a:lnTo>
                <a:lnTo>
                  <a:pt x="8940800" y="11379200"/>
                </a:lnTo>
                <a:lnTo>
                  <a:pt x="8597900" y="11112500"/>
                </a:lnTo>
                <a:lnTo>
                  <a:pt x="8394700" y="10972800"/>
                </a:lnTo>
                <a:lnTo>
                  <a:pt x="8280400" y="10909300"/>
                </a:lnTo>
                <a:lnTo>
                  <a:pt x="8242300" y="10883900"/>
                </a:lnTo>
                <a:lnTo>
                  <a:pt x="8216900" y="10883900"/>
                </a:lnTo>
                <a:lnTo>
                  <a:pt x="8191500" y="10883900"/>
                </a:lnTo>
                <a:lnTo>
                  <a:pt x="8140700" y="10896600"/>
                </a:lnTo>
                <a:lnTo>
                  <a:pt x="8039100" y="10947400"/>
                </a:lnTo>
                <a:lnTo>
                  <a:pt x="7874000" y="11061700"/>
                </a:lnTo>
                <a:lnTo>
                  <a:pt x="7607300" y="11264900"/>
                </a:lnTo>
                <a:lnTo>
                  <a:pt x="7302500" y="11531600"/>
                </a:lnTo>
                <a:lnTo>
                  <a:pt x="6972300" y="11823700"/>
                </a:lnTo>
                <a:lnTo>
                  <a:pt x="6629400" y="12141200"/>
                </a:lnTo>
                <a:lnTo>
                  <a:pt x="6286500" y="12458700"/>
                </a:lnTo>
                <a:lnTo>
                  <a:pt x="5956300" y="12776200"/>
                </a:lnTo>
                <a:lnTo>
                  <a:pt x="5651500" y="13068300"/>
                </a:lnTo>
                <a:lnTo>
                  <a:pt x="5384800" y="13309600"/>
                </a:lnTo>
                <a:lnTo>
                  <a:pt x="5181600" y="13500100"/>
                </a:lnTo>
                <a:lnTo>
                  <a:pt x="5041900" y="13627100"/>
                </a:lnTo>
                <a:lnTo>
                  <a:pt x="4889500" y="13741400"/>
                </a:lnTo>
                <a:lnTo>
                  <a:pt x="4660900" y="13919200"/>
                </a:lnTo>
                <a:lnTo>
                  <a:pt x="4381500" y="14147800"/>
                </a:lnTo>
                <a:lnTo>
                  <a:pt x="4051300" y="14389100"/>
                </a:lnTo>
                <a:lnTo>
                  <a:pt x="3708400" y="14655800"/>
                </a:lnTo>
                <a:lnTo>
                  <a:pt x="3352800" y="14922500"/>
                </a:lnTo>
                <a:lnTo>
                  <a:pt x="3009900" y="15163800"/>
                </a:lnTo>
                <a:lnTo>
                  <a:pt x="2705100" y="15367000"/>
                </a:lnTo>
                <a:lnTo>
                  <a:pt x="2438400" y="15532100"/>
                </a:lnTo>
                <a:lnTo>
                  <a:pt x="2286000" y="15621000"/>
                </a:lnTo>
                <a:lnTo>
                  <a:pt x="2197100" y="15646400"/>
                </a:lnTo>
                <a:lnTo>
                  <a:pt x="2159000" y="15646400"/>
                </a:lnTo>
                <a:lnTo>
                  <a:pt x="2146300" y="15646400"/>
                </a:lnTo>
                <a:lnTo>
                  <a:pt x="2133600" y="15633700"/>
                </a:lnTo>
                <a:lnTo>
                  <a:pt x="2108200" y="15608300"/>
                </a:lnTo>
                <a:lnTo>
                  <a:pt x="2082800" y="15519400"/>
                </a:lnTo>
                <a:lnTo>
                  <a:pt x="2057400" y="15341600"/>
                </a:lnTo>
                <a:lnTo>
                  <a:pt x="2032000" y="15036800"/>
                </a:lnTo>
                <a:lnTo>
                  <a:pt x="2019300" y="14668500"/>
                </a:lnTo>
                <a:lnTo>
                  <a:pt x="2019300" y="14249400"/>
                </a:lnTo>
                <a:lnTo>
                  <a:pt x="2032000" y="13817600"/>
                </a:lnTo>
                <a:lnTo>
                  <a:pt x="2032000" y="13385800"/>
                </a:lnTo>
                <a:lnTo>
                  <a:pt x="2044700" y="12979400"/>
                </a:lnTo>
                <a:lnTo>
                  <a:pt x="2057400" y="12611100"/>
                </a:lnTo>
                <a:lnTo>
                  <a:pt x="2057400" y="12331700"/>
                </a:lnTo>
                <a:lnTo>
                  <a:pt x="2070100" y="12141200"/>
                </a:lnTo>
                <a:lnTo>
                  <a:pt x="2070100" y="11950700"/>
                </a:lnTo>
                <a:lnTo>
                  <a:pt x="2070100" y="11671300"/>
                </a:lnTo>
                <a:lnTo>
                  <a:pt x="2082800" y="11303000"/>
                </a:lnTo>
                <a:lnTo>
                  <a:pt x="2095500" y="10883900"/>
                </a:lnTo>
                <a:lnTo>
                  <a:pt x="2108200" y="10414000"/>
                </a:lnTo>
                <a:lnTo>
                  <a:pt x="2120900" y="9944100"/>
                </a:lnTo>
                <a:lnTo>
                  <a:pt x="2133600" y="9474200"/>
                </a:lnTo>
                <a:lnTo>
                  <a:pt x="2133600" y="9017000"/>
                </a:lnTo>
                <a:lnTo>
                  <a:pt x="2146300" y="8623300"/>
                </a:lnTo>
                <a:lnTo>
                  <a:pt x="2146300" y="8293100"/>
                </a:lnTo>
                <a:lnTo>
                  <a:pt x="2146300" y="8039100"/>
                </a:lnTo>
                <a:lnTo>
                  <a:pt x="2133600" y="7912100"/>
                </a:lnTo>
                <a:lnTo>
                  <a:pt x="2095500" y="7772400"/>
                </a:lnTo>
                <a:lnTo>
                  <a:pt x="2019300" y="7569200"/>
                </a:lnTo>
                <a:lnTo>
                  <a:pt x="1930400" y="7340600"/>
                </a:lnTo>
                <a:lnTo>
                  <a:pt x="1816100" y="7099300"/>
                </a:lnTo>
                <a:lnTo>
                  <a:pt x="1714500" y="6858000"/>
                </a:lnTo>
                <a:lnTo>
                  <a:pt x="1625600" y="6642100"/>
                </a:lnTo>
                <a:lnTo>
                  <a:pt x="1562100" y="6477000"/>
                </a:lnTo>
                <a:lnTo>
                  <a:pt x="1549400" y="6375400"/>
                </a:lnTo>
                <a:lnTo>
                  <a:pt x="1574800" y="6261100"/>
                </a:lnTo>
                <a:lnTo>
                  <a:pt x="1638300" y="6096000"/>
                </a:lnTo>
                <a:lnTo>
                  <a:pt x="1727200" y="5918200"/>
                </a:lnTo>
                <a:lnTo>
                  <a:pt x="1803400" y="5740400"/>
                </a:lnTo>
                <a:lnTo>
                  <a:pt x="1879600" y="5575300"/>
                </a:lnTo>
                <a:lnTo>
                  <a:pt x="1905000" y="5461000"/>
                </a:lnTo>
                <a:lnTo>
                  <a:pt x="1905000" y="5359400"/>
                </a:lnTo>
                <a:lnTo>
                  <a:pt x="1866900" y="5194300"/>
                </a:lnTo>
                <a:lnTo>
                  <a:pt x="1828800" y="4978400"/>
                </a:lnTo>
                <a:lnTo>
                  <a:pt x="1778000" y="4737100"/>
                </a:lnTo>
                <a:lnTo>
                  <a:pt x="1714500" y="4495800"/>
                </a:lnTo>
                <a:lnTo>
                  <a:pt x="1651000" y="4267200"/>
                </a:lnTo>
                <a:lnTo>
                  <a:pt x="1600200" y="4076700"/>
                </a:lnTo>
                <a:lnTo>
                  <a:pt x="1562100" y="3949700"/>
                </a:lnTo>
                <a:lnTo>
                  <a:pt x="1511300" y="3810000"/>
                </a:lnTo>
                <a:lnTo>
                  <a:pt x="1409700" y="3594100"/>
                </a:lnTo>
                <a:lnTo>
                  <a:pt x="1270000" y="3314700"/>
                </a:lnTo>
                <a:lnTo>
                  <a:pt x="1117600" y="2984500"/>
                </a:lnTo>
                <a:lnTo>
                  <a:pt x="952500" y="2628900"/>
                </a:lnTo>
                <a:lnTo>
                  <a:pt x="774700" y="2273300"/>
                </a:lnTo>
                <a:lnTo>
                  <a:pt x="622300" y="1943100"/>
                </a:lnTo>
                <a:lnTo>
                  <a:pt x="482600" y="1651000"/>
                </a:lnTo>
                <a:lnTo>
                  <a:pt x="381000" y="1422400"/>
                </a:lnTo>
                <a:lnTo>
                  <a:pt x="317500" y="1282700"/>
                </a:lnTo>
                <a:lnTo>
                  <a:pt x="279400" y="1130300"/>
                </a:lnTo>
                <a:lnTo>
                  <a:pt x="215900" y="927100"/>
                </a:lnTo>
                <a:lnTo>
                  <a:pt x="165100" y="685800"/>
                </a:lnTo>
                <a:lnTo>
                  <a:pt x="101600" y="419100"/>
                </a:lnTo>
                <a:lnTo>
                  <a:pt x="38100" y="139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52" name="Freeform 2752"/>
          <p:cNvSpPr/>
          <p:nvPr/>
        </p:nvSpPr>
        <p:spPr>
          <a:xfrm rot="-5400000">
            <a:off x="6384369" y="-182641"/>
            <a:ext cx="1037272" cy="2637948"/>
          </a:xfrm>
          <a:custGeom>
            <a:avLst/>
            <a:gdLst/>
            <a:ahLst/>
            <a:cxnLst/>
            <a:rect l="0" t="0" r="0" b="0"/>
            <a:pathLst>
              <a:path w="27660600" h="70345300">
                <a:moveTo>
                  <a:pt x="19392900" y="70345300"/>
                </a:moveTo>
                <a:lnTo>
                  <a:pt x="19469100" y="69989700"/>
                </a:lnTo>
                <a:lnTo>
                  <a:pt x="19634200" y="69316600"/>
                </a:lnTo>
                <a:lnTo>
                  <a:pt x="19812000" y="68605400"/>
                </a:lnTo>
                <a:lnTo>
                  <a:pt x="19977100" y="67868800"/>
                </a:lnTo>
                <a:lnTo>
                  <a:pt x="20154900" y="67119500"/>
                </a:lnTo>
                <a:lnTo>
                  <a:pt x="20320000" y="66395600"/>
                </a:lnTo>
                <a:lnTo>
                  <a:pt x="20472400" y="65709800"/>
                </a:lnTo>
                <a:lnTo>
                  <a:pt x="20599400" y="65087500"/>
                </a:lnTo>
                <a:lnTo>
                  <a:pt x="20701000" y="64554100"/>
                </a:lnTo>
                <a:lnTo>
                  <a:pt x="20764500" y="64109600"/>
                </a:lnTo>
                <a:lnTo>
                  <a:pt x="20789900" y="63842900"/>
                </a:lnTo>
                <a:lnTo>
                  <a:pt x="20802600" y="63703200"/>
                </a:lnTo>
                <a:lnTo>
                  <a:pt x="20789900" y="63652400"/>
                </a:lnTo>
                <a:lnTo>
                  <a:pt x="20777200" y="63627000"/>
                </a:lnTo>
                <a:lnTo>
                  <a:pt x="20777200" y="63601600"/>
                </a:lnTo>
                <a:lnTo>
                  <a:pt x="20739100" y="63550800"/>
                </a:lnTo>
                <a:lnTo>
                  <a:pt x="20650200" y="63474600"/>
                </a:lnTo>
                <a:lnTo>
                  <a:pt x="20472400" y="63334900"/>
                </a:lnTo>
                <a:lnTo>
                  <a:pt x="20180300" y="63131700"/>
                </a:lnTo>
                <a:lnTo>
                  <a:pt x="19812000" y="62903100"/>
                </a:lnTo>
                <a:lnTo>
                  <a:pt x="19392900" y="62649100"/>
                </a:lnTo>
                <a:lnTo>
                  <a:pt x="18948400" y="62395100"/>
                </a:lnTo>
                <a:lnTo>
                  <a:pt x="18465800" y="62128400"/>
                </a:lnTo>
                <a:lnTo>
                  <a:pt x="17983200" y="61861700"/>
                </a:lnTo>
                <a:lnTo>
                  <a:pt x="17526000" y="61607700"/>
                </a:lnTo>
                <a:lnTo>
                  <a:pt x="17094200" y="61379100"/>
                </a:lnTo>
                <a:lnTo>
                  <a:pt x="16700500" y="61175900"/>
                </a:lnTo>
                <a:lnTo>
                  <a:pt x="16383000" y="60998100"/>
                </a:lnTo>
                <a:lnTo>
                  <a:pt x="16141700" y="60871100"/>
                </a:lnTo>
                <a:lnTo>
                  <a:pt x="15989300" y="60782200"/>
                </a:lnTo>
                <a:lnTo>
                  <a:pt x="15836900" y="60680600"/>
                </a:lnTo>
                <a:lnTo>
                  <a:pt x="15633700" y="60528200"/>
                </a:lnTo>
                <a:lnTo>
                  <a:pt x="15367000" y="60337700"/>
                </a:lnTo>
                <a:lnTo>
                  <a:pt x="15074900" y="60134500"/>
                </a:lnTo>
                <a:lnTo>
                  <a:pt x="14757400" y="59905900"/>
                </a:lnTo>
                <a:lnTo>
                  <a:pt x="14427200" y="59664600"/>
                </a:lnTo>
                <a:lnTo>
                  <a:pt x="14109700" y="59448700"/>
                </a:lnTo>
                <a:lnTo>
                  <a:pt x="13817600" y="59232800"/>
                </a:lnTo>
                <a:lnTo>
                  <a:pt x="13550900" y="59055000"/>
                </a:lnTo>
                <a:lnTo>
                  <a:pt x="13335000" y="58915300"/>
                </a:lnTo>
                <a:lnTo>
                  <a:pt x="13182600" y="58813700"/>
                </a:lnTo>
                <a:lnTo>
                  <a:pt x="13017500" y="58737500"/>
                </a:lnTo>
                <a:lnTo>
                  <a:pt x="12750800" y="58635900"/>
                </a:lnTo>
                <a:lnTo>
                  <a:pt x="12420600" y="58508900"/>
                </a:lnTo>
                <a:lnTo>
                  <a:pt x="12026900" y="58356500"/>
                </a:lnTo>
                <a:lnTo>
                  <a:pt x="11595100" y="58204100"/>
                </a:lnTo>
                <a:lnTo>
                  <a:pt x="11137900" y="58039000"/>
                </a:lnTo>
                <a:lnTo>
                  <a:pt x="10693400" y="57873900"/>
                </a:lnTo>
                <a:lnTo>
                  <a:pt x="10261600" y="57708800"/>
                </a:lnTo>
                <a:lnTo>
                  <a:pt x="9867900" y="57569100"/>
                </a:lnTo>
                <a:lnTo>
                  <a:pt x="9537700" y="57429400"/>
                </a:lnTo>
                <a:lnTo>
                  <a:pt x="9283700" y="57327800"/>
                </a:lnTo>
                <a:lnTo>
                  <a:pt x="9131300" y="57251600"/>
                </a:lnTo>
                <a:lnTo>
                  <a:pt x="8978900" y="57137300"/>
                </a:lnTo>
                <a:lnTo>
                  <a:pt x="8750300" y="56946800"/>
                </a:lnTo>
                <a:lnTo>
                  <a:pt x="8483600" y="56718200"/>
                </a:lnTo>
                <a:lnTo>
                  <a:pt x="8178800" y="56451500"/>
                </a:lnTo>
                <a:lnTo>
                  <a:pt x="7861300" y="56172100"/>
                </a:lnTo>
                <a:lnTo>
                  <a:pt x="7569200" y="55892700"/>
                </a:lnTo>
                <a:lnTo>
                  <a:pt x="7315200" y="55638700"/>
                </a:lnTo>
                <a:lnTo>
                  <a:pt x="7112000" y="55422800"/>
                </a:lnTo>
                <a:lnTo>
                  <a:pt x="6997700" y="55283100"/>
                </a:lnTo>
                <a:lnTo>
                  <a:pt x="6946900" y="55206900"/>
                </a:lnTo>
                <a:lnTo>
                  <a:pt x="6934200" y="55181500"/>
                </a:lnTo>
                <a:lnTo>
                  <a:pt x="6946900" y="55168800"/>
                </a:lnTo>
                <a:lnTo>
                  <a:pt x="6946900" y="55156100"/>
                </a:lnTo>
                <a:lnTo>
                  <a:pt x="6985000" y="55143400"/>
                </a:lnTo>
                <a:lnTo>
                  <a:pt x="7061200" y="55130700"/>
                </a:lnTo>
                <a:lnTo>
                  <a:pt x="7251700" y="55130700"/>
                </a:lnTo>
                <a:lnTo>
                  <a:pt x="7556500" y="55156100"/>
                </a:lnTo>
                <a:lnTo>
                  <a:pt x="7950200" y="55194200"/>
                </a:lnTo>
                <a:lnTo>
                  <a:pt x="8382000" y="55232300"/>
                </a:lnTo>
                <a:lnTo>
                  <a:pt x="8839200" y="55283100"/>
                </a:lnTo>
                <a:lnTo>
                  <a:pt x="9283700" y="55321200"/>
                </a:lnTo>
                <a:lnTo>
                  <a:pt x="9715500" y="55359300"/>
                </a:lnTo>
                <a:lnTo>
                  <a:pt x="10071100" y="55384700"/>
                </a:lnTo>
                <a:lnTo>
                  <a:pt x="10363200" y="55397400"/>
                </a:lnTo>
                <a:lnTo>
                  <a:pt x="10541000" y="55372000"/>
                </a:lnTo>
                <a:lnTo>
                  <a:pt x="10718800" y="55308500"/>
                </a:lnTo>
                <a:lnTo>
                  <a:pt x="10972800" y="55156100"/>
                </a:lnTo>
                <a:lnTo>
                  <a:pt x="11277600" y="54965600"/>
                </a:lnTo>
                <a:lnTo>
                  <a:pt x="11607800" y="54749700"/>
                </a:lnTo>
                <a:lnTo>
                  <a:pt x="11963400" y="54508400"/>
                </a:lnTo>
                <a:lnTo>
                  <a:pt x="12293600" y="54267100"/>
                </a:lnTo>
                <a:lnTo>
                  <a:pt x="12598400" y="54051200"/>
                </a:lnTo>
                <a:lnTo>
                  <a:pt x="12852400" y="53873400"/>
                </a:lnTo>
                <a:lnTo>
                  <a:pt x="13017500" y="53746400"/>
                </a:lnTo>
                <a:lnTo>
                  <a:pt x="13093700" y="53708300"/>
                </a:lnTo>
                <a:lnTo>
                  <a:pt x="13157200" y="53682900"/>
                </a:lnTo>
                <a:lnTo>
                  <a:pt x="13258800" y="53644800"/>
                </a:lnTo>
                <a:lnTo>
                  <a:pt x="13322300" y="53632100"/>
                </a:lnTo>
                <a:lnTo>
                  <a:pt x="13385800" y="53619400"/>
                </a:lnTo>
                <a:lnTo>
                  <a:pt x="13462000" y="53606700"/>
                </a:lnTo>
                <a:lnTo>
                  <a:pt x="13512800" y="53606700"/>
                </a:lnTo>
                <a:lnTo>
                  <a:pt x="13601700" y="53581300"/>
                </a:lnTo>
                <a:lnTo>
                  <a:pt x="13843000" y="53517800"/>
                </a:lnTo>
                <a:lnTo>
                  <a:pt x="14211300" y="53428900"/>
                </a:lnTo>
                <a:lnTo>
                  <a:pt x="14681200" y="53301900"/>
                </a:lnTo>
                <a:lnTo>
                  <a:pt x="15252700" y="53149500"/>
                </a:lnTo>
                <a:lnTo>
                  <a:pt x="15875000" y="52997100"/>
                </a:lnTo>
                <a:lnTo>
                  <a:pt x="16535400" y="52819300"/>
                </a:lnTo>
                <a:lnTo>
                  <a:pt x="17233900" y="52641500"/>
                </a:lnTo>
                <a:lnTo>
                  <a:pt x="17919700" y="52463700"/>
                </a:lnTo>
                <a:lnTo>
                  <a:pt x="18592800" y="52285900"/>
                </a:lnTo>
                <a:lnTo>
                  <a:pt x="19215100" y="52120800"/>
                </a:lnTo>
                <a:lnTo>
                  <a:pt x="19786600" y="51981100"/>
                </a:lnTo>
                <a:lnTo>
                  <a:pt x="20256500" y="51854100"/>
                </a:lnTo>
                <a:lnTo>
                  <a:pt x="20637500" y="51752500"/>
                </a:lnTo>
                <a:lnTo>
                  <a:pt x="20878800" y="51689000"/>
                </a:lnTo>
                <a:lnTo>
                  <a:pt x="20967700" y="51650900"/>
                </a:lnTo>
                <a:lnTo>
                  <a:pt x="21031200" y="51612800"/>
                </a:lnTo>
                <a:lnTo>
                  <a:pt x="21120100" y="51536600"/>
                </a:lnTo>
                <a:lnTo>
                  <a:pt x="21196300" y="51460400"/>
                </a:lnTo>
                <a:lnTo>
                  <a:pt x="21285200" y="51384200"/>
                </a:lnTo>
                <a:lnTo>
                  <a:pt x="21336000" y="51333400"/>
                </a:lnTo>
                <a:lnTo>
                  <a:pt x="21437600" y="51295300"/>
                </a:lnTo>
                <a:lnTo>
                  <a:pt x="21666200" y="51193700"/>
                </a:lnTo>
                <a:lnTo>
                  <a:pt x="22021800" y="51041300"/>
                </a:lnTo>
                <a:lnTo>
                  <a:pt x="22479000" y="50838100"/>
                </a:lnTo>
                <a:lnTo>
                  <a:pt x="22999700" y="50622200"/>
                </a:lnTo>
                <a:lnTo>
                  <a:pt x="23571200" y="50380900"/>
                </a:lnTo>
                <a:lnTo>
                  <a:pt x="24168100" y="50114200"/>
                </a:lnTo>
                <a:lnTo>
                  <a:pt x="24752300" y="49860200"/>
                </a:lnTo>
                <a:lnTo>
                  <a:pt x="25323800" y="49618900"/>
                </a:lnTo>
                <a:lnTo>
                  <a:pt x="25857200" y="49377600"/>
                </a:lnTo>
                <a:lnTo>
                  <a:pt x="26314400" y="49174400"/>
                </a:lnTo>
                <a:lnTo>
                  <a:pt x="26670000" y="49009300"/>
                </a:lnTo>
                <a:lnTo>
                  <a:pt x="26924000" y="48895000"/>
                </a:lnTo>
                <a:lnTo>
                  <a:pt x="27025600" y="48831500"/>
                </a:lnTo>
                <a:lnTo>
                  <a:pt x="27089100" y="48742600"/>
                </a:lnTo>
                <a:lnTo>
                  <a:pt x="27152600" y="48602900"/>
                </a:lnTo>
                <a:lnTo>
                  <a:pt x="27216100" y="48425100"/>
                </a:lnTo>
                <a:lnTo>
                  <a:pt x="27279600" y="48234600"/>
                </a:lnTo>
                <a:lnTo>
                  <a:pt x="27343100" y="48044100"/>
                </a:lnTo>
                <a:lnTo>
                  <a:pt x="27381200" y="47891700"/>
                </a:lnTo>
                <a:lnTo>
                  <a:pt x="27406600" y="47777400"/>
                </a:lnTo>
                <a:lnTo>
                  <a:pt x="27432000" y="47650400"/>
                </a:lnTo>
                <a:lnTo>
                  <a:pt x="27470100" y="47409100"/>
                </a:lnTo>
                <a:lnTo>
                  <a:pt x="27520900" y="47091600"/>
                </a:lnTo>
                <a:lnTo>
                  <a:pt x="27559000" y="46736000"/>
                </a:lnTo>
                <a:lnTo>
                  <a:pt x="27609800" y="46355000"/>
                </a:lnTo>
                <a:lnTo>
                  <a:pt x="27635200" y="45999400"/>
                </a:lnTo>
                <a:lnTo>
                  <a:pt x="27660600" y="45681900"/>
                </a:lnTo>
                <a:lnTo>
                  <a:pt x="27660600" y="45478700"/>
                </a:lnTo>
                <a:lnTo>
                  <a:pt x="27647900" y="45364400"/>
                </a:lnTo>
                <a:lnTo>
                  <a:pt x="27635200" y="45326300"/>
                </a:lnTo>
                <a:lnTo>
                  <a:pt x="27635200" y="45300900"/>
                </a:lnTo>
                <a:lnTo>
                  <a:pt x="27622500" y="45288200"/>
                </a:lnTo>
                <a:lnTo>
                  <a:pt x="27584400" y="45262800"/>
                </a:lnTo>
                <a:lnTo>
                  <a:pt x="27508200" y="45212000"/>
                </a:lnTo>
                <a:lnTo>
                  <a:pt x="27355800" y="45148500"/>
                </a:lnTo>
                <a:lnTo>
                  <a:pt x="27127200" y="45059600"/>
                </a:lnTo>
                <a:lnTo>
                  <a:pt x="26873200" y="44983400"/>
                </a:lnTo>
                <a:lnTo>
                  <a:pt x="26606500" y="44907200"/>
                </a:lnTo>
                <a:lnTo>
                  <a:pt x="26377900" y="44831000"/>
                </a:lnTo>
                <a:lnTo>
                  <a:pt x="26187400" y="44754800"/>
                </a:lnTo>
                <a:lnTo>
                  <a:pt x="26060400" y="44704000"/>
                </a:lnTo>
                <a:lnTo>
                  <a:pt x="25971500" y="44589700"/>
                </a:lnTo>
                <a:lnTo>
                  <a:pt x="25844500" y="44424600"/>
                </a:lnTo>
                <a:lnTo>
                  <a:pt x="25717500" y="44221400"/>
                </a:lnTo>
                <a:lnTo>
                  <a:pt x="25590500" y="44005500"/>
                </a:lnTo>
                <a:lnTo>
                  <a:pt x="25463500" y="43789600"/>
                </a:lnTo>
                <a:lnTo>
                  <a:pt x="25374600" y="43611800"/>
                </a:lnTo>
                <a:lnTo>
                  <a:pt x="25298400" y="43472100"/>
                </a:lnTo>
                <a:lnTo>
                  <a:pt x="25273000" y="43357800"/>
                </a:lnTo>
                <a:lnTo>
                  <a:pt x="25196800" y="43103800"/>
                </a:lnTo>
                <a:lnTo>
                  <a:pt x="25107900" y="42722800"/>
                </a:lnTo>
                <a:lnTo>
                  <a:pt x="24980900" y="42252900"/>
                </a:lnTo>
                <a:lnTo>
                  <a:pt x="24841200" y="41706800"/>
                </a:lnTo>
                <a:lnTo>
                  <a:pt x="24688800" y="41109900"/>
                </a:lnTo>
                <a:lnTo>
                  <a:pt x="24523700" y="40462200"/>
                </a:lnTo>
                <a:lnTo>
                  <a:pt x="24358600" y="39801800"/>
                </a:lnTo>
                <a:lnTo>
                  <a:pt x="24193500" y="39141400"/>
                </a:lnTo>
                <a:lnTo>
                  <a:pt x="24041100" y="38493700"/>
                </a:lnTo>
                <a:lnTo>
                  <a:pt x="23888700" y="37896800"/>
                </a:lnTo>
                <a:lnTo>
                  <a:pt x="23749000" y="37350700"/>
                </a:lnTo>
                <a:lnTo>
                  <a:pt x="23634700" y="36893500"/>
                </a:lnTo>
                <a:lnTo>
                  <a:pt x="23545800" y="36525200"/>
                </a:lnTo>
                <a:lnTo>
                  <a:pt x="23482300" y="36283900"/>
                </a:lnTo>
                <a:lnTo>
                  <a:pt x="23456900" y="36182300"/>
                </a:lnTo>
                <a:lnTo>
                  <a:pt x="23431500" y="36068000"/>
                </a:lnTo>
                <a:lnTo>
                  <a:pt x="23380700" y="35915600"/>
                </a:lnTo>
                <a:lnTo>
                  <a:pt x="23317200" y="35737800"/>
                </a:lnTo>
                <a:lnTo>
                  <a:pt x="23253700" y="35560000"/>
                </a:lnTo>
                <a:lnTo>
                  <a:pt x="23202900" y="35407600"/>
                </a:lnTo>
                <a:lnTo>
                  <a:pt x="23164800" y="35293300"/>
                </a:lnTo>
                <a:lnTo>
                  <a:pt x="23114000" y="35191700"/>
                </a:lnTo>
                <a:lnTo>
                  <a:pt x="22999700" y="34937700"/>
                </a:lnTo>
                <a:lnTo>
                  <a:pt x="22834600" y="34544000"/>
                </a:lnTo>
                <a:lnTo>
                  <a:pt x="22606000" y="34048700"/>
                </a:lnTo>
                <a:lnTo>
                  <a:pt x="22339300" y="33477200"/>
                </a:lnTo>
                <a:lnTo>
                  <a:pt x="22047200" y="32816800"/>
                </a:lnTo>
                <a:lnTo>
                  <a:pt x="21729700" y="32118300"/>
                </a:lnTo>
                <a:lnTo>
                  <a:pt x="21399500" y="31394400"/>
                </a:lnTo>
                <a:lnTo>
                  <a:pt x="21069300" y="30645100"/>
                </a:lnTo>
                <a:lnTo>
                  <a:pt x="20739100" y="29921200"/>
                </a:lnTo>
                <a:lnTo>
                  <a:pt x="20421600" y="29222700"/>
                </a:lnTo>
                <a:lnTo>
                  <a:pt x="20129500" y="28562300"/>
                </a:lnTo>
                <a:lnTo>
                  <a:pt x="19862800" y="27978100"/>
                </a:lnTo>
                <a:lnTo>
                  <a:pt x="19646900" y="27495500"/>
                </a:lnTo>
                <a:lnTo>
                  <a:pt x="19469100" y="27101800"/>
                </a:lnTo>
                <a:lnTo>
                  <a:pt x="19354800" y="26847800"/>
                </a:lnTo>
                <a:lnTo>
                  <a:pt x="19304000" y="26746200"/>
                </a:lnTo>
                <a:lnTo>
                  <a:pt x="19265900" y="26631900"/>
                </a:lnTo>
                <a:lnTo>
                  <a:pt x="19215100" y="26479500"/>
                </a:lnTo>
                <a:lnTo>
                  <a:pt x="19151600" y="26301700"/>
                </a:lnTo>
                <a:lnTo>
                  <a:pt x="19088100" y="26123900"/>
                </a:lnTo>
                <a:lnTo>
                  <a:pt x="19037300" y="25971500"/>
                </a:lnTo>
                <a:lnTo>
                  <a:pt x="18986500" y="25869900"/>
                </a:lnTo>
                <a:lnTo>
                  <a:pt x="18923000" y="25768300"/>
                </a:lnTo>
                <a:lnTo>
                  <a:pt x="18796000" y="25603200"/>
                </a:lnTo>
                <a:lnTo>
                  <a:pt x="18630900" y="25400000"/>
                </a:lnTo>
                <a:lnTo>
                  <a:pt x="18453100" y="25184100"/>
                </a:lnTo>
                <a:lnTo>
                  <a:pt x="18288000" y="24993600"/>
                </a:lnTo>
                <a:lnTo>
                  <a:pt x="18122900" y="24841200"/>
                </a:lnTo>
                <a:lnTo>
                  <a:pt x="18008600" y="24752300"/>
                </a:lnTo>
                <a:lnTo>
                  <a:pt x="17881600" y="24726900"/>
                </a:lnTo>
                <a:lnTo>
                  <a:pt x="17653000" y="24714200"/>
                </a:lnTo>
                <a:lnTo>
                  <a:pt x="17360900" y="24726900"/>
                </a:lnTo>
                <a:lnTo>
                  <a:pt x="17018000" y="24739600"/>
                </a:lnTo>
                <a:lnTo>
                  <a:pt x="16675100" y="24739600"/>
                </a:lnTo>
                <a:lnTo>
                  <a:pt x="16332200" y="24752300"/>
                </a:lnTo>
                <a:lnTo>
                  <a:pt x="16014700" y="24739600"/>
                </a:lnTo>
                <a:lnTo>
                  <a:pt x="15773400" y="24714200"/>
                </a:lnTo>
                <a:lnTo>
                  <a:pt x="15608300" y="24676100"/>
                </a:lnTo>
                <a:lnTo>
                  <a:pt x="15519400" y="24574500"/>
                </a:lnTo>
                <a:lnTo>
                  <a:pt x="15354300" y="24345900"/>
                </a:lnTo>
                <a:lnTo>
                  <a:pt x="15138400" y="24015700"/>
                </a:lnTo>
                <a:lnTo>
                  <a:pt x="14871700" y="23596600"/>
                </a:lnTo>
                <a:lnTo>
                  <a:pt x="14554200" y="23101300"/>
                </a:lnTo>
                <a:lnTo>
                  <a:pt x="14211300" y="22555200"/>
                </a:lnTo>
                <a:lnTo>
                  <a:pt x="13855700" y="21958300"/>
                </a:lnTo>
                <a:lnTo>
                  <a:pt x="13474700" y="21336000"/>
                </a:lnTo>
                <a:lnTo>
                  <a:pt x="13093700" y="20713700"/>
                </a:lnTo>
                <a:lnTo>
                  <a:pt x="12725400" y="20091400"/>
                </a:lnTo>
                <a:lnTo>
                  <a:pt x="12369800" y="19494500"/>
                </a:lnTo>
                <a:lnTo>
                  <a:pt x="12039600" y="18935700"/>
                </a:lnTo>
                <a:lnTo>
                  <a:pt x="11747500" y="18440400"/>
                </a:lnTo>
                <a:lnTo>
                  <a:pt x="11493500" y="18021300"/>
                </a:lnTo>
                <a:lnTo>
                  <a:pt x="11290300" y="17691100"/>
                </a:lnTo>
                <a:lnTo>
                  <a:pt x="11163300" y="17462500"/>
                </a:lnTo>
                <a:lnTo>
                  <a:pt x="11099800" y="17360900"/>
                </a:lnTo>
                <a:lnTo>
                  <a:pt x="11023600" y="17233900"/>
                </a:lnTo>
                <a:lnTo>
                  <a:pt x="10922000" y="17043400"/>
                </a:lnTo>
                <a:lnTo>
                  <a:pt x="10807700" y="16827500"/>
                </a:lnTo>
                <a:lnTo>
                  <a:pt x="10680700" y="16611600"/>
                </a:lnTo>
                <a:lnTo>
                  <a:pt x="10553700" y="16421100"/>
                </a:lnTo>
                <a:lnTo>
                  <a:pt x="10452100" y="16294100"/>
                </a:lnTo>
                <a:lnTo>
                  <a:pt x="10401300" y="16230600"/>
                </a:lnTo>
                <a:lnTo>
                  <a:pt x="10363200" y="16205200"/>
                </a:lnTo>
                <a:lnTo>
                  <a:pt x="10350500" y="16192500"/>
                </a:lnTo>
                <a:lnTo>
                  <a:pt x="10337800" y="16192500"/>
                </a:lnTo>
                <a:lnTo>
                  <a:pt x="10287000" y="16205200"/>
                </a:lnTo>
                <a:lnTo>
                  <a:pt x="10185400" y="16230600"/>
                </a:lnTo>
                <a:lnTo>
                  <a:pt x="9982200" y="16294100"/>
                </a:lnTo>
                <a:lnTo>
                  <a:pt x="9664700" y="16433800"/>
                </a:lnTo>
                <a:lnTo>
                  <a:pt x="9271000" y="16586200"/>
                </a:lnTo>
                <a:lnTo>
                  <a:pt x="8864600" y="16776700"/>
                </a:lnTo>
                <a:lnTo>
                  <a:pt x="8458200" y="16954500"/>
                </a:lnTo>
                <a:lnTo>
                  <a:pt x="8089900" y="17119600"/>
                </a:lnTo>
                <a:lnTo>
                  <a:pt x="7772400" y="17272000"/>
                </a:lnTo>
                <a:lnTo>
                  <a:pt x="7556500" y="17360900"/>
                </a:lnTo>
                <a:lnTo>
                  <a:pt x="7467600" y="17411700"/>
                </a:lnTo>
                <a:lnTo>
                  <a:pt x="7391400" y="17437100"/>
                </a:lnTo>
                <a:lnTo>
                  <a:pt x="7289800" y="17475200"/>
                </a:lnTo>
                <a:lnTo>
                  <a:pt x="7175500" y="17526000"/>
                </a:lnTo>
                <a:lnTo>
                  <a:pt x="7073900" y="17564100"/>
                </a:lnTo>
                <a:lnTo>
                  <a:pt x="7010400" y="17589500"/>
                </a:lnTo>
                <a:lnTo>
                  <a:pt x="6934200" y="17627600"/>
                </a:lnTo>
                <a:lnTo>
                  <a:pt x="6794500" y="17703800"/>
                </a:lnTo>
                <a:lnTo>
                  <a:pt x="6629400" y="17792700"/>
                </a:lnTo>
                <a:lnTo>
                  <a:pt x="6464300" y="17868900"/>
                </a:lnTo>
                <a:lnTo>
                  <a:pt x="6350000" y="17919700"/>
                </a:lnTo>
                <a:lnTo>
                  <a:pt x="6286500" y="17932400"/>
                </a:lnTo>
                <a:lnTo>
                  <a:pt x="6261100" y="17945100"/>
                </a:lnTo>
                <a:lnTo>
                  <a:pt x="6248400" y="17932400"/>
                </a:lnTo>
                <a:lnTo>
                  <a:pt x="6235700" y="17932400"/>
                </a:lnTo>
                <a:lnTo>
                  <a:pt x="6210300" y="17907000"/>
                </a:lnTo>
                <a:lnTo>
                  <a:pt x="6172200" y="17843500"/>
                </a:lnTo>
                <a:lnTo>
                  <a:pt x="6108700" y="17729200"/>
                </a:lnTo>
                <a:lnTo>
                  <a:pt x="6032500" y="17564100"/>
                </a:lnTo>
                <a:lnTo>
                  <a:pt x="5969000" y="17399000"/>
                </a:lnTo>
                <a:lnTo>
                  <a:pt x="5943600" y="17297400"/>
                </a:lnTo>
                <a:lnTo>
                  <a:pt x="5969000" y="17195800"/>
                </a:lnTo>
                <a:lnTo>
                  <a:pt x="6019800" y="16941800"/>
                </a:lnTo>
                <a:lnTo>
                  <a:pt x="6108700" y="16573500"/>
                </a:lnTo>
                <a:lnTo>
                  <a:pt x="6223000" y="16103600"/>
                </a:lnTo>
                <a:lnTo>
                  <a:pt x="6350000" y="15557500"/>
                </a:lnTo>
                <a:lnTo>
                  <a:pt x="6502400" y="14960600"/>
                </a:lnTo>
                <a:lnTo>
                  <a:pt x="6654800" y="14338300"/>
                </a:lnTo>
                <a:lnTo>
                  <a:pt x="6807200" y="13690600"/>
                </a:lnTo>
                <a:lnTo>
                  <a:pt x="6972300" y="13068300"/>
                </a:lnTo>
                <a:lnTo>
                  <a:pt x="7112000" y="12471400"/>
                </a:lnTo>
                <a:lnTo>
                  <a:pt x="7251700" y="11925300"/>
                </a:lnTo>
                <a:lnTo>
                  <a:pt x="7366000" y="11468100"/>
                </a:lnTo>
                <a:lnTo>
                  <a:pt x="7454900" y="11112500"/>
                </a:lnTo>
                <a:lnTo>
                  <a:pt x="7505700" y="10883900"/>
                </a:lnTo>
                <a:lnTo>
                  <a:pt x="7531100" y="10795000"/>
                </a:lnTo>
                <a:lnTo>
                  <a:pt x="7543800" y="10718800"/>
                </a:lnTo>
                <a:lnTo>
                  <a:pt x="7569200" y="10617200"/>
                </a:lnTo>
                <a:lnTo>
                  <a:pt x="7569200" y="10566400"/>
                </a:lnTo>
                <a:lnTo>
                  <a:pt x="7556500" y="10541000"/>
                </a:lnTo>
                <a:lnTo>
                  <a:pt x="7543800" y="10515600"/>
                </a:lnTo>
                <a:lnTo>
                  <a:pt x="7518400" y="10426700"/>
                </a:lnTo>
                <a:lnTo>
                  <a:pt x="7429500" y="10210800"/>
                </a:lnTo>
                <a:lnTo>
                  <a:pt x="7302500" y="9893300"/>
                </a:lnTo>
                <a:lnTo>
                  <a:pt x="7150100" y="9486900"/>
                </a:lnTo>
                <a:lnTo>
                  <a:pt x="6959600" y="9017000"/>
                </a:lnTo>
                <a:lnTo>
                  <a:pt x="6769100" y="8534400"/>
                </a:lnTo>
                <a:lnTo>
                  <a:pt x="6578600" y="8039100"/>
                </a:lnTo>
                <a:lnTo>
                  <a:pt x="6400800" y="7569200"/>
                </a:lnTo>
                <a:lnTo>
                  <a:pt x="6235700" y="7150100"/>
                </a:lnTo>
                <a:lnTo>
                  <a:pt x="6096000" y="6819900"/>
                </a:lnTo>
                <a:lnTo>
                  <a:pt x="6007100" y="6591300"/>
                </a:lnTo>
                <a:lnTo>
                  <a:pt x="5969000" y="6489700"/>
                </a:lnTo>
                <a:lnTo>
                  <a:pt x="5943600" y="6426200"/>
                </a:lnTo>
                <a:lnTo>
                  <a:pt x="5905500" y="6324600"/>
                </a:lnTo>
                <a:lnTo>
                  <a:pt x="5867400" y="6210300"/>
                </a:lnTo>
                <a:lnTo>
                  <a:pt x="5829300" y="6121400"/>
                </a:lnTo>
                <a:lnTo>
                  <a:pt x="5803900" y="6045200"/>
                </a:lnTo>
                <a:lnTo>
                  <a:pt x="5753100" y="5956300"/>
                </a:lnTo>
                <a:lnTo>
                  <a:pt x="5651500" y="5740400"/>
                </a:lnTo>
                <a:lnTo>
                  <a:pt x="5499100" y="5422900"/>
                </a:lnTo>
                <a:lnTo>
                  <a:pt x="5308600" y="5016500"/>
                </a:lnTo>
                <a:lnTo>
                  <a:pt x="5080000" y="4546600"/>
                </a:lnTo>
                <a:lnTo>
                  <a:pt x="4838700" y="4051300"/>
                </a:lnTo>
                <a:lnTo>
                  <a:pt x="4597400" y="3543300"/>
                </a:lnTo>
                <a:lnTo>
                  <a:pt x="4343400" y="3048000"/>
                </a:lnTo>
                <a:lnTo>
                  <a:pt x="4102100" y="2578100"/>
                </a:lnTo>
                <a:lnTo>
                  <a:pt x="3886200" y="2184400"/>
                </a:lnTo>
                <a:lnTo>
                  <a:pt x="3695700" y="1854200"/>
                </a:lnTo>
                <a:lnTo>
                  <a:pt x="3581400" y="1676400"/>
                </a:lnTo>
                <a:lnTo>
                  <a:pt x="3517900" y="1587500"/>
                </a:lnTo>
                <a:lnTo>
                  <a:pt x="3479800" y="1562100"/>
                </a:lnTo>
                <a:lnTo>
                  <a:pt x="3467100" y="1562100"/>
                </a:lnTo>
                <a:lnTo>
                  <a:pt x="3441700" y="1549400"/>
                </a:lnTo>
                <a:lnTo>
                  <a:pt x="3390900" y="1562100"/>
                </a:lnTo>
                <a:lnTo>
                  <a:pt x="3302000" y="1612900"/>
                </a:lnTo>
                <a:lnTo>
                  <a:pt x="3136900" y="1714500"/>
                </a:lnTo>
                <a:lnTo>
                  <a:pt x="2895600" y="1905000"/>
                </a:lnTo>
                <a:lnTo>
                  <a:pt x="2628900" y="2146300"/>
                </a:lnTo>
                <a:lnTo>
                  <a:pt x="2349500" y="2387600"/>
                </a:lnTo>
                <a:lnTo>
                  <a:pt x="2082800" y="2616200"/>
                </a:lnTo>
                <a:lnTo>
                  <a:pt x="1841500" y="2819400"/>
                </a:lnTo>
                <a:lnTo>
                  <a:pt x="1689100" y="2921000"/>
                </a:lnTo>
                <a:lnTo>
                  <a:pt x="1600200" y="2971800"/>
                </a:lnTo>
                <a:lnTo>
                  <a:pt x="1549400" y="2984500"/>
                </a:lnTo>
                <a:lnTo>
                  <a:pt x="1536700" y="2984500"/>
                </a:lnTo>
                <a:lnTo>
                  <a:pt x="1524000" y="2971800"/>
                </a:lnTo>
                <a:lnTo>
                  <a:pt x="1485900" y="2946400"/>
                </a:lnTo>
                <a:lnTo>
                  <a:pt x="1435100" y="2882900"/>
                </a:lnTo>
                <a:lnTo>
                  <a:pt x="1358900" y="2755900"/>
                </a:lnTo>
                <a:lnTo>
                  <a:pt x="1244600" y="2552700"/>
                </a:lnTo>
                <a:lnTo>
                  <a:pt x="1143000" y="2298700"/>
                </a:lnTo>
                <a:lnTo>
                  <a:pt x="1028700" y="2019300"/>
                </a:lnTo>
                <a:lnTo>
                  <a:pt x="914400" y="1752600"/>
                </a:lnTo>
                <a:lnTo>
                  <a:pt x="812800" y="1498600"/>
                </a:lnTo>
                <a:lnTo>
                  <a:pt x="736600" y="1282700"/>
                </a:lnTo>
                <a:lnTo>
                  <a:pt x="660400" y="1143000"/>
                </a:lnTo>
                <a:lnTo>
                  <a:pt x="596900" y="1016000"/>
                </a:lnTo>
                <a:lnTo>
                  <a:pt x="444500" y="762000"/>
                </a:lnTo>
                <a:lnTo>
                  <a:pt x="228600" y="393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53" name="Freeform 2753"/>
          <p:cNvSpPr/>
          <p:nvPr/>
        </p:nvSpPr>
        <p:spPr>
          <a:xfrm rot="-5400000">
            <a:off x="8328660" y="903923"/>
            <a:ext cx="14287" cy="89535"/>
          </a:xfrm>
          <a:custGeom>
            <a:avLst/>
            <a:gdLst/>
            <a:ahLst/>
            <a:cxnLst/>
            <a:rect l="0" t="0" r="0" b="0"/>
            <a:pathLst>
              <a:path w="381000" h="2387600">
                <a:moveTo>
                  <a:pt x="0" y="2387600"/>
                </a:moveTo>
                <a:lnTo>
                  <a:pt x="0" y="2374900"/>
                </a:lnTo>
                <a:lnTo>
                  <a:pt x="0" y="2336800"/>
                </a:lnTo>
                <a:lnTo>
                  <a:pt x="25400" y="2247900"/>
                </a:lnTo>
                <a:lnTo>
                  <a:pt x="63500" y="2082800"/>
                </a:lnTo>
                <a:lnTo>
                  <a:pt x="127000" y="1816100"/>
                </a:lnTo>
                <a:lnTo>
                  <a:pt x="190500" y="1524000"/>
                </a:lnTo>
                <a:lnTo>
                  <a:pt x="254000" y="1231900"/>
                </a:lnTo>
                <a:lnTo>
                  <a:pt x="317500" y="965200"/>
                </a:lnTo>
                <a:lnTo>
                  <a:pt x="355600" y="762000"/>
                </a:lnTo>
                <a:lnTo>
                  <a:pt x="368300" y="635000"/>
                </a:lnTo>
                <a:lnTo>
                  <a:pt x="381000" y="520700"/>
                </a:lnTo>
                <a:lnTo>
                  <a:pt x="381000" y="355600"/>
                </a:lnTo>
                <a:lnTo>
                  <a:pt x="368300" y="165100"/>
                </a:lnTo>
                <a:lnTo>
                  <a:pt x="3683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54" name="Freeform 2754"/>
          <p:cNvSpPr/>
          <p:nvPr/>
        </p:nvSpPr>
        <p:spPr>
          <a:xfrm rot="-5400000">
            <a:off x="4132659" y="4481751"/>
            <a:ext cx="447198" cy="664845"/>
          </a:xfrm>
          <a:custGeom>
            <a:avLst/>
            <a:gdLst/>
            <a:ahLst/>
            <a:cxnLst/>
            <a:rect l="0" t="0" r="0" b="0"/>
            <a:pathLst>
              <a:path w="11925300" h="17729200">
                <a:moveTo>
                  <a:pt x="11912600" y="0"/>
                </a:moveTo>
                <a:lnTo>
                  <a:pt x="11925300" y="368300"/>
                </a:lnTo>
                <a:lnTo>
                  <a:pt x="11925300" y="749300"/>
                </a:lnTo>
                <a:lnTo>
                  <a:pt x="11925300" y="1041400"/>
                </a:lnTo>
                <a:lnTo>
                  <a:pt x="11912600" y="1231900"/>
                </a:lnTo>
                <a:lnTo>
                  <a:pt x="11887200" y="1397000"/>
                </a:lnTo>
                <a:lnTo>
                  <a:pt x="11811000" y="1638300"/>
                </a:lnTo>
                <a:lnTo>
                  <a:pt x="11722100" y="1943100"/>
                </a:lnTo>
                <a:lnTo>
                  <a:pt x="11620500" y="2273300"/>
                </a:lnTo>
                <a:lnTo>
                  <a:pt x="11493500" y="2628900"/>
                </a:lnTo>
                <a:lnTo>
                  <a:pt x="11379200" y="2984500"/>
                </a:lnTo>
                <a:lnTo>
                  <a:pt x="11252200" y="3340100"/>
                </a:lnTo>
                <a:lnTo>
                  <a:pt x="11137900" y="3670300"/>
                </a:lnTo>
                <a:lnTo>
                  <a:pt x="11036300" y="3949700"/>
                </a:lnTo>
                <a:lnTo>
                  <a:pt x="10960100" y="4178300"/>
                </a:lnTo>
                <a:lnTo>
                  <a:pt x="10909300" y="4318000"/>
                </a:lnTo>
                <a:lnTo>
                  <a:pt x="10858500" y="4483100"/>
                </a:lnTo>
                <a:lnTo>
                  <a:pt x="10795000" y="4711700"/>
                </a:lnTo>
                <a:lnTo>
                  <a:pt x="10718800" y="4965700"/>
                </a:lnTo>
                <a:lnTo>
                  <a:pt x="10629900" y="5257800"/>
                </a:lnTo>
                <a:lnTo>
                  <a:pt x="10541000" y="5562600"/>
                </a:lnTo>
                <a:lnTo>
                  <a:pt x="10452100" y="5842000"/>
                </a:lnTo>
                <a:lnTo>
                  <a:pt x="10375900" y="6108700"/>
                </a:lnTo>
                <a:lnTo>
                  <a:pt x="10299700" y="6337300"/>
                </a:lnTo>
                <a:lnTo>
                  <a:pt x="10261600" y="6502400"/>
                </a:lnTo>
                <a:lnTo>
                  <a:pt x="10223500" y="6642100"/>
                </a:lnTo>
                <a:lnTo>
                  <a:pt x="10147300" y="6921500"/>
                </a:lnTo>
                <a:lnTo>
                  <a:pt x="10045700" y="7327900"/>
                </a:lnTo>
                <a:lnTo>
                  <a:pt x="9918700" y="7823200"/>
                </a:lnTo>
                <a:lnTo>
                  <a:pt x="9779000" y="8407400"/>
                </a:lnTo>
                <a:lnTo>
                  <a:pt x="9613900" y="9042400"/>
                </a:lnTo>
                <a:lnTo>
                  <a:pt x="9448800" y="9728200"/>
                </a:lnTo>
                <a:lnTo>
                  <a:pt x="9271000" y="10439400"/>
                </a:lnTo>
                <a:lnTo>
                  <a:pt x="9093200" y="11163300"/>
                </a:lnTo>
                <a:lnTo>
                  <a:pt x="8915400" y="11861800"/>
                </a:lnTo>
                <a:lnTo>
                  <a:pt x="8750300" y="12534900"/>
                </a:lnTo>
                <a:lnTo>
                  <a:pt x="8597900" y="13157200"/>
                </a:lnTo>
                <a:lnTo>
                  <a:pt x="8458200" y="13716000"/>
                </a:lnTo>
                <a:lnTo>
                  <a:pt x="8343900" y="14173200"/>
                </a:lnTo>
                <a:lnTo>
                  <a:pt x="8255000" y="14528800"/>
                </a:lnTo>
                <a:lnTo>
                  <a:pt x="8191500" y="14770100"/>
                </a:lnTo>
                <a:lnTo>
                  <a:pt x="8178800" y="14846300"/>
                </a:lnTo>
                <a:lnTo>
                  <a:pt x="8166100" y="14909800"/>
                </a:lnTo>
                <a:lnTo>
                  <a:pt x="8153400" y="14986000"/>
                </a:lnTo>
                <a:lnTo>
                  <a:pt x="8140700" y="15074900"/>
                </a:lnTo>
                <a:lnTo>
                  <a:pt x="8128000" y="15125700"/>
                </a:lnTo>
                <a:lnTo>
                  <a:pt x="8115300" y="15176500"/>
                </a:lnTo>
                <a:lnTo>
                  <a:pt x="8102600" y="15265400"/>
                </a:lnTo>
                <a:lnTo>
                  <a:pt x="8077200" y="15341600"/>
                </a:lnTo>
                <a:lnTo>
                  <a:pt x="8064500" y="15392400"/>
                </a:lnTo>
                <a:lnTo>
                  <a:pt x="8051800" y="15481300"/>
                </a:lnTo>
                <a:lnTo>
                  <a:pt x="8001000" y="15646400"/>
                </a:lnTo>
                <a:lnTo>
                  <a:pt x="7950200" y="15875000"/>
                </a:lnTo>
                <a:lnTo>
                  <a:pt x="7886700" y="16090900"/>
                </a:lnTo>
                <a:lnTo>
                  <a:pt x="7848600" y="16230600"/>
                </a:lnTo>
                <a:lnTo>
                  <a:pt x="7823200" y="16306800"/>
                </a:lnTo>
                <a:lnTo>
                  <a:pt x="7797800" y="16332200"/>
                </a:lnTo>
                <a:lnTo>
                  <a:pt x="7785100" y="16332200"/>
                </a:lnTo>
                <a:lnTo>
                  <a:pt x="7759700" y="16319500"/>
                </a:lnTo>
                <a:lnTo>
                  <a:pt x="7721600" y="16281400"/>
                </a:lnTo>
                <a:lnTo>
                  <a:pt x="7632700" y="16192500"/>
                </a:lnTo>
                <a:lnTo>
                  <a:pt x="7518400" y="16078200"/>
                </a:lnTo>
                <a:lnTo>
                  <a:pt x="7429500" y="15989300"/>
                </a:lnTo>
                <a:lnTo>
                  <a:pt x="7366000" y="15938500"/>
                </a:lnTo>
                <a:lnTo>
                  <a:pt x="7340600" y="15925800"/>
                </a:lnTo>
                <a:lnTo>
                  <a:pt x="7327900" y="15913100"/>
                </a:lnTo>
                <a:lnTo>
                  <a:pt x="7315200" y="15913100"/>
                </a:lnTo>
                <a:lnTo>
                  <a:pt x="7277100" y="15925800"/>
                </a:lnTo>
                <a:lnTo>
                  <a:pt x="7213600" y="15951200"/>
                </a:lnTo>
                <a:lnTo>
                  <a:pt x="7099300" y="16014700"/>
                </a:lnTo>
                <a:lnTo>
                  <a:pt x="6946900" y="16103600"/>
                </a:lnTo>
                <a:lnTo>
                  <a:pt x="6807200" y="16192500"/>
                </a:lnTo>
                <a:lnTo>
                  <a:pt x="6705600" y="16243300"/>
                </a:lnTo>
                <a:lnTo>
                  <a:pt x="6604000" y="16281400"/>
                </a:lnTo>
                <a:lnTo>
                  <a:pt x="6438900" y="16357600"/>
                </a:lnTo>
                <a:lnTo>
                  <a:pt x="6223000" y="16433800"/>
                </a:lnTo>
                <a:lnTo>
                  <a:pt x="5994400" y="16522700"/>
                </a:lnTo>
                <a:lnTo>
                  <a:pt x="5791200" y="16598900"/>
                </a:lnTo>
                <a:lnTo>
                  <a:pt x="5638800" y="16662400"/>
                </a:lnTo>
                <a:lnTo>
                  <a:pt x="5575300" y="16675100"/>
                </a:lnTo>
                <a:lnTo>
                  <a:pt x="5511800" y="16675100"/>
                </a:lnTo>
                <a:lnTo>
                  <a:pt x="5410200" y="16649700"/>
                </a:lnTo>
                <a:lnTo>
                  <a:pt x="5359400" y="16649700"/>
                </a:lnTo>
                <a:lnTo>
                  <a:pt x="5334000" y="16713200"/>
                </a:lnTo>
                <a:lnTo>
                  <a:pt x="5321300" y="16802100"/>
                </a:lnTo>
                <a:lnTo>
                  <a:pt x="5308600" y="16878300"/>
                </a:lnTo>
                <a:lnTo>
                  <a:pt x="5295900" y="16929100"/>
                </a:lnTo>
                <a:lnTo>
                  <a:pt x="5270500" y="17005300"/>
                </a:lnTo>
                <a:lnTo>
                  <a:pt x="5245100" y="17094200"/>
                </a:lnTo>
                <a:lnTo>
                  <a:pt x="5232400" y="17145000"/>
                </a:lnTo>
                <a:lnTo>
                  <a:pt x="5207000" y="17221200"/>
                </a:lnTo>
                <a:lnTo>
                  <a:pt x="5181600" y="17335500"/>
                </a:lnTo>
                <a:lnTo>
                  <a:pt x="5143500" y="17437100"/>
                </a:lnTo>
                <a:lnTo>
                  <a:pt x="5130800" y="17513300"/>
                </a:lnTo>
                <a:lnTo>
                  <a:pt x="5105400" y="17576800"/>
                </a:lnTo>
                <a:lnTo>
                  <a:pt x="5080000" y="17678400"/>
                </a:lnTo>
                <a:lnTo>
                  <a:pt x="5067300" y="17729200"/>
                </a:lnTo>
                <a:lnTo>
                  <a:pt x="5029200" y="17678400"/>
                </a:lnTo>
                <a:lnTo>
                  <a:pt x="4953000" y="17551400"/>
                </a:lnTo>
                <a:lnTo>
                  <a:pt x="4851400" y="17386300"/>
                </a:lnTo>
                <a:lnTo>
                  <a:pt x="4762500" y="17233900"/>
                </a:lnTo>
                <a:lnTo>
                  <a:pt x="4711700" y="17132300"/>
                </a:lnTo>
                <a:lnTo>
                  <a:pt x="4648200" y="17043400"/>
                </a:lnTo>
                <a:lnTo>
                  <a:pt x="4546600" y="16878300"/>
                </a:lnTo>
                <a:lnTo>
                  <a:pt x="4432300" y="16687800"/>
                </a:lnTo>
                <a:lnTo>
                  <a:pt x="4318000" y="16497300"/>
                </a:lnTo>
                <a:lnTo>
                  <a:pt x="4216400" y="16332200"/>
                </a:lnTo>
                <a:lnTo>
                  <a:pt x="4152900" y="16243300"/>
                </a:lnTo>
                <a:lnTo>
                  <a:pt x="4102100" y="16141700"/>
                </a:lnTo>
                <a:lnTo>
                  <a:pt x="4013200" y="15989300"/>
                </a:lnTo>
                <a:lnTo>
                  <a:pt x="3911600" y="15836900"/>
                </a:lnTo>
                <a:lnTo>
                  <a:pt x="3822700" y="15697200"/>
                </a:lnTo>
                <a:lnTo>
                  <a:pt x="3771900" y="15608300"/>
                </a:lnTo>
                <a:lnTo>
                  <a:pt x="3721100" y="15544800"/>
                </a:lnTo>
                <a:lnTo>
                  <a:pt x="3657600" y="15430500"/>
                </a:lnTo>
                <a:lnTo>
                  <a:pt x="3581400" y="15316200"/>
                </a:lnTo>
                <a:lnTo>
                  <a:pt x="3517900" y="15214600"/>
                </a:lnTo>
                <a:lnTo>
                  <a:pt x="3479800" y="15151100"/>
                </a:lnTo>
                <a:lnTo>
                  <a:pt x="3429000" y="15074900"/>
                </a:lnTo>
                <a:lnTo>
                  <a:pt x="3365500" y="14960600"/>
                </a:lnTo>
                <a:lnTo>
                  <a:pt x="3302000" y="14859000"/>
                </a:lnTo>
                <a:lnTo>
                  <a:pt x="3251200" y="14795500"/>
                </a:lnTo>
                <a:lnTo>
                  <a:pt x="3213100" y="14732000"/>
                </a:lnTo>
                <a:lnTo>
                  <a:pt x="3162300" y="14643100"/>
                </a:lnTo>
                <a:lnTo>
                  <a:pt x="3098800" y="14566900"/>
                </a:lnTo>
                <a:lnTo>
                  <a:pt x="3073400" y="14516100"/>
                </a:lnTo>
                <a:lnTo>
                  <a:pt x="3035300" y="14465300"/>
                </a:lnTo>
                <a:lnTo>
                  <a:pt x="2984500" y="14389100"/>
                </a:lnTo>
                <a:lnTo>
                  <a:pt x="2946400" y="14325600"/>
                </a:lnTo>
                <a:lnTo>
                  <a:pt x="2921000" y="14287500"/>
                </a:lnTo>
                <a:lnTo>
                  <a:pt x="2882900" y="14224000"/>
                </a:lnTo>
                <a:lnTo>
                  <a:pt x="2844800" y="14147800"/>
                </a:lnTo>
                <a:lnTo>
                  <a:pt x="2819400" y="14084300"/>
                </a:lnTo>
                <a:lnTo>
                  <a:pt x="2794000" y="14033500"/>
                </a:lnTo>
                <a:lnTo>
                  <a:pt x="2755900" y="13970000"/>
                </a:lnTo>
                <a:lnTo>
                  <a:pt x="2730500" y="13919200"/>
                </a:lnTo>
                <a:lnTo>
                  <a:pt x="2705100" y="13881100"/>
                </a:lnTo>
                <a:lnTo>
                  <a:pt x="2679700" y="13817600"/>
                </a:lnTo>
                <a:lnTo>
                  <a:pt x="2654300" y="13766800"/>
                </a:lnTo>
                <a:lnTo>
                  <a:pt x="2641600" y="13728700"/>
                </a:lnTo>
                <a:lnTo>
                  <a:pt x="2603500" y="13677900"/>
                </a:lnTo>
                <a:lnTo>
                  <a:pt x="2590800" y="13627100"/>
                </a:lnTo>
                <a:lnTo>
                  <a:pt x="2565400" y="13601700"/>
                </a:lnTo>
                <a:lnTo>
                  <a:pt x="2540000" y="13550900"/>
                </a:lnTo>
                <a:lnTo>
                  <a:pt x="2514600" y="13512800"/>
                </a:lnTo>
                <a:lnTo>
                  <a:pt x="2501900" y="13474700"/>
                </a:lnTo>
                <a:lnTo>
                  <a:pt x="2476500" y="13436600"/>
                </a:lnTo>
                <a:lnTo>
                  <a:pt x="2451100" y="13398500"/>
                </a:lnTo>
                <a:lnTo>
                  <a:pt x="2413000" y="13335000"/>
                </a:lnTo>
                <a:lnTo>
                  <a:pt x="2311400" y="13169900"/>
                </a:lnTo>
                <a:lnTo>
                  <a:pt x="2171700" y="12915900"/>
                </a:lnTo>
                <a:lnTo>
                  <a:pt x="1993900" y="12623800"/>
                </a:lnTo>
                <a:lnTo>
                  <a:pt x="1790700" y="12293600"/>
                </a:lnTo>
                <a:lnTo>
                  <a:pt x="1587500" y="11963400"/>
                </a:lnTo>
                <a:lnTo>
                  <a:pt x="1397000" y="11658600"/>
                </a:lnTo>
                <a:lnTo>
                  <a:pt x="1231900" y="11391900"/>
                </a:lnTo>
                <a:lnTo>
                  <a:pt x="1117600" y="11188700"/>
                </a:lnTo>
                <a:lnTo>
                  <a:pt x="1041400" y="11087100"/>
                </a:lnTo>
                <a:lnTo>
                  <a:pt x="977900" y="10998200"/>
                </a:lnTo>
                <a:lnTo>
                  <a:pt x="876300" y="10883900"/>
                </a:lnTo>
                <a:lnTo>
                  <a:pt x="749300" y="10744200"/>
                </a:lnTo>
                <a:lnTo>
                  <a:pt x="622300" y="10591800"/>
                </a:lnTo>
                <a:lnTo>
                  <a:pt x="495300" y="10452100"/>
                </a:lnTo>
                <a:lnTo>
                  <a:pt x="393700" y="10337800"/>
                </a:lnTo>
                <a:lnTo>
                  <a:pt x="304800" y="10274300"/>
                </a:lnTo>
                <a:lnTo>
                  <a:pt x="203200" y="10198100"/>
                </a:lnTo>
                <a:lnTo>
                  <a:pt x="12700" y="10083800"/>
                </a:lnTo>
                <a:lnTo>
                  <a:pt x="0" y="10071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55" name="Freeform 2755"/>
          <p:cNvSpPr/>
          <p:nvPr/>
        </p:nvSpPr>
        <p:spPr>
          <a:xfrm rot="-5400000">
            <a:off x="3839052" y="4584383"/>
            <a:ext cx="159543" cy="69056"/>
          </a:xfrm>
          <a:custGeom>
            <a:avLst/>
            <a:gdLst/>
            <a:ahLst/>
            <a:cxnLst/>
            <a:rect l="0" t="0" r="0" b="0"/>
            <a:pathLst>
              <a:path w="4254500" h="1841500">
                <a:moveTo>
                  <a:pt x="4254500" y="12700"/>
                </a:moveTo>
                <a:lnTo>
                  <a:pt x="4013200" y="0"/>
                </a:lnTo>
                <a:lnTo>
                  <a:pt x="3848100" y="0"/>
                </a:lnTo>
                <a:lnTo>
                  <a:pt x="3695700" y="12700"/>
                </a:lnTo>
                <a:lnTo>
                  <a:pt x="3492500" y="25400"/>
                </a:lnTo>
                <a:lnTo>
                  <a:pt x="3238500" y="50800"/>
                </a:lnTo>
                <a:lnTo>
                  <a:pt x="2971800" y="88900"/>
                </a:lnTo>
                <a:lnTo>
                  <a:pt x="2692400" y="114300"/>
                </a:lnTo>
                <a:lnTo>
                  <a:pt x="2425700" y="139700"/>
                </a:lnTo>
                <a:lnTo>
                  <a:pt x="2171700" y="165100"/>
                </a:lnTo>
                <a:lnTo>
                  <a:pt x="1981200" y="190500"/>
                </a:lnTo>
                <a:lnTo>
                  <a:pt x="1828800" y="203200"/>
                </a:lnTo>
                <a:lnTo>
                  <a:pt x="1663700" y="215900"/>
                </a:lnTo>
                <a:lnTo>
                  <a:pt x="1409700" y="241300"/>
                </a:lnTo>
                <a:lnTo>
                  <a:pt x="1117600" y="254000"/>
                </a:lnTo>
                <a:lnTo>
                  <a:pt x="800100" y="279400"/>
                </a:lnTo>
                <a:lnTo>
                  <a:pt x="508000" y="304800"/>
                </a:lnTo>
                <a:lnTo>
                  <a:pt x="254000" y="330200"/>
                </a:lnTo>
                <a:lnTo>
                  <a:pt x="101600" y="355600"/>
                </a:lnTo>
                <a:lnTo>
                  <a:pt x="38100" y="381000"/>
                </a:lnTo>
                <a:lnTo>
                  <a:pt x="12700" y="393700"/>
                </a:lnTo>
                <a:lnTo>
                  <a:pt x="0" y="393700"/>
                </a:lnTo>
                <a:lnTo>
                  <a:pt x="12700" y="406400"/>
                </a:lnTo>
                <a:lnTo>
                  <a:pt x="25400" y="419100"/>
                </a:lnTo>
                <a:lnTo>
                  <a:pt x="101600" y="444500"/>
                </a:lnTo>
                <a:lnTo>
                  <a:pt x="254000" y="482600"/>
                </a:lnTo>
                <a:lnTo>
                  <a:pt x="508000" y="533400"/>
                </a:lnTo>
                <a:lnTo>
                  <a:pt x="838200" y="609600"/>
                </a:lnTo>
                <a:lnTo>
                  <a:pt x="1193800" y="685800"/>
                </a:lnTo>
                <a:lnTo>
                  <a:pt x="1562100" y="774700"/>
                </a:lnTo>
                <a:lnTo>
                  <a:pt x="1917700" y="863600"/>
                </a:lnTo>
                <a:lnTo>
                  <a:pt x="2209800" y="939800"/>
                </a:lnTo>
                <a:lnTo>
                  <a:pt x="2400300" y="1016000"/>
                </a:lnTo>
                <a:lnTo>
                  <a:pt x="2501900" y="1066800"/>
                </a:lnTo>
                <a:lnTo>
                  <a:pt x="2552700" y="1104900"/>
                </a:lnTo>
                <a:lnTo>
                  <a:pt x="2565400" y="1117600"/>
                </a:lnTo>
                <a:lnTo>
                  <a:pt x="2578100" y="1143000"/>
                </a:lnTo>
                <a:lnTo>
                  <a:pt x="2603500" y="1193800"/>
                </a:lnTo>
                <a:lnTo>
                  <a:pt x="2641600" y="1308100"/>
                </a:lnTo>
                <a:lnTo>
                  <a:pt x="2679700" y="1511300"/>
                </a:lnTo>
                <a:lnTo>
                  <a:pt x="2730500" y="1841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56" name="Freeform 2756"/>
          <p:cNvSpPr/>
          <p:nvPr/>
        </p:nvSpPr>
        <p:spPr>
          <a:xfrm rot="-5400000">
            <a:off x="3446146" y="3867151"/>
            <a:ext cx="1027747" cy="174307"/>
          </a:xfrm>
          <a:custGeom>
            <a:avLst/>
            <a:gdLst/>
            <a:ahLst/>
            <a:cxnLst/>
            <a:rect l="0" t="0" r="0" b="0"/>
            <a:pathLst>
              <a:path w="27406600" h="4648200">
                <a:moveTo>
                  <a:pt x="27406600" y="4648200"/>
                </a:moveTo>
                <a:lnTo>
                  <a:pt x="27343100" y="4635500"/>
                </a:lnTo>
                <a:lnTo>
                  <a:pt x="26873200" y="4533900"/>
                </a:lnTo>
                <a:lnTo>
                  <a:pt x="26403300" y="4432300"/>
                </a:lnTo>
                <a:lnTo>
                  <a:pt x="25946100" y="4330700"/>
                </a:lnTo>
                <a:lnTo>
                  <a:pt x="25527000" y="4229100"/>
                </a:lnTo>
                <a:lnTo>
                  <a:pt x="25184100" y="4152900"/>
                </a:lnTo>
                <a:lnTo>
                  <a:pt x="24930100" y="4102100"/>
                </a:lnTo>
                <a:lnTo>
                  <a:pt x="24790400" y="4064000"/>
                </a:lnTo>
                <a:lnTo>
                  <a:pt x="24638000" y="4038600"/>
                </a:lnTo>
                <a:lnTo>
                  <a:pt x="24422100" y="3987800"/>
                </a:lnTo>
                <a:lnTo>
                  <a:pt x="24168100" y="3924300"/>
                </a:lnTo>
                <a:lnTo>
                  <a:pt x="23901400" y="3860800"/>
                </a:lnTo>
                <a:lnTo>
                  <a:pt x="23634700" y="3810000"/>
                </a:lnTo>
                <a:lnTo>
                  <a:pt x="23380700" y="3746500"/>
                </a:lnTo>
                <a:lnTo>
                  <a:pt x="23164800" y="3695700"/>
                </a:lnTo>
                <a:lnTo>
                  <a:pt x="23012400" y="3657600"/>
                </a:lnTo>
                <a:lnTo>
                  <a:pt x="22872700" y="3632200"/>
                </a:lnTo>
                <a:lnTo>
                  <a:pt x="22606000" y="3568700"/>
                </a:lnTo>
                <a:lnTo>
                  <a:pt x="22237700" y="3479800"/>
                </a:lnTo>
                <a:lnTo>
                  <a:pt x="21805900" y="3365500"/>
                </a:lnTo>
                <a:lnTo>
                  <a:pt x="21323300" y="3251200"/>
                </a:lnTo>
                <a:lnTo>
                  <a:pt x="20815300" y="3136900"/>
                </a:lnTo>
                <a:lnTo>
                  <a:pt x="20320000" y="3022600"/>
                </a:lnTo>
                <a:lnTo>
                  <a:pt x="19862800" y="2908300"/>
                </a:lnTo>
                <a:lnTo>
                  <a:pt x="19443700" y="2806700"/>
                </a:lnTo>
                <a:lnTo>
                  <a:pt x="19113500" y="2730500"/>
                </a:lnTo>
                <a:lnTo>
                  <a:pt x="18897600" y="2679700"/>
                </a:lnTo>
                <a:lnTo>
                  <a:pt x="18796000" y="2654300"/>
                </a:lnTo>
                <a:lnTo>
                  <a:pt x="18707100" y="2628900"/>
                </a:lnTo>
                <a:lnTo>
                  <a:pt x="18580100" y="2578100"/>
                </a:lnTo>
                <a:lnTo>
                  <a:pt x="18453100" y="2540000"/>
                </a:lnTo>
                <a:lnTo>
                  <a:pt x="18389600" y="2514600"/>
                </a:lnTo>
                <a:lnTo>
                  <a:pt x="18326100" y="2501900"/>
                </a:lnTo>
                <a:lnTo>
                  <a:pt x="18237200" y="2489200"/>
                </a:lnTo>
                <a:lnTo>
                  <a:pt x="18173700" y="2463800"/>
                </a:lnTo>
                <a:lnTo>
                  <a:pt x="18097500" y="2451100"/>
                </a:lnTo>
                <a:lnTo>
                  <a:pt x="17932400" y="2400300"/>
                </a:lnTo>
                <a:lnTo>
                  <a:pt x="17678400" y="2336800"/>
                </a:lnTo>
                <a:lnTo>
                  <a:pt x="17360900" y="2247900"/>
                </a:lnTo>
                <a:lnTo>
                  <a:pt x="17018000" y="2159000"/>
                </a:lnTo>
                <a:lnTo>
                  <a:pt x="16662400" y="2070100"/>
                </a:lnTo>
                <a:lnTo>
                  <a:pt x="16306800" y="1981200"/>
                </a:lnTo>
                <a:lnTo>
                  <a:pt x="16002000" y="1892300"/>
                </a:lnTo>
                <a:lnTo>
                  <a:pt x="15735300" y="1828800"/>
                </a:lnTo>
                <a:lnTo>
                  <a:pt x="15557500" y="1790700"/>
                </a:lnTo>
                <a:lnTo>
                  <a:pt x="15392400" y="1739900"/>
                </a:lnTo>
                <a:lnTo>
                  <a:pt x="15087600" y="1676400"/>
                </a:lnTo>
                <a:lnTo>
                  <a:pt x="14681200" y="1574800"/>
                </a:lnTo>
                <a:lnTo>
                  <a:pt x="14173200" y="1460500"/>
                </a:lnTo>
                <a:lnTo>
                  <a:pt x="13601700" y="1320800"/>
                </a:lnTo>
                <a:lnTo>
                  <a:pt x="12992100" y="1181100"/>
                </a:lnTo>
                <a:lnTo>
                  <a:pt x="12357100" y="1041400"/>
                </a:lnTo>
                <a:lnTo>
                  <a:pt x="11734800" y="889000"/>
                </a:lnTo>
                <a:lnTo>
                  <a:pt x="11137900" y="749300"/>
                </a:lnTo>
                <a:lnTo>
                  <a:pt x="10591800" y="622300"/>
                </a:lnTo>
                <a:lnTo>
                  <a:pt x="10121900" y="520700"/>
                </a:lnTo>
                <a:lnTo>
                  <a:pt x="9753600" y="431800"/>
                </a:lnTo>
                <a:lnTo>
                  <a:pt x="9499600" y="381000"/>
                </a:lnTo>
                <a:lnTo>
                  <a:pt x="9398000" y="355600"/>
                </a:lnTo>
                <a:lnTo>
                  <a:pt x="9309100" y="342900"/>
                </a:lnTo>
                <a:lnTo>
                  <a:pt x="9182100" y="330200"/>
                </a:lnTo>
                <a:lnTo>
                  <a:pt x="9042400" y="304800"/>
                </a:lnTo>
                <a:lnTo>
                  <a:pt x="8902700" y="292100"/>
                </a:lnTo>
                <a:lnTo>
                  <a:pt x="8813800" y="292100"/>
                </a:lnTo>
                <a:lnTo>
                  <a:pt x="8712200" y="279400"/>
                </a:lnTo>
                <a:lnTo>
                  <a:pt x="8470900" y="266700"/>
                </a:lnTo>
                <a:lnTo>
                  <a:pt x="8102600" y="254000"/>
                </a:lnTo>
                <a:lnTo>
                  <a:pt x="7645400" y="215900"/>
                </a:lnTo>
                <a:lnTo>
                  <a:pt x="7112000" y="190500"/>
                </a:lnTo>
                <a:lnTo>
                  <a:pt x="6527800" y="165100"/>
                </a:lnTo>
                <a:lnTo>
                  <a:pt x="5930900" y="127000"/>
                </a:lnTo>
                <a:lnTo>
                  <a:pt x="5321300" y="88900"/>
                </a:lnTo>
                <a:lnTo>
                  <a:pt x="4737100" y="63500"/>
                </a:lnTo>
                <a:lnTo>
                  <a:pt x="4191000" y="38100"/>
                </a:lnTo>
                <a:lnTo>
                  <a:pt x="3721100" y="12700"/>
                </a:lnTo>
                <a:lnTo>
                  <a:pt x="3352800" y="0"/>
                </a:lnTo>
                <a:lnTo>
                  <a:pt x="3098800" y="0"/>
                </a:lnTo>
                <a:lnTo>
                  <a:pt x="2971800" y="0"/>
                </a:lnTo>
                <a:lnTo>
                  <a:pt x="2857500" y="38100"/>
                </a:lnTo>
                <a:lnTo>
                  <a:pt x="2679700" y="114300"/>
                </a:lnTo>
                <a:lnTo>
                  <a:pt x="2489200" y="203200"/>
                </a:lnTo>
                <a:lnTo>
                  <a:pt x="2286000" y="292100"/>
                </a:lnTo>
                <a:lnTo>
                  <a:pt x="2120900" y="368300"/>
                </a:lnTo>
                <a:lnTo>
                  <a:pt x="1993900" y="406400"/>
                </a:lnTo>
                <a:lnTo>
                  <a:pt x="1879600" y="419100"/>
                </a:lnTo>
                <a:lnTo>
                  <a:pt x="1638300" y="419100"/>
                </a:lnTo>
                <a:lnTo>
                  <a:pt x="1295400" y="406400"/>
                </a:lnTo>
                <a:lnTo>
                  <a:pt x="876300" y="393700"/>
                </a:lnTo>
                <a:lnTo>
                  <a:pt x="406400" y="381000"/>
                </a:lnTo>
                <a:lnTo>
                  <a:pt x="0" y="368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57" name="Freeform 2757"/>
          <p:cNvSpPr/>
          <p:nvPr/>
        </p:nvSpPr>
        <p:spPr>
          <a:xfrm rot="-5400000">
            <a:off x="3998119" y="3268504"/>
            <a:ext cx="165735" cy="40005"/>
          </a:xfrm>
          <a:custGeom>
            <a:avLst/>
            <a:gdLst/>
            <a:ahLst/>
            <a:cxnLst/>
            <a:rect l="0" t="0" r="0" b="0"/>
            <a:pathLst>
              <a:path w="4419600" h="1066800">
                <a:moveTo>
                  <a:pt x="4419600" y="1066800"/>
                </a:moveTo>
                <a:lnTo>
                  <a:pt x="4406900" y="1066800"/>
                </a:lnTo>
                <a:lnTo>
                  <a:pt x="4356100" y="1054100"/>
                </a:lnTo>
                <a:lnTo>
                  <a:pt x="4229100" y="1028700"/>
                </a:lnTo>
                <a:lnTo>
                  <a:pt x="4000500" y="965200"/>
                </a:lnTo>
                <a:lnTo>
                  <a:pt x="3619500" y="876300"/>
                </a:lnTo>
                <a:lnTo>
                  <a:pt x="3175000" y="762000"/>
                </a:lnTo>
                <a:lnTo>
                  <a:pt x="2667000" y="647700"/>
                </a:lnTo>
                <a:lnTo>
                  <a:pt x="2133600" y="508000"/>
                </a:lnTo>
                <a:lnTo>
                  <a:pt x="1612900" y="381000"/>
                </a:lnTo>
                <a:lnTo>
                  <a:pt x="1117600" y="266700"/>
                </a:lnTo>
                <a:lnTo>
                  <a:pt x="673100" y="165100"/>
                </a:lnTo>
                <a:lnTo>
                  <a:pt x="330200" y="76200"/>
                </a:lnTo>
                <a:lnTo>
                  <a:pt x="889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58" name="Freeform 2758"/>
          <p:cNvSpPr/>
          <p:nvPr/>
        </p:nvSpPr>
        <p:spPr>
          <a:xfrm rot="-5400000">
            <a:off x="8702517" y="5085875"/>
            <a:ext cx="365283" cy="227171"/>
          </a:xfrm>
          <a:custGeom>
            <a:avLst/>
            <a:gdLst/>
            <a:ahLst/>
            <a:cxnLst/>
            <a:rect l="0" t="0" r="0" b="0"/>
            <a:pathLst>
              <a:path w="9740900" h="6057900">
                <a:moveTo>
                  <a:pt x="9740900" y="6057900"/>
                </a:moveTo>
                <a:lnTo>
                  <a:pt x="9728200" y="6032500"/>
                </a:lnTo>
                <a:lnTo>
                  <a:pt x="9474200" y="5664200"/>
                </a:lnTo>
                <a:lnTo>
                  <a:pt x="9182100" y="5245100"/>
                </a:lnTo>
                <a:lnTo>
                  <a:pt x="8877300" y="4813300"/>
                </a:lnTo>
                <a:lnTo>
                  <a:pt x="8572500" y="4356100"/>
                </a:lnTo>
                <a:lnTo>
                  <a:pt x="8267700" y="3924300"/>
                </a:lnTo>
                <a:lnTo>
                  <a:pt x="7988300" y="3517900"/>
                </a:lnTo>
                <a:lnTo>
                  <a:pt x="7747000" y="3175000"/>
                </a:lnTo>
                <a:lnTo>
                  <a:pt x="7556500" y="2895600"/>
                </a:lnTo>
                <a:lnTo>
                  <a:pt x="7416800" y="2705100"/>
                </a:lnTo>
                <a:lnTo>
                  <a:pt x="7366000" y="2628900"/>
                </a:lnTo>
                <a:lnTo>
                  <a:pt x="7289800" y="2578100"/>
                </a:lnTo>
                <a:lnTo>
                  <a:pt x="7175500" y="2514600"/>
                </a:lnTo>
                <a:lnTo>
                  <a:pt x="7073900" y="2463800"/>
                </a:lnTo>
                <a:lnTo>
                  <a:pt x="6997700" y="2425700"/>
                </a:lnTo>
                <a:lnTo>
                  <a:pt x="6934200" y="2387600"/>
                </a:lnTo>
                <a:lnTo>
                  <a:pt x="6858000" y="2336800"/>
                </a:lnTo>
                <a:lnTo>
                  <a:pt x="6794500" y="2298700"/>
                </a:lnTo>
                <a:lnTo>
                  <a:pt x="6692900" y="2273300"/>
                </a:lnTo>
                <a:lnTo>
                  <a:pt x="6451600" y="2184400"/>
                </a:lnTo>
                <a:lnTo>
                  <a:pt x="6070600" y="2057400"/>
                </a:lnTo>
                <a:lnTo>
                  <a:pt x="5575300" y="1892300"/>
                </a:lnTo>
                <a:lnTo>
                  <a:pt x="4991100" y="1689100"/>
                </a:lnTo>
                <a:lnTo>
                  <a:pt x="4318000" y="1473200"/>
                </a:lnTo>
                <a:lnTo>
                  <a:pt x="3606800" y="1231900"/>
                </a:lnTo>
                <a:lnTo>
                  <a:pt x="2870200" y="977900"/>
                </a:lnTo>
                <a:lnTo>
                  <a:pt x="2108200" y="723900"/>
                </a:lnTo>
                <a:lnTo>
                  <a:pt x="1371600" y="469900"/>
                </a:lnTo>
                <a:lnTo>
                  <a:pt x="647700" y="2286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59" name="Freeform 2759"/>
          <p:cNvSpPr/>
          <p:nvPr/>
        </p:nvSpPr>
        <p:spPr>
          <a:xfrm rot="-5400000">
            <a:off x="9063514" y="4974909"/>
            <a:ext cx="5238" cy="10953"/>
          </a:xfrm>
          <a:custGeom>
            <a:avLst/>
            <a:gdLst/>
            <a:ahLst/>
            <a:cxnLst/>
            <a:rect l="0" t="0" r="0" b="0"/>
            <a:pathLst>
              <a:path w="139700" h="292100">
                <a:moveTo>
                  <a:pt x="139700" y="292100"/>
                </a:moveTo>
                <a:lnTo>
                  <a:pt x="127000" y="279400"/>
                </a:lnTo>
                <a:lnTo>
                  <a:pt x="114300" y="241300"/>
                </a:lnTo>
                <a:lnTo>
                  <a:pt x="76200" y="165100"/>
                </a:lnTo>
                <a:lnTo>
                  <a:pt x="1270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60" name="Freeform 2760"/>
          <p:cNvSpPr/>
          <p:nvPr/>
        </p:nvSpPr>
        <p:spPr>
          <a:xfrm rot="-5400000">
            <a:off x="7451408" y="899161"/>
            <a:ext cx="372427" cy="144780"/>
          </a:xfrm>
          <a:custGeom>
            <a:avLst/>
            <a:gdLst/>
            <a:ahLst/>
            <a:cxnLst/>
            <a:rect l="0" t="0" r="0" b="0"/>
            <a:pathLst>
              <a:path w="9931400" h="3860800">
                <a:moveTo>
                  <a:pt x="4876800" y="0"/>
                </a:moveTo>
                <a:lnTo>
                  <a:pt x="4775200" y="12700"/>
                </a:lnTo>
                <a:lnTo>
                  <a:pt x="4394200" y="63500"/>
                </a:lnTo>
                <a:lnTo>
                  <a:pt x="3937000" y="152400"/>
                </a:lnTo>
                <a:lnTo>
                  <a:pt x="3429000" y="254000"/>
                </a:lnTo>
                <a:lnTo>
                  <a:pt x="2882900" y="355600"/>
                </a:lnTo>
                <a:lnTo>
                  <a:pt x="2336800" y="482600"/>
                </a:lnTo>
                <a:lnTo>
                  <a:pt x="1790700" y="596900"/>
                </a:lnTo>
                <a:lnTo>
                  <a:pt x="1295400" y="711200"/>
                </a:lnTo>
                <a:lnTo>
                  <a:pt x="863600" y="825500"/>
                </a:lnTo>
                <a:lnTo>
                  <a:pt x="520700" y="914400"/>
                </a:lnTo>
                <a:lnTo>
                  <a:pt x="317500" y="965200"/>
                </a:lnTo>
                <a:lnTo>
                  <a:pt x="228600" y="1003300"/>
                </a:lnTo>
                <a:lnTo>
                  <a:pt x="190500" y="1016000"/>
                </a:lnTo>
                <a:lnTo>
                  <a:pt x="177800" y="1028700"/>
                </a:lnTo>
                <a:lnTo>
                  <a:pt x="177800" y="1041400"/>
                </a:lnTo>
                <a:lnTo>
                  <a:pt x="152400" y="1079500"/>
                </a:lnTo>
                <a:lnTo>
                  <a:pt x="127000" y="1155700"/>
                </a:lnTo>
                <a:lnTo>
                  <a:pt x="88900" y="1295400"/>
                </a:lnTo>
                <a:lnTo>
                  <a:pt x="50800" y="1498600"/>
                </a:lnTo>
                <a:lnTo>
                  <a:pt x="12700" y="1727200"/>
                </a:lnTo>
                <a:lnTo>
                  <a:pt x="0" y="1930400"/>
                </a:lnTo>
                <a:lnTo>
                  <a:pt x="0" y="2070100"/>
                </a:lnTo>
                <a:lnTo>
                  <a:pt x="12700" y="2146300"/>
                </a:lnTo>
                <a:lnTo>
                  <a:pt x="25400" y="2184400"/>
                </a:lnTo>
                <a:lnTo>
                  <a:pt x="38100" y="2197100"/>
                </a:lnTo>
                <a:lnTo>
                  <a:pt x="76200" y="2209800"/>
                </a:lnTo>
                <a:lnTo>
                  <a:pt x="139700" y="2235200"/>
                </a:lnTo>
                <a:lnTo>
                  <a:pt x="279400" y="2260600"/>
                </a:lnTo>
                <a:lnTo>
                  <a:pt x="495300" y="2286000"/>
                </a:lnTo>
                <a:lnTo>
                  <a:pt x="749300" y="2311400"/>
                </a:lnTo>
                <a:lnTo>
                  <a:pt x="1003300" y="2324100"/>
                </a:lnTo>
                <a:lnTo>
                  <a:pt x="1244600" y="2336800"/>
                </a:lnTo>
                <a:lnTo>
                  <a:pt x="1447800" y="2362200"/>
                </a:lnTo>
                <a:lnTo>
                  <a:pt x="1600200" y="2374900"/>
                </a:lnTo>
                <a:lnTo>
                  <a:pt x="1727200" y="2413000"/>
                </a:lnTo>
                <a:lnTo>
                  <a:pt x="1968500" y="2489200"/>
                </a:lnTo>
                <a:lnTo>
                  <a:pt x="2311400" y="2603500"/>
                </a:lnTo>
                <a:lnTo>
                  <a:pt x="2730500" y="2743200"/>
                </a:lnTo>
                <a:lnTo>
                  <a:pt x="3200400" y="2895600"/>
                </a:lnTo>
                <a:lnTo>
                  <a:pt x="3695700" y="3060700"/>
                </a:lnTo>
                <a:lnTo>
                  <a:pt x="4191000" y="3225800"/>
                </a:lnTo>
                <a:lnTo>
                  <a:pt x="4686300" y="3378200"/>
                </a:lnTo>
                <a:lnTo>
                  <a:pt x="5143500" y="3530600"/>
                </a:lnTo>
                <a:lnTo>
                  <a:pt x="5537200" y="3657600"/>
                </a:lnTo>
                <a:lnTo>
                  <a:pt x="5842000" y="3759200"/>
                </a:lnTo>
                <a:lnTo>
                  <a:pt x="6057900" y="3835400"/>
                </a:lnTo>
                <a:lnTo>
                  <a:pt x="6134100" y="3860800"/>
                </a:lnTo>
                <a:lnTo>
                  <a:pt x="6223000" y="3848100"/>
                </a:lnTo>
                <a:lnTo>
                  <a:pt x="6324600" y="3822700"/>
                </a:lnTo>
                <a:lnTo>
                  <a:pt x="6438900" y="3784600"/>
                </a:lnTo>
                <a:lnTo>
                  <a:pt x="6515100" y="3771900"/>
                </a:lnTo>
                <a:lnTo>
                  <a:pt x="6616700" y="3771900"/>
                </a:lnTo>
                <a:lnTo>
                  <a:pt x="6819900" y="3784600"/>
                </a:lnTo>
                <a:lnTo>
                  <a:pt x="7099300" y="3784600"/>
                </a:lnTo>
                <a:lnTo>
                  <a:pt x="7429500" y="3797300"/>
                </a:lnTo>
                <a:lnTo>
                  <a:pt x="7759700" y="3784600"/>
                </a:lnTo>
                <a:lnTo>
                  <a:pt x="8064500" y="3771900"/>
                </a:lnTo>
                <a:lnTo>
                  <a:pt x="8318500" y="3746500"/>
                </a:lnTo>
                <a:lnTo>
                  <a:pt x="8483600" y="3695700"/>
                </a:lnTo>
                <a:lnTo>
                  <a:pt x="8585200" y="3594100"/>
                </a:lnTo>
                <a:lnTo>
                  <a:pt x="8737600" y="3403600"/>
                </a:lnTo>
                <a:lnTo>
                  <a:pt x="8915400" y="3136900"/>
                </a:lnTo>
                <a:lnTo>
                  <a:pt x="9105900" y="2832100"/>
                </a:lnTo>
                <a:lnTo>
                  <a:pt x="9309100" y="2489200"/>
                </a:lnTo>
                <a:lnTo>
                  <a:pt x="9499600" y="2159000"/>
                </a:lnTo>
                <a:lnTo>
                  <a:pt x="9677400" y="1854200"/>
                </a:lnTo>
                <a:lnTo>
                  <a:pt x="9804400" y="1600200"/>
                </a:lnTo>
                <a:lnTo>
                  <a:pt x="9880600" y="1435100"/>
                </a:lnTo>
                <a:lnTo>
                  <a:pt x="9918700" y="1358900"/>
                </a:lnTo>
                <a:lnTo>
                  <a:pt x="9931400" y="1333500"/>
                </a:lnTo>
                <a:lnTo>
                  <a:pt x="9931400" y="1320800"/>
                </a:lnTo>
                <a:lnTo>
                  <a:pt x="9918700" y="1308100"/>
                </a:lnTo>
                <a:lnTo>
                  <a:pt x="9906000" y="1282700"/>
                </a:lnTo>
                <a:lnTo>
                  <a:pt x="9867900" y="1231900"/>
                </a:lnTo>
                <a:lnTo>
                  <a:pt x="9779000" y="1155700"/>
                </a:lnTo>
                <a:lnTo>
                  <a:pt x="9652000" y="1041400"/>
                </a:lnTo>
                <a:lnTo>
                  <a:pt x="9512300" y="939800"/>
                </a:lnTo>
                <a:lnTo>
                  <a:pt x="9410700" y="876300"/>
                </a:lnTo>
                <a:lnTo>
                  <a:pt x="9347200" y="850900"/>
                </a:lnTo>
                <a:lnTo>
                  <a:pt x="9321800" y="838200"/>
                </a:lnTo>
                <a:lnTo>
                  <a:pt x="9309100" y="825500"/>
                </a:lnTo>
                <a:lnTo>
                  <a:pt x="9296400" y="838200"/>
                </a:lnTo>
                <a:lnTo>
                  <a:pt x="9258300" y="838200"/>
                </a:lnTo>
                <a:lnTo>
                  <a:pt x="9182100" y="876300"/>
                </a:lnTo>
                <a:lnTo>
                  <a:pt x="9029700" y="952500"/>
                </a:lnTo>
                <a:lnTo>
                  <a:pt x="8788400" y="1092200"/>
                </a:lnTo>
                <a:lnTo>
                  <a:pt x="8483600" y="1244600"/>
                </a:lnTo>
                <a:lnTo>
                  <a:pt x="8153400" y="1422400"/>
                </a:lnTo>
                <a:lnTo>
                  <a:pt x="7823200" y="1600200"/>
                </a:lnTo>
                <a:lnTo>
                  <a:pt x="7505700" y="1765300"/>
                </a:lnTo>
                <a:lnTo>
                  <a:pt x="7226300" y="1879600"/>
                </a:lnTo>
                <a:lnTo>
                  <a:pt x="7035800" y="1955800"/>
                </a:lnTo>
                <a:lnTo>
                  <a:pt x="6934200" y="1981200"/>
                </a:lnTo>
                <a:lnTo>
                  <a:pt x="6870700" y="1981200"/>
                </a:lnTo>
                <a:lnTo>
                  <a:pt x="6845300" y="1981200"/>
                </a:lnTo>
                <a:lnTo>
                  <a:pt x="6832600" y="1968500"/>
                </a:lnTo>
                <a:lnTo>
                  <a:pt x="6781800" y="1943100"/>
                </a:lnTo>
                <a:lnTo>
                  <a:pt x="6705600" y="1879600"/>
                </a:lnTo>
                <a:lnTo>
                  <a:pt x="6591300" y="1752600"/>
                </a:lnTo>
                <a:lnTo>
                  <a:pt x="6413500" y="1536700"/>
                </a:lnTo>
                <a:lnTo>
                  <a:pt x="6261100" y="1320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61" name="Freeform 2761"/>
          <p:cNvSpPr/>
          <p:nvPr/>
        </p:nvSpPr>
        <p:spPr>
          <a:xfrm rot="-5400000">
            <a:off x="8372714" y="1659970"/>
            <a:ext cx="15716" cy="15240"/>
          </a:xfrm>
          <a:custGeom>
            <a:avLst/>
            <a:gdLst/>
            <a:ahLst/>
            <a:cxnLst/>
            <a:rect l="0" t="0" r="0" b="0"/>
            <a:pathLst>
              <a:path w="419100" h="406400">
                <a:moveTo>
                  <a:pt x="0" y="406400"/>
                </a:moveTo>
                <a:lnTo>
                  <a:pt x="203200" y="304800"/>
                </a:lnTo>
                <a:lnTo>
                  <a:pt x="342900" y="228600"/>
                </a:lnTo>
                <a:lnTo>
                  <a:pt x="406400" y="190500"/>
                </a:lnTo>
                <a:lnTo>
                  <a:pt x="419100" y="165100"/>
                </a:lnTo>
                <a:lnTo>
                  <a:pt x="419100" y="152400"/>
                </a:lnTo>
                <a:lnTo>
                  <a:pt x="419100" y="139700"/>
                </a:lnTo>
                <a:lnTo>
                  <a:pt x="393700" y="127000"/>
                </a:lnTo>
                <a:lnTo>
                  <a:pt x="317500" y="88900"/>
                </a:lnTo>
                <a:lnTo>
                  <a:pt x="152400" y="25400"/>
                </a:lnTo>
                <a:lnTo>
                  <a:pt x="889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62" name="Freeform 2762"/>
          <p:cNvSpPr/>
          <p:nvPr/>
        </p:nvSpPr>
        <p:spPr>
          <a:xfrm rot="-5400000">
            <a:off x="8346520" y="1690927"/>
            <a:ext cx="78105" cy="52863"/>
          </a:xfrm>
          <a:custGeom>
            <a:avLst/>
            <a:gdLst/>
            <a:ahLst/>
            <a:cxnLst/>
            <a:rect l="0" t="0" r="0" b="0"/>
            <a:pathLst>
              <a:path w="2082800" h="1409700">
                <a:moveTo>
                  <a:pt x="381000" y="0"/>
                </a:moveTo>
                <a:lnTo>
                  <a:pt x="368300" y="12700"/>
                </a:lnTo>
                <a:lnTo>
                  <a:pt x="342900" y="38100"/>
                </a:lnTo>
                <a:lnTo>
                  <a:pt x="292100" y="114300"/>
                </a:lnTo>
                <a:lnTo>
                  <a:pt x="228600" y="241300"/>
                </a:lnTo>
                <a:lnTo>
                  <a:pt x="139700" y="444500"/>
                </a:lnTo>
                <a:lnTo>
                  <a:pt x="63500" y="647700"/>
                </a:lnTo>
                <a:lnTo>
                  <a:pt x="12700" y="812800"/>
                </a:lnTo>
                <a:lnTo>
                  <a:pt x="0" y="889000"/>
                </a:lnTo>
                <a:lnTo>
                  <a:pt x="25400" y="952500"/>
                </a:lnTo>
                <a:lnTo>
                  <a:pt x="88900" y="1054100"/>
                </a:lnTo>
                <a:lnTo>
                  <a:pt x="152400" y="1143000"/>
                </a:lnTo>
                <a:lnTo>
                  <a:pt x="228600" y="1231900"/>
                </a:lnTo>
                <a:lnTo>
                  <a:pt x="266700" y="1270000"/>
                </a:lnTo>
                <a:lnTo>
                  <a:pt x="317500" y="1320800"/>
                </a:lnTo>
                <a:lnTo>
                  <a:pt x="393700" y="1371600"/>
                </a:lnTo>
                <a:lnTo>
                  <a:pt x="457200" y="1409700"/>
                </a:lnTo>
                <a:lnTo>
                  <a:pt x="508000" y="1397000"/>
                </a:lnTo>
                <a:lnTo>
                  <a:pt x="596900" y="1384300"/>
                </a:lnTo>
                <a:lnTo>
                  <a:pt x="685800" y="1371600"/>
                </a:lnTo>
                <a:lnTo>
                  <a:pt x="749300" y="1346200"/>
                </a:lnTo>
                <a:lnTo>
                  <a:pt x="825500" y="1320800"/>
                </a:lnTo>
                <a:lnTo>
                  <a:pt x="1003300" y="1257300"/>
                </a:lnTo>
                <a:lnTo>
                  <a:pt x="1244600" y="1155700"/>
                </a:lnTo>
                <a:lnTo>
                  <a:pt x="1536700" y="1041400"/>
                </a:lnTo>
                <a:lnTo>
                  <a:pt x="1841500" y="914400"/>
                </a:lnTo>
                <a:lnTo>
                  <a:pt x="2082800" y="812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63" name="Freeform 2763"/>
          <p:cNvSpPr/>
          <p:nvPr/>
        </p:nvSpPr>
        <p:spPr>
          <a:xfrm rot="-5400000">
            <a:off x="3911918" y="3419476"/>
            <a:ext cx="200025" cy="45720"/>
          </a:xfrm>
          <a:custGeom>
            <a:avLst/>
            <a:gdLst/>
            <a:ahLst/>
            <a:cxnLst/>
            <a:rect l="0" t="0" r="0" b="0"/>
            <a:pathLst>
              <a:path w="5334000" h="1219200">
                <a:moveTo>
                  <a:pt x="5334000" y="1219200"/>
                </a:moveTo>
                <a:lnTo>
                  <a:pt x="5308600" y="1219200"/>
                </a:lnTo>
                <a:lnTo>
                  <a:pt x="5270500" y="1206500"/>
                </a:lnTo>
                <a:lnTo>
                  <a:pt x="5156200" y="1181100"/>
                </a:lnTo>
                <a:lnTo>
                  <a:pt x="4953000" y="1130300"/>
                </a:lnTo>
                <a:lnTo>
                  <a:pt x="4648200" y="1054100"/>
                </a:lnTo>
                <a:lnTo>
                  <a:pt x="4292600" y="965200"/>
                </a:lnTo>
                <a:lnTo>
                  <a:pt x="3924300" y="876300"/>
                </a:lnTo>
                <a:lnTo>
                  <a:pt x="3581400" y="787400"/>
                </a:lnTo>
                <a:lnTo>
                  <a:pt x="3302000" y="723900"/>
                </a:lnTo>
                <a:lnTo>
                  <a:pt x="3098800" y="673100"/>
                </a:lnTo>
                <a:lnTo>
                  <a:pt x="3009900" y="647700"/>
                </a:lnTo>
                <a:lnTo>
                  <a:pt x="2933700" y="647700"/>
                </a:lnTo>
                <a:lnTo>
                  <a:pt x="2844800" y="635000"/>
                </a:lnTo>
                <a:lnTo>
                  <a:pt x="2768600" y="622300"/>
                </a:lnTo>
                <a:lnTo>
                  <a:pt x="2705100" y="609600"/>
                </a:lnTo>
                <a:lnTo>
                  <a:pt x="2527300" y="571500"/>
                </a:lnTo>
                <a:lnTo>
                  <a:pt x="2298700" y="520700"/>
                </a:lnTo>
                <a:lnTo>
                  <a:pt x="2006600" y="457200"/>
                </a:lnTo>
                <a:lnTo>
                  <a:pt x="1689100" y="381000"/>
                </a:lnTo>
                <a:lnTo>
                  <a:pt x="1371600" y="317500"/>
                </a:lnTo>
                <a:lnTo>
                  <a:pt x="1092200" y="254000"/>
                </a:lnTo>
                <a:lnTo>
                  <a:pt x="850900" y="203200"/>
                </a:lnTo>
                <a:lnTo>
                  <a:pt x="685800" y="165100"/>
                </a:lnTo>
                <a:lnTo>
                  <a:pt x="533400" y="127000"/>
                </a:lnTo>
                <a:lnTo>
                  <a:pt x="241300" y="635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64" name="Freeform 2764"/>
          <p:cNvSpPr/>
          <p:nvPr/>
        </p:nvSpPr>
        <p:spPr>
          <a:xfrm rot="-5400000">
            <a:off x="8918734" y="5209223"/>
            <a:ext cx="214312" cy="167640"/>
          </a:xfrm>
          <a:custGeom>
            <a:avLst/>
            <a:gdLst/>
            <a:ahLst/>
            <a:cxnLst/>
            <a:rect l="0" t="0" r="0" b="0"/>
            <a:pathLst>
              <a:path w="5715000" h="4470400">
                <a:moveTo>
                  <a:pt x="5715000" y="4470400"/>
                </a:moveTo>
                <a:lnTo>
                  <a:pt x="5702300" y="4457700"/>
                </a:lnTo>
                <a:lnTo>
                  <a:pt x="5689600" y="4419600"/>
                </a:lnTo>
                <a:lnTo>
                  <a:pt x="5676900" y="4356100"/>
                </a:lnTo>
                <a:lnTo>
                  <a:pt x="5651500" y="4267200"/>
                </a:lnTo>
                <a:lnTo>
                  <a:pt x="5638800" y="4216400"/>
                </a:lnTo>
                <a:lnTo>
                  <a:pt x="5626100" y="4127500"/>
                </a:lnTo>
                <a:lnTo>
                  <a:pt x="5588000" y="3898900"/>
                </a:lnTo>
                <a:lnTo>
                  <a:pt x="5549900" y="3581400"/>
                </a:lnTo>
                <a:lnTo>
                  <a:pt x="5486400" y="3162300"/>
                </a:lnTo>
                <a:lnTo>
                  <a:pt x="5422900" y="2705100"/>
                </a:lnTo>
                <a:lnTo>
                  <a:pt x="5346700" y="2209800"/>
                </a:lnTo>
                <a:lnTo>
                  <a:pt x="5270500" y="1701800"/>
                </a:lnTo>
                <a:lnTo>
                  <a:pt x="5181600" y="1231900"/>
                </a:lnTo>
                <a:lnTo>
                  <a:pt x="5080000" y="800100"/>
                </a:lnTo>
                <a:lnTo>
                  <a:pt x="4991100" y="444500"/>
                </a:lnTo>
                <a:lnTo>
                  <a:pt x="4927600" y="228600"/>
                </a:lnTo>
                <a:lnTo>
                  <a:pt x="4876800" y="114300"/>
                </a:lnTo>
                <a:lnTo>
                  <a:pt x="4838700" y="63500"/>
                </a:lnTo>
                <a:lnTo>
                  <a:pt x="4826000" y="50800"/>
                </a:lnTo>
                <a:lnTo>
                  <a:pt x="4800600" y="38100"/>
                </a:lnTo>
                <a:lnTo>
                  <a:pt x="4749800" y="25400"/>
                </a:lnTo>
                <a:lnTo>
                  <a:pt x="4635500" y="0"/>
                </a:lnTo>
                <a:lnTo>
                  <a:pt x="4394200" y="0"/>
                </a:lnTo>
                <a:lnTo>
                  <a:pt x="3987800" y="0"/>
                </a:lnTo>
                <a:lnTo>
                  <a:pt x="3492500" y="25400"/>
                </a:lnTo>
                <a:lnTo>
                  <a:pt x="2921000" y="63500"/>
                </a:lnTo>
                <a:lnTo>
                  <a:pt x="2286000" y="114300"/>
                </a:lnTo>
                <a:lnTo>
                  <a:pt x="1638300" y="177800"/>
                </a:lnTo>
                <a:lnTo>
                  <a:pt x="977900" y="241300"/>
                </a:lnTo>
                <a:lnTo>
                  <a:pt x="330200" y="304800"/>
                </a:lnTo>
                <a:lnTo>
                  <a:pt x="0" y="330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65" name="Freeform 2765"/>
          <p:cNvSpPr/>
          <p:nvPr/>
        </p:nvSpPr>
        <p:spPr>
          <a:xfrm rot="-5400000">
            <a:off x="7588092" y="606267"/>
            <a:ext cx="700563" cy="554831"/>
          </a:xfrm>
          <a:custGeom>
            <a:avLst/>
            <a:gdLst/>
            <a:ahLst/>
            <a:cxnLst/>
            <a:rect l="0" t="0" r="0" b="0"/>
            <a:pathLst>
              <a:path w="18681700" h="14795500">
                <a:moveTo>
                  <a:pt x="14681200" y="14795500"/>
                </a:moveTo>
                <a:lnTo>
                  <a:pt x="14668500" y="14706600"/>
                </a:lnTo>
                <a:lnTo>
                  <a:pt x="14554200" y="13957300"/>
                </a:lnTo>
                <a:lnTo>
                  <a:pt x="14439900" y="13220700"/>
                </a:lnTo>
                <a:lnTo>
                  <a:pt x="14325600" y="12496800"/>
                </a:lnTo>
                <a:lnTo>
                  <a:pt x="14211300" y="11811000"/>
                </a:lnTo>
                <a:lnTo>
                  <a:pt x="14109700" y="11188700"/>
                </a:lnTo>
                <a:lnTo>
                  <a:pt x="14020800" y="10642600"/>
                </a:lnTo>
                <a:lnTo>
                  <a:pt x="13931900" y="10210800"/>
                </a:lnTo>
                <a:lnTo>
                  <a:pt x="13868400" y="9906000"/>
                </a:lnTo>
                <a:lnTo>
                  <a:pt x="13817600" y="9753600"/>
                </a:lnTo>
                <a:lnTo>
                  <a:pt x="13703300" y="9613900"/>
                </a:lnTo>
                <a:lnTo>
                  <a:pt x="13512800" y="9436100"/>
                </a:lnTo>
                <a:lnTo>
                  <a:pt x="13271500" y="9220200"/>
                </a:lnTo>
                <a:lnTo>
                  <a:pt x="12979400" y="8978900"/>
                </a:lnTo>
                <a:lnTo>
                  <a:pt x="12674600" y="8737600"/>
                </a:lnTo>
                <a:lnTo>
                  <a:pt x="12369800" y="8509000"/>
                </a:lnTo>
                <a:lnTo>
                  <a:pt x="12065000" y="8280400"/>
                </a:lnTo>
                <a:lnTo>
                  <a:pt x="11798300" y="8089900"/>
                </a:lnTo>
                <a:lnTo>
                  <a:pt x="11569700" y="7924800"/>
                </a:lnTo>
                <a:lnTo>
                  <a:pt x="11417300" y="7810500"/>
                </a:lnTo>
                <a:lnTo>
                  <a:pt x="11290300" y="7734300"/>
                </a:lnTo>
                <a:lnTo>
                  <a:pt x="11049000" y="7594600"/>
                </a:lnTo>
                <a:lnTo>
                  <a:pt x="10744200" y="7404100"/>
                </a:lnTo>
                <a:lnTo>
                  <a:pt x="10350500" y="7175500"/>
                </a:lnTo>
                <a:lnTo>
                  <a:pt x="9906000" y="6908800"/>
                </a:lnTo>
                <a:lnTo>
                  <a:pt x="9436100" y="6629400"/>
                </a:lnTo>
                <a:lnTo>
                  <a:pt x="8928100" y="6324600"/>
                </a:lnTo>
                <a:lnTo>
                  <a:pt x="8407400" y="6032500"/>
                </a:lnTo>
                <a:lnTo>
                  <a:pt x="7899400" y="5727700"/>
                </a:lnTo>
                <a:lnTo>
                  <a:pt x="7416800" y="5435600"/>
                </a:lnTo>
                <a:lnTo>
                  <a:pt x="6959600" y="5168900"/>
                </a:lnTo>
                <a:lnTo>
                  <a:pt x="6553200" y="4940300"/>
                </a:lnTo>
                <a:lnTo>
                  <a:pt x="6210300" y="4737100"/>
                </a:lnTo>
                <a:lnTo>
                  <a:pt x="5956300" y="4572000"/>
                </a:lnTo>
                <a:lnTo>
                  <a:pt x="5791200" y="4470400"/>
                </a:lnTo>
                <a:lnTo>
                  <a:pt x="5613400" y="4356100"/>
                </a:lnTo>
                <a:lnTo>
                  <a:pt x="5346700" y="4178300"/>
                </a:lnTo>
                <a:lnTo>
                  <a:pt x="5003800" y="3937000"/>
                </a:lnTo>
                <a:lnTo>
                  <a:pt x="4584700" y="3644900"/>
                </a:lnTo>
                <a:lnTo>
                  <a:pt x="4127500" y="3327400"/>
                </a:lnTo>
                <a:lnTo>
                  <a:pt x="3644900" y="2984500"/>
                </a:lnTo>
                <a:lnTo>
                  <a:pt x="3149600" y="2628900"/>
                </a:lnTo>
                <a:lnTo>
                  <a:pt x="2654300" y="2286000"/>
                </a:lnTo>
                <a:lnTo>
                  <a:pt x="2197100" y="1968500"/>
                </a:lnTo>
                <a:lnTo>
                  <a:pt x="1765300" y="1663700"/>
                </a:lnTo>
                <a:lnTo>
                  <a:pt x="1409700" y="1409700"/>
                </a:lnTo>
                <a:lnTo>
                  <a:pt x="1117600" y="1219200"/>
                </a:lnTo>
                <a:lnTo>
                  <a:pt x="927100" y="1079500"/>
                </a:lnTo>
                <a:lnTo>
                  <a:pt x="850900" y="1028700"/>
                </a:lnTo>
                <a:lnTo>
                  <a:pt x="762000" y="990600"/>
                </a:lnTo>
                <a:lnTo>
                  <a:pt x="635000" y="939800"/>
                </a:lnTo>
                <a:lnTo>
                  <a:pt x="482600" y="889000"/>
                </a:lnTo>
                <a:lnTo>
                  <a:pt x="368300" y="838200"/>
                </a:lnTo>
                <a:lnTo>
                  <a:pt x="292100" y="812800"/>
                </a:lnTo>
                <a:lnTo>
                  <a:pt x="215900" y="749300"/>
                </a:lnTo>
                <a:lnTo>
                  <a:pt x="114300" y="660400"/>
                </a:lnTo>
                <a:lnTo>
                  <a:pt x="25400" y="584200"/>
                </a:lnTo>
                <a:lnTo>
                  <a:pt x="0" y="533400"/>
                </a:lnTo>
                <a:lnTo>
                  <a:pt x="38100" y="520700"/>
                </a:lnTo>
                <a:lnTo>
                  <a:pt x="152400" y="533400"/>
                </a:lnTo>
                <a:lnTo>
                  <a:pt x="279400" y="546100"/>
                </a:lnTo>
                <a:lnTo>
                  <a:pt x="406400" y="558800"/>
                </a:lnTo>
                <a:lnTo>
                  <a:pt x="482600" y="558800"/>
                </a:lnTo>
                <a:lnTo>
                  <a:pt x="558800" y="520700"/>
                </a:lnTo>
                <a:lnTo>
                  <a:pt x="660400" y="457200"/>
                </a:lnTo>
                <a:lnTo>
                  <a:pt x="762000" y="368300"/>
                </a:lnTo>
                <a:lnTo>
                  <a:pt x="838200" y="317500"/>
                </a:lnTo>
                <a:lnTo>
                  <a:pt x="876300" y="292100"/>
                </a:lnTo>
                <a:lnTo>
                  <a:pt x="889000" y="292100"/>
                </a:lnTo>
                <a:lnTo>
                  <a:pt x="889000" y="317500"/>
                </a:lnTo>
                <a:lnTo>
                  <a:pt x="876300" y="368300"/>
                </a:lnTo>
                <a:lnTo>
                  <a:pt x="863600" y="444500"/>
                </a:lnTo>
                <a:lnTo>
                  <a:pt x="863600" y="508000"/>
                </a:lnTo>
                <a:lnTo>
                  <a:pt x="939800" y="520700"/>
                </a:lnTo>
                <a:lnTo>
                  <a:pt x="1143000" y="546100"/>
                </a:lnTo>
                <a:lnTo>
                  <a:pt x="1460500" y="584200"/>
                </a:lnTo>
                <a:lnTo>
                  <a:pt x="1866900" y="622300"/>
                </a:lnTo>
                <a:lnTo>
                  <a:pt x="2324100" y="673100"/>
                </a:lnTo>
                <a:lnTo>
                  <a:pt x="2806700" y="736600"/>
                </a:lnTo>
                <a:lnTo>
                  <a:pt x="3314700" y="787400"/>
                </a:lnTo>
                <a:lnTo>
                  <a:pt x="3797300" y="850900"/>
                </a:lnTo>
                <a:lnTo>
                  <a:pt x="4241800" y="901700"/>
                </a:lnTo>
                <a:lnTo>
                  <a:pt x="4610100" y="939800"/>
                </a:lnTo>
                <a:lnTo>
                  <a:pt x="4902200" y="990600"/>
                </a:lnTo>
                <a:lnTo>
                  <a:pt x="5080000" y="1016000"/>
                </a:lnTo>
                <a:lnTo>
                  <a:pt x="5257800" y="1066800"/>
                </a:lnTo>
                <a:lnTo>
                  <a:pt x="5511800" y="1143000"/>
                </a:lnTo>
                <a:lnTo>
                  <a:pt x="5816600" y="1257300"/>
                </a:lnTo>
                <a:lnTo>
                  <a:pt x="6159500" y="1371600"/>
                </a:lnTo>
                <a:lnTo>
                  <a:pt x="6515100" y="1511300"/>
                </a:lnTo>
                <a:lnTo>
                  <a:pt x="6883400" y="1625600"/>
                </a:lnTo>
                <a:lnTo>
                  <a:pt x="7213600" y="1752600"/>
                </a:lnTo>
                <a:lnTo>
                  <a:pt x="7505700" y="1841500"/>
                </a:lnTo>
                <a:lnTo>
                  <a:pt x="7747000" y="1905000"/>
                </a:lnTo>
                <a:lnTo>
                  <a:pt x="7912100" y="1930400"/>
                </a:lnTo>
                <a:lnTo>
                  <a:pt x="8064500" y="1917700"/>
                </a:lnTo>
                <a:lnTo>
                  <a:pt x="8293100" y="1892300"/>
                </a:lnTo>
                <a:lnTo>
                  <a:pt x="8559800" y="1828800"/>
                </a:lnTo>
                <a:lnTo>
                  <a:pt x="8851900" y="1752600"/>
                </a:lnTo>
                <a:lnTo>
                  <a:pt x="9144000" y="1676400"/>
                </a:lnTo>
                <a:lnTo>
                  <a:pt x="9436100" y="1600200"/>
                </a:lnTo>
                <a:lnTo>
                  <a:pt x="9702800" y="1536700"/>
                </a:lnTo>
                <a:lnTo>
                  <a:pt x="9931400" y="1473200"/>
                </a:lnTo>
                <a:lnTo>
                  <a:pt x="10096500" y="1447800"/>
                </a:lnTo>
                <a:lnTo>
                  <a:pt x="10261600" y="1435100"/>
                </a:lnTo>
                <a:lnTo>
                  <a:pt x="10553700" y="1422400"/>
                </a:lnTo>
                <a:lnTo>
                  <a:pt x="10972800" y="1397000"/>
                </a:lnTo>
                <a:lnTo>
                  <a:pt x="11480800" y="1371600"/>
                </a:lnTo>
                <a:lnTo>
                  <a:pt x="12052300" y="1346200"/>
                </a:lnTo>
                <a:lnTo>
                  <a:pt x="12661900" y="1320800"/>
                </a:lnTo>
                <a:lnTo>
                  <a:pt x="13296900" y="1295400"/>
                </a:lnTo>
                <a:lnTo>
                  <a:pt x="13931900" y="1270000"/>
                </a:lnTo>
                <a:lnTo>
                  <a:pt x="14528800" y="1244600"/>
                </a:lnTo>
                <a:lnTo>
                  <a:pt x="15087600" y="1231900"/>
                </a:lnTo>
                <a:lnTo>
                  <a:pt x="15557500" y="1219200"/>
                </a:lnTo>
                <a:lnTo>
                  <a:pt x="15938500" y="1219200"/>
                </a:lnTo>
                <a:lnTo>
                  <a:pt x="16192500" y="1219200"/>
                </a:lnTo>
                <a:lnTo>
                  <a:pt x="16306800" y="1219200"/>
                </a:lnTo>
                <a:lnTo>
                  <a:pt x="16395700" y="1295400"/>
                </a:lnTo>
                <a:lnTo>
                  <a:pt x="16497300" y="1435100"/>
                </a:lnTo>
                <a:lnTo>
                  <a:pt x="16611600" y="1587500"/>
                </a:lnTo>
                <a:lnTo>
                  <a:pt x="16738600" y="1752600"/>
                </a:lnTo>
                <a:lnTo>
                  <a:pt x="16827500" y="1854200"/>
                </a:lnTo>
                <a:lnTo>
                  <a:pt x="16878300" y="1917700"/>
                </a:lnTo>
                <a:lnTo>
                  <a:pt x="16903700" y="1930400"/>
                </a:lnTo>
                <a:lnTo>
                  <a:pt x="16929100" y="1943100"/>
                </a:lnTo>
                <a:lnTo>
                  <a:pt x="16941800" y="1943100"/>
                </a:lnTo>
                <a:lnTo>
                  <a:pt x="16979900" y="1943100"/>
                </a:lnTo>
                <a:lnTo>
                  <a:pt x="17068800" y="1917700"/>
                </a:lnTo>
                <a:lnTo>
                  <a:pt x="17246600" y="1866900"/>
                </a:lnTo>
                <a:lnTo>
                  <a:pt x="17526000" y="1765300"/>
                </a:lnTo>
                <a:lnTo>
                  <a:pt x="17830800" y="1651000"/>
                </a:lnTo>
                <a:lnTo>
                  <a:pt x="18135600" y="1524000"/>
                </a:lnTo>
                <a:lnTo>
                  <a:pt x="18402300" y="1397000"/>
                </a:lnTo>
                <a:lnTo>
                  <a:pt x="18554700" y="1320800"/>
                </a:lnTo>
                <a:lnTo>
                  <a:pt x="18643600" y="1257300"/>
                </a:lnTo>
                <a:lnTo>
                  <a:pt x="18669000" y="1231900"/>
                </a:lnTo>
                <a:lnTo>
                  <a:pt x="18681700" y="1219200"/>
                </a:lnTo>
                <a:lnTo>
                  <a:pt x="18681700" y="1206500"/>
                </a:lnTo>
                <a:lnTo>
                  <a:pt x="18681700" y="1168400"/>
                </a:lnTo>
                <a:lnTo>
                  <a:pt x="18656300" y="1092200"/>
                </a:lnTo>
                <a:lnTo>
                  <a:pt x="18605500" y="965200"/>
                </a:lnTo>
                <a:lnTo>
                  <a:pt x="18503900" y="774700"/>
                </a:lnTo>
                <a:lnTo>
                  <a:pt x="18389600" y="571500"/>
                </a:lnTo>
                <a:lnTo>
                  <a:pt x="18262600" y="368300"/>
                </a:lnTo>
                <a:lnTo>
                  <a:pt x="18173700" y="203200"/>
                </a:lnTo>
                <a:lnTo>
                  <a:pt x="18110200" y="76200"/>
                </a:lnTo>
                <a:lnTo>
                  <a:pt x="18084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66" name="Freeform 2766"/>
          <p:cNvSpPr/>
          <p:nvPr/>
        </p:nvSpPr>
        <p:spPr>
          <a:xfrm rot="-5400000">
            <a:off x="8305562" y="644129"/>
            <a:ext cx="9048" cy="48577"/>
          </a:xfrm>
          <a:custGeom>
            <a:avLst/>
            <a:gdLst/>
            <a:ahLst/>
            <a:cxnLst/>
            <a:rect l="0" t="0" r="0" b="0"/>
            <a:pathLst>
              <a:path w="241300" h="1295400">
                <a:moveTo>
                  <a:pt x="241300" y="1295400"/>
                </a:moveTo>
                <a:lnTo>
                  <a:pt x="228600" y="1282700"/>
                </a:lnTo>
                <a:lnTo>
                  <a:pt x="203200" y="1257300"/>
                </a:lnTo>
                <a:lnTo>
                  <a:pt x="177800" y="1231900"/>
                </a:lnTo>
                <a:lnTo>
                  <a:pt x="165100" y="1143000"/>
                </a:lnTo>
                <a:lnTo>
                  <a:pt x="127000" y="901700"/>
                </a:lnTo>
                <a:lnTo>
                  <a:pt x="76200" y="508000"/>
                </a:lnTo>
                <a:lnTo>
                  <a:pt x="0" y="127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67" name="Freeform 2767"/>
          <p:cNvSpPr/>
          <p:nvPr/>
        </p:nvSpPr>
        <p:spPr>
          <a:xfrm rot="-5400000">
            <a:off x="4010978" y="4684396"/>
            <a:ext cx="92868" cy="82391"/>
          </a:xfrm>
          <a:custGeom>
            <a:avLst/>
            <a:gdLst/>
            <a:ahLst/>
            <a:cxnLst/>
            <a:rect l="0" t="0" r="0" b="0"/>
            <a:pathLst>
              <a:path w="2476500" h="2197100">
                <a:moveTo>
                  <a:pt x="2476500" y="0"/>
                </a:moveTo>
                <a:lnTo>
                  <a:pt x="2463800" y="0"/>
                </a:lnTo>
                <a:lnTo>
                  <a:pt x="2425700" y="0"/>
                </a:lnTo>
                <a:lnTo>
                  <a:pt x="2336800" y="25400"/>
                </a:lnTo>
                <a:lnTo>
                  <a:pt x="2159000" y="63500"/>
                </a:lnTo>
                <a:lnTo>
                  <a:pt x="1879600" y="139700"/>
                </a:lnTo>
                <a:lnTo>
                  <a:pt x="1549400" y="228600"/>
                </a:lnTo>
                <a:lnTo>
                  <a:pt x="1206500" y="342900"/>
                </a:lnTo>
                <a:lnTo>
                  <a:pt x="850900" y="444500"/>
                </a:lnTo>
                <a:lnTo>
                  <a:pt x="533400" y="571500"/>
                </a:lnTo>
                <a:lnTo>
                  <a:pt x="266700" y="673100"/>
                </a:lnTo>
                <a:lnTo>
                  <a:pt x="114300" y="762000"/>
                </a:lnTo>
                <a:lnTo>
                  <a:pt x="38100" y="812800"/>
                </a:lnTo>
                <a:lnTo>
                  <a:pt x="0" y="838200"/>
                </a:lnTo>
                <a:lnTo>
                  <a:pt x="0" y="863600"/>
                </a:lnTo>
                <a:lnTo>
                  <a:pt x="0" y="876300"/>
                </a:lnTo>
                <a:lnTo>
                  <a:pt x="0" y="914400"/>
                </a:lnTo>
                <a:lnTo>
                  <a:pt x="38100" y="1016000"/>
                </a:lnTo>
                <a:lnTo>
                  <a:pt x="139700" y="1206500"/>
                </a:lnTo>
                <a:lnTo>
                  <a:pt x="317500" y="1511300"/>
                </a:lnTo>
                <a:lnTo>
                  <a:pt x="558800" y="1879600"/>
                </a:lnTo>
                <a:lnTo>
                  <a:pt x="787400" y="2197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68" name="Freeform 2768"/>
          <p:cNvSpPr/>
          <p:nvPr/>
        </p:nvSpPr>
        <p:spPr>
          <a:xfrm rot="-5400000">
            <a:off x="9101137" y="5277327"/>
            <a:ext cx="13811" cy="49053"/>
          </a:xfrm>
          <a:custGeom>
            <a:avLst/>
            <a:gdLst/>
            <a:ahLst/>
            <a:cxnLst/>
            <a:rect l="0" t="0" r="0" b="0"/>
            <a:pathLst>
              <a:path w="368300" h="1308100">
                <a:moveTo>
                  <a:pt x="368300" y="1308100"/>
                </a:moveTo>
                <a:lnTo>
                  <a:pt x="368300" y="1295400"/>
                </a:lnTo>
                <a:lnTo>
                  <a:pt x="355600" y="1257300"/>
                </a:lnTo>
                <a:lnTo>
                  <a:pt x="330200" y="1181100"/>
                </a:lnTo>
                <a:lnTo>
                  <a:pt x="292100" y="1028700"/>
                </a:lnTo>
                <a:lnTo>
                  <a:pt x="215900" y="787400"/>
                </a:lnTo>
                <a:lnTo>
                  <a:pt x="139700" y="533400"/>
                </a:lnTo>
                <a:lnTo>
                  <a:pt x="76200" y="279400"/>
                </a:lnTo>
                <a:lnTo>
                  <a:pt x="12700" y="635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69" name="Freeform 2769"/>
          <p:cNvSpPr/>
          <p:nvPr/>
        </p:nvSpPr>
        <p:spPr>
          <a:xfrm rot="-5400000">
            <a:off x="8268653" y="512446"/>
            <a:ext cx="36671" cy="36671"/>
          </a:xfrm>
          <a:custGeom>
            <a:avLst/>
            <a:gdLst/>
            <a:ahLst/>
            <a:cxnLst/>
            <a:rect l="0" t="0" r="0" b="0"/>
            <a:pathLst>
              <a:path w="977900" h="977900">
                <a:moveTo>
                  <a:pt x="977900" y="977900"/>
                </a:moveTo>
                <a:lnTo>
                  <a:pt x="952500" y="952500"/>
                </a:lnTo>
                <a:lnTo>
                  <a:pt x="889000" y="901700"/>
                </a:lnTo>
                <a:lnTo>
                  <a:pt x="787400" y="800100"/>
                </a:lnTo>
                <a:lnTo>
                  <a:pt x="635000" y="647700"/>
                </a:lnTo>
                <a:lnTo>
                  <a:pt x="444500" y="469900"/>
                </a:lnTo>
                <a:lnTo>
                  <a:pt x="266700" y="292100"/>
                </a:lnTo>
                <a:lnTo>
                  <a:pt x="114300" y="1270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70" name="Freeform 2770"/>
          <p:cNvSpPr/>
          <p:nvPr/>
        </p:nvSpPr>
        <p:spPr>
          <a:xfrm rot="-5400000">
            <a:off x="8257699" y="360522"/>
            <a:ext cx="18573" cy="18573"/>
          </a:xfrm>
          <a:custGeom>
            <a:avLst/>
            <a:gdLst/>
            <a:ahLst/>
            <a:cxnLst/>
            <a:rect l="0" t="0" r="0" b="0"/>
            <a:pathLst>
              <a:path w="495300" h="495300">
                <a:moveTo>
                  <a:pt x="495300" y="495300"/>
                </a:moveTo>
                <a:lnTo>
                  <a:pt x="482600" y="482600"/>
                </a:lnTo>
                <a:lnTo>
                  <a:pt x="444500" y="457200"/>
                </a:lnTo>
                <a:lnTo>
                  <a:pt x="368300" y="368300"/>
                </a:lnTo>
                <a:lnTo>
                  <a:pt x="215900" y="2159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71" name="Freeform 2771"/>
          <p:cNvSpPr/>
          <p:nvPr/>
        </p:nvSpPr>
        <p:spPr>
          <a:xfrm rot="-5400000">
            <a:off x="9133522" y="5389722"/>
            <a:ext cx="8096" cy="35718"/>
          </a:xfrm>
          <a:custGeom>
            <a:avLst/>
            <a:gdLst/>
            <a:ahLst/>
            <a:cxnLst/>
            <a:rect l="0" t="0" r="0" b="0"/>
            <a:pathLst>
              <a:path w="215900" h="952500">
                <a:moveTo>
                  <a:pt x="215900" y="952500"/>
                </a:moveTo>
                <a:lnTo>
                  <a:pt x="215900" y="939800"/>
                </a:lnTo>
                <a:lnTo>
                  <a:pt x="203200" y="901700"/>
                </a:lnTo>
                <a:lnTo>
                  <a:pt x="190500" y="825500"/>
                </a:lnTo>
                <a:lnTo>
                  <a:pt x="165100" y="685800"/>
                </a:lnTo>
                <a:lnTo>
                  <a:pt x="114300" y="469900"/>
                </a:lnTo>
                <a:lnTo>
                  <a:pt x="50800" y="2286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72" name="Freeform 2772"/>
          <p:cNvSpPr/>
          <p:nvPr/>
        </p:nvSpPr>
        <p:spPr>
          <a:xfrm rot="-5400000">
            <a:off x="5124688" y="-525065"/>
            <a:ext cx="2146935" cy="3484721"/>
          </a:xfrm>
          <a:custGeom>
            <a:avLst/>
            <a:gdLst/>
            <a:ahLst/>
            <a:cxnLst/>
            <a:rect l="0" t="0" r="0" b="0"/>
            <a:pathLst>
              <a:path w="57251600" h="92925900">
                <a:moveTo>
                  <a:pt x="0" y="0"/>
                </a:moveTo>
                <a:lnTo>
                  <a:pt x="12700" y="12700"/>
                </a:lnTo>
                <a:lnTo>
                  <a:pt x="25400" y="50800"/>
                </a:lnTo>
                <a:lnTo>
                  <a:pt x="50800" y="114300"/>
                </a:lnTo>
                <a:lnTo>
                  <a:pt x="88900" y="241300"/>
                </a:lnTo>
                <a:lnTo>
                  <a:pt x="165100" y="431800"/>
                </a:lnTo>
                <a:lnTo>
                  <a:pt x="254000" y="647700"/>
                </a:lnTo>
                <a:lnTo>
                  <a:pt x="330200" y="850900"/>
                </a:lnTo>
                <a:lnTo>
                  <a:pt x="406400" y="1028700"/>
                </a:lnTo>
                <a:lnTo>
                  <a:pt x="457200" y="1143000"/>
                </a:lnTo>
                <a:lnTo>
                  <a:pt x="520700" y="1257300"/>
                </a:lnTo>
                <a:lnTo>
                  <a:pt x="635000" y="1422400"/>
                </a:lnTo>
                <a:lnTo>
                  <a:pt x="774700" y="1612900"/>
                </a:lnTo>
                <a:lnTo>
                  <a:pt x="914400" y="1803400"/>
                </a:lnTo>
                <a:lnTo>
                  <a:pt x="1054100" y="2006600"/>
                </a:lnTo>
                <a:lnTo>
                  <a:pt x="1168400" y="2159000"/>
                </a:lnTo>
                <a:lnTo>
                  <a:pt x="1257300" y="2286000"/>
                </a:lnTo>
                <a:lnTo>
                  <a:pt x="1320800" y="2400300"/>
                </a:lnTo>
                <a:lnTo>
                  <a:pt x="1435100" y="2603500"/>
                </a:lnTo>
                <a:lnTo>
                  <a:pt x="1562100" y="2857500"/>
                </a:lnTo>
                <a:lnTo>
                  <a:pt x="1714500" y="3124200"/>
                </a:lnTo>
                <a:lnTo>
                  <a:pt x="1866900" y="3403600"/>
                </a:lnTo>
                <a:lnTo>
                  <a:pt x="2006600" y="3644900"/>
                </a:lnTo>
                <a:lnTo>
                  <a:pt x="2133600" y="3848100"/>
                </a:lnTo>
                <a:lnTo>
                  <a:pt x="2222500" y="3975100"/>
                </a:lnTo>
                <a:lnTo>
                  <a:pt x="2324100" y="4076700"/>
                </a:lnTo>
                <a:lnTo>
                  <a:pt x="2489200" y="4216400"/>
                </a:lnTo>
                <a:lnTo>
                  <a:pt x="2679700" y="4368800"/>
                </a:lnTo>
                <a:lnTo>
                  <a:pt x="2895600" y="4533900"/>
                </a:lnTo>
                <a:lnTo>
                  <a:pt x="3111500" y="4686300"/>
                </a:lnTo>
                <a:lnTo>
                  <a:pt x="3302000" y="4826000"/>
                </a:lnTo>
                <a:lnTo>
                  <a:pt x="3441700" y="4940300"/>
                </a:lnTo>
                <a:lnTo>
                  <a:pt x="3530600" y="5016500"/>
                </a:lnTo>
                <a:lnTo>
                  <a:pt x="3606800" y="5092700"/>
                </a:lnTo>
                <a:lnTo>
                  <a:pt x="3721100" y="5207000"/>
                </a:lnTo>
                <a:lnTo>
                  <a:pt x="3848100" y="5346700"/>
                </a:lnTo>
                <a:lnTo>
                  <a:pt x="3975100" y="5486400"/>
                </a:lnTo>
                <a:lnTo>
                  <a:pt x="4089400" y="5638800"/>
                </a:lnTo>
                <a:lnTo>
                  <a:pt x="4191000" y="5753100"/>
                </a:lnTo>
                <a:lnTo>
                  <a:pt x="4241800" y="5842000"/>
                </a:lnTo>
                <a:lnTo>
                  <a:pt x="4254500" y="5969000"/>
                </a:lnTo>
                <a:lnTo>
                  <a:pt x="4267200" y="6146800"/>
                </a:lnTo>
                <a:lnTo>
                  <a:pt x="4267200" y="6362700"/>
                </a:lnTo>
                <a:lnTo>
                  <a:pt x="4267200" y="6578600"/>
                </a:lnTo>
                <a:lnTo>
                  <a:pt x="4267200" y="6769100"/>
                </a:lnTo>
                <a:lnTo>
                  <a:pt x="4279900" y="6896100"/>
                </a:lnTo>
                <a:lnTo>
                  <a:pt x="4318000" y="7023100"/>
                </a:lnTo>
                <a:lnTo>
                  <a:pt x="4406900" y="7251700"/>
                </a:lnTo>
                <a:lnTo>
                  <a:pt x="4508500" y="7543800"/>
                </a:lnTo>
                <a:lnTo>
                  <a:pt x="4635500" y="7861300"/>
                </a:lnTo>
                <a:lnTo>
                  <a:pt x="4749800" y="8166100"/>
                </a:lnTo>
                <a:lnTo>
                  <a:pt x="4851400" y="8432800"/>
                </a:lnTo>
                <a:lnTo>
                  <a:pt x="4927600" y="8623300"/>
                </a:lnTo>
                <a:lnTo>
                  <a:pt x="4953000" y="8699500"/>
                </a:lnTo>
                <a:lnTo>
                  <a:pt x="4978400" y="8763000"/>
                </a:lnTo>
                <a:lnTo>
                  <a:pt x="4991100" y="8839200"/>
                </a:lnTo>
                <a:lnTo>
                  <a:pt x="5016500" y="8902700"/>
                </a:lnTo>
                <a:lnTo>
                  <a:pt x="5054600" y="8966200"/>
                </a:lnTo>
                <a:lnTo>
                  <a:pt x="5168900" y="9105900"/>
                </a:lnTo>
                <a:lnTo>
                  <a:pt x="5334000" y="9334500"/>
                </a:lnTo>
                <a:lnTo>
                  <a:pt x="5549900" y="9613900"/>
                </a:lnTo>
                <a:lnTo>
                  <a:pt x="5778500" y="9918700"/>
                </a:lnTo>
                <a:lnTo>
                  <a:pt x="6019800" y="10248900"/>
                </a:lnTo>
                <a:lnTo>
                  <a:pt x="6261100" y="10566400"/>
                </a:lnTo>
                <a:lnTo>
                  <a:pt x="6489700" y="10871200"/>
                </a:lnTo>
                <a:lnTo>
                  <a:pt x="6692900" y="11125200"/>
                </a:lnTo>
                <a:lnTo>
                  <a:pt x="6832600" y="11315700"/>
                </a:lnTo>
                <a:lnTo>
                  <a:pt x="6921500" y="11430000"/>
                </a:lnTo>
                <a:lnTo>
                  <a:pt x="7023100" y="11557000"/>
                </a:lnTo>
                <a:lnTo>
                  <a:pt x="7162800" y="11722100"/>
                </a:lnTo>
                <a:lnTo>
                  <a:pt x="7315200" y="11925300"/>
                </a:lnTo>
                <a:lnTo>
                  <a:pt x="7493000" y="12128500"/>
                </a:lnTo>
                <a:lnTo>
                  <a:pt x="7658100" y="12344400"/>
                </a:lnTo>
                <a:lnTo>
                  <a:pt x="7823200" y="12534900"/>
                </a:lnTo>
                <a:lnTo>
                  <a:pt x="7962900" y="12700000"/>
                </a:lnTo>
                <a:lnTo>
                  <a:pt x="8064500" y="12827000"/>
                </a:lnTo>
                <a:lnTo>
                  <a:pt x="8166100" y="12928600"/>
                </a:lnTo>
                <a:lnTo>
                  <a:pt x="8318500" y="13081000"/>
                </a:lnTo>
                <a:lnTo>
                  <a:pt x="8509000" y="13284200"/>
                </a:lnTo>
                <a:lnTo>
                  <a:pt x="8724900" y="13512800"/>
                </a:lnTo>
                <a:lnTo>
                  <a:pt x="8966200" y="13766800"/>
                </a:lnTo>
                <a:lnTo>
                  <a:pt x="9207500" y="14008100"/>
                </a:lnTo>
                <a:lnTo>
                  <a:pt x="9436100" y="14236700"/>
                </a:lnTo>
                <a:lnTo>
                  <a:pt x="9639300" y="14452600"/>
                </a:lnTo>
                <a:lnTo>
                  <a:pt x="9804400" y="14617700"/>
                </a:lnTo>
                <a:lnTo>
                  <a:pt x="9918700" y="14732000"/>
                </a:lnTo>
                <a:lnTo>
                  <a:pt x="10045700" y="14833600"/>
                </a:lnTo>
                <a:lnTo>
                  <a:pt x="10210800" y="14986000"/>
                </a:lnTo>
                <a:lnTo>
                  <a:pt x="10414000" y="15163800"/>
                </a:lnTo>
                <a:lnTo>
                  <a:pt x="10629900" y="15354300"/>
                </a:lnTo>
                <a:lnTo>
                  <a:pt x="10858500" y="15544800"/>
                </a:lnTo>
                <a:lnTo>
                  <a:pt x="11074400" y="15748000"/>
                </a:lnTo>
                <a:lnTo>
                  <a:pt x="11277600" y="15925800"/>
                </a:lnTo>
                <a:lnTo>
                  <a:pt x="11442700" y="16065500"/>
                </a:lnTo>
                <a:lnTo>
                  <a:pt x="11557000" y="16179800"/>
                </a:lnTo>
                <a:lnTo>
                  <a:pt x="11671300" y="16294100"/>
                </a:lnTo>
                <a:lnTo>
                  <a:pt x="11861800" y="16497300"/>
                </a:lnTo>
                <a:lnTo>
                  <a:pt x="12103100" y="16776700"/>
                </a:lnTo>
                <a:lnTo>
                  <a:pt x="12395200" y="17094200"/>
                </a:lnTo>
                <a:lnTo>
                  <a:pt x="12725400" y="17462500"/>
                </a:lnTo>
                <a:lnTo>
                  <a:pt x="13055600" y="17830800"/>
                </a:lnTo>
                <a:lnTo>
                  <a:pt x="13398500" y="18211800"/>
                </a:lnTo>
                <a:lnTo>
                  <a:pt x="13716000" y="18580100"/>
                </a:lnTo>
                <a:lnTo>
                  <a:pt x="14008100" y="18910300"/>
                </a:lnTo>
                <a:lnTo>
                  <a:pt x="14249400" y="19189700"/>
                </a:lnTo>
                <a:lnTo>
                  <a:pt x="14439900" y="19392900"/>
                </a:lnTo>
                <a:lnTo>
                  <a:pt x="14554200" y="19532600"/>
                </a:lnTo>
                <a:lnTo>
                  <a:pt x="14655800" y="19672300"/>
                </a:lnTo>
                <a:lnTo>
                  <a:pt x="14808200" y="19875500"/>
                </a:lnTo>
                <a:lnTo>
                  <a:pt x="14986000" y="20116800"/>
                </a:lnTo>
                <a:lnTo>
                  <a:pt x="15176500" y="20383500"/>
                </a:lnTo>
                <a:lnTo>
                  <a:pt x="15367000" y="20662900"/>
                </a:lnTo>
                <a:lnTo>
                  <a:pt x="15570200" y="20929600"/>
                </a:lnTo>
                <a:lnTo>
                  <a:pt x="15735300" y="21170900"/>
                </a:lnTo>
                <a:lnTo>
                  <a:pt x="15887700" y="21374100"/>
                </a:lnTo>
                <a:lnTo>
                  <a:pt x="16002000" y="21513800"/>
                </a:lnTo>
                <a:lnTo>
                  <a:pt x="16103600" y="21640800"/>
                </a:lnTo>
                <a:lnTo>
                  <a:pt x="16281400" y="21844000"/>
                </a:lnTo>
                <a:lnTo>
                  <a:pt x="16522700" y="22098000"/>
                </a:lnTo>
                <a:lnTo>
                  <a:pt x="16802100" y="22415500"/>
                </a:lnTo>
                <a:lnTo>
                  <a:pt x="17106900" y="22745700"/>
                </a:lnTo>
                <a:lnTo>
                  <a:pt x="17424400" y="23101300"/>
                </a:lnTo>
                <a:lnTo>
                  <a:pt x="17754600" y="23456900"/>
                </a:lnTo>
                <a:lnTo>
                  <a:pt x="18059400" y="23787100"/>
                </a:lnTo>
                <a:lnTo>
                  <a:pt x="18338800" y="24104600"/>
                </a:lnTo>
                <a:lnTo>
                  <a:pt x="18580100" y="24371300"/>
                </a:lnTo>
                <a:lnTo>
                  <a:pt x="18757900" y="24574500"/>
                </a:lnTo>
                <a:lnTo>
                  <a:pt x="18872200" y="24701500"/>
                </a:lnTo>
                <a:lnTo>
                  <a:pt x="18961100" y="24853900"/>
                </a:lnTo>
                <a:lnTo>
                  <a:pt x="19100800" y="25069800"/>
                </a:lnTo>
                <a:lnTo>
                  <a:pt x="19265900" y="25323800"/>
                </a:lnTo>
                <a:lnTo>
                  <a:pt x="19443700" y="25615900"/>
                </a:lnTo>
                <a:lnTo>
                  <a:pt x="19621500" y="25933400"/>
                </a:lnTo>
                <a:lnTo>
                  <a:pt x="19812000" y="26238200"/>
                </a:lnTo>
                <a:lnTo>
                  <a:pt x="19977100" y="26530300"/>
                </a:lnTo>
                <a:lnTo>
                  <a:pt x="20142200" y="26784300"/>
                </a:lnTo>
                <a:lnTo>
                  <a:pt x="20269200" y="27000200"/>
                </a:lnTo>
                <a:lnTo>
                  <a:pt x="20370800" y="27139900"/>
                </a:lnTo>
                <a:lnTo>
                  <a:pt x="20472400" y="27266900"/>
                </a:lnTo>
                <a:lnTo>
                  <a:pt x="20612100" y="27444700"/>
                </a:lnTo>
                <a:lnTo>
                  <a:pt x="20789900" y="27647900"/>
                </a:lnTo>
                <a:lnTo>
                  <a:pt x="20993100" y="27876500"/>
                </a:lnTo>
                <a:lnTo>
                  <a:pt x="21196300" y="28117800"/>
                </a:lnTo>
                <a:lnTo>
                  <a:pt x="21412200" y="28359100"/>
                </a:lnTo>
                <a:lnTo>
                  <a:pt x="21602700" y="28587700"/>
                </a:lnTo>
                <a:lnTo>
                  <a:pt x="21780500" y="28790900"/>
                </a:lnTo>
                <a:lnTo>
                  <a:pt x="21920200" y="28968700"/>
                </a:lnTo>
                <a:lnTo>
                  <a:pt x="22021800" y="29095700"/>
                </a:lnTo>
                <a:lnTo>
                  <a:pt x="22110700" y="29248100"/>
                </a:lnTo>
                <a:lnTo>
                  <a:pt x="22237700" y="29489400"/>
                </a:lnTo>
                <a:lnTo>
                  <a:pt x="22415500" y="29806900"/>
                </a:lnTo>
                <a:lnTo>
                  <a:pt x="22618700" y="30200600"/>
                </a:lnTo>
                <a:lnTo>
                  <a:pt x="22834600" y="30619700"/>
                </a:lnTo>
                <a:lnTo>
                  <a:pt x="23075900" y="31064200"/>
                </a:lnTo>
                <a:lnTo>
                  <a:pt x="23304500" y="31508700"/>
                </a:lnTo>
                <a:lnTo>
                  <a:pt x="23520400" y="31940500"/>
                </a:lnTo>
                <a:lnTo>
                  <a:pt x="23710900" y="32321500"/>
                </a:lnTo>
                <a:lnTo>
                  <a:pt x="23876000" y="32651700"/>
                </a:lnTo>
                <a:lnTo>
                  <a:pt x="24003000" y="32905700"/>
                </a:lnTo>
                <a:lnTo>
                  <a:pt x="24079200" y="33070800"/>
                </a:lnTo>
                <a:lnTo>
                  <a:pt x="24155400" y="33223200"/>
                </a:lnTo>
                <a:lnTo>
                  <a:pt x="24244300" y="33451800"/>
                </a:lnTo>
                <a:lnTo>
                  <a:pt x="24345900" y="33731200"/>
                </a:lnTo>
                <a:lnTo>
                  <a:pt x="24472900" y="34036000"/>
                </a:lnTo>
                <a:lnTo>
                  <a:pt x="24599900" y="34353500"/>
                </a:lnTo>
                <a:lnTo>
                  <a:pt x="24714200" y="34671000"/>
                </a:lnTo>
                <a:lnTo>
                  <a:pt x="24841200" y="34988500"/>
                </a:lnTo>
                <a:lnTo>
                  <a:pt x="24942800" y="35255200"/>
                </a:lnTo>
                <a:lnTo>
                  <a:pt x="25031700" y="35483800"/>
                </a:lnTo>
                <a:lnTo>
                  <a:pt x="25095200" y="35648900"/>
                </a:lnTo>
                <a:lnTo>
                  <a:pt x="25158700" y="35814000"/>
                </a:lnTo>
                <a:lnTo>
                  <a:pt x="25247600" y="36055300"/>
                </a:lnTo>
                <a:lnTo>
                  <a:pt x="25361900" y="36347400"/>
                </a:lnTo>
                <a:lnTo>
                  <a:pt x="25488900" y="36677600"/>
                </a:lnTo>
                <a:lnTo>
                  <a:pt x="25628600" y="37020500"/>
                </a:lnTo>
                <a:lnTo>
                  <a:pt x="25755600" y="37363400"/>
                </a:lnTo>
                <a:lnTo>
                  <a:pt x="25882600" y="37680900"/>
                </a:lnTo>
                <a:lnTo>
                  <a:pt x="25984200" y="37960300"/>
                </a:lnTo>
                <a:lnTo>
                  <a:pt x="26073100" y="38176200"/>
                </a:lnTo>
                <a:lnTo>
                  <a:pt x="26136600" y="38315900"/>
                </a:lnTo>
                <a:lnTo>
                  <a:pt x="26200100" y="38455600"/>
                </a:lnTo>
                <a:lnTo>
                  <a:pt x="26301700" y="38658800"/>
                </a:lnTo>
                <a:lnTo>
                  <a:pt x="26416000" y="38900100"/>
                </a:lnTo>
                <a:lnTo>
                  <a:pt x="26543000" y="39154100"/>
                </a:lnTo>
                <a:lnTo>
                  <a:pt x="26670000" y="39420800"/>
                </a:lnTo>
                <a:lnTo>
                  <a:pt x="26784300" y="39649400"/>
                </a:lnTo>
                <a:lnTo>
                  <a:pt x="26885900" y="39852600"/>
                </a:lnTo>
                <a:lnTo>
                  <a:pt x="26962100" y="40005000"/>
                </a:lnTo>
                <a:lnTo>
                  <a:pt x="27012900" y="40132000"/>
                </a:lnTo>
                <a:lnTo>
                  <a:pt x="27127200" y="40347900"/>
                </a:lnTo>
                <a:lnTo>
                  <a:pt x="27266900" y="40640000"/>
                </a:lnTo>
                <a:lnTo>
                  <a:pt x="27432000" y="40995600"/>
                </a:lnTo>
                <a:lnTo>
                  <a:pt x="27622500" y="41389300"/>
                </a:lnTo>
                <a:lnTo>
                  <a:pt x="27813000" y="41795700"/>
                </a:lnTo>
                <a:lnTo>
                  <a:pt x="28016200" y="42214800"/>
                </a:lnTo>
                <a:lnTo>
                  <a:pt x="28206700" y="42608500"/>
                </a:lnTo>
                <a:lnTo>
                  <a:pt x="28371800" y="42964100"/>
                </a:lnTo>
                <a:lnTo>
                  <a:pt x="28524200" y="43281600"/>
                </a:lnTo>
                <a:lnTo>
                  <a:pt x="28638500" y="43522900"/>
                </a:lnTo>
                <a:lnTo>
                  <a:pt x="28714700" y="43675300"/>
                </a:lnTo>
                <a:lnTo>
                  <a:pt x="28790900" y="43827700"/>
                </a:lnTo>
                <a:lnTo>
                  <a:pt x="28917900" y="44069000"/>
                </a:lnTo>
                <a:lnTo>
                  <a:pt x="29057600" y="44348400"/>
                </a:lnTo>
                <a:lnTo>
                  <a:pt x="29222700" y="44665900"/>
                </a:lnTo>
                <a:lnTo>
                  <a:pt x="29387800" y="44996100"/>
                </a:lnTo>
                <a:lnTo>
                  <a:pt x="29552900" y="45313600"/>
                </a:lnTo>
                <a:lnTo>
                  <a:pt x="29705300" y="45618400"/>
                </a:lnTo>
                <a:lnTo>
                  <a:pt x="29845000" y="45859700"/>
                </a:lnTo>
                <a:lnTo>
                  <a:pt x="29933900" y="46050200"/>
                </a:lnTo>
                <a:lnTo>
                  <a:pt x="29997400" y="46164500"/>
                </a:lnTo>
                <a:lnTo>
                  <a:pt x="30060900" y="46266100"/>
                </a:lnTo>
                <a:lnTo>
                  <a:pt x="30162500" y="46418500"/>
                </a:lnTo>
                <a:lnTo>
                  <a:pt x="30276800" y="46583600"/>
                </a:lnTo>
                <a:lnTo>
                  <a:pt x="30391100" y="46774100"/>
                </a:lnTo>
                <a:lnTo>
                  <a:pt x="30505400" y="46939200"/>
                </a:lnTo>
                <a:lnTo>
                  <a:pt x="30607000" y="47091600"/>
                </a:lnTo>
                <a:lnTo>
                  <a:pt x="30670500" y="47193200"/>
                </a:lnTo>
                <a:lnTo>
                  <a:pt x="30734000" y="47307500"/>
                </a:lnTo>
                <a:lnTo>
                  <a:pt x="30873700" y="47548800"/>
                </a:lnTo>
                <a:lnTo>
                  <a:pt x="31076900" y="47879000"/>
                </a:lnTo>
                <a:lnTo>
                  <a:pt x="31330900" y="48298100"/>
                </a:lnTo>
                <a:lnTo>
                  <a:pt x="31610300" y="48768000"/>
                </a:lnTo>
                <a:lnTo>
                  <a:pt x="31902400" y="49263300"/>
                </a:lnTo>
                <a:lnTo>
                  <a:pt x="32219900" y="49784000"/>
                </a:lnTo>
                <a:lnTo>
                  <a:pt x="32512000" y="50279300"/>
                </a:lnTo>
                <a:lnTo>
                  <a:pt x="32804100" y="50749200"/>
                </a:lnTo>
                <a:lnTo>
                  <a:pt x="33058100" y="51155600"/>
                </a:lnTo>
                <a:lnTo>
                  <a:pt x="33274000" y="51473100"/>
                </a:lnTo>
                <a:lnTo>
                  <a:pt x="33426400" y="51701700"/>
                </a:lnTo>
                <a:lnTo>
                  <a:pt x="33515300" y="51803300"/>
                </a:lnTo>
                <a:lnTo>
                  <a:pt x="33629600" y="51828700"/>
                </a:lnTo>
                <a:lnTo>
                  <a:pt x="33807400" y="51841400"/>
                </a:lnTo>
                <a:lnTo>
                  <a:pt x="34023300" y="51841400"/>
                </a:lnTo>
                <a:lnTo>
                  <a:pt x="34264600" y="51828700"/>
                </a:lnTo>
                <a:lnTo>
                  <a:pt x="34493200" y="51816000"/>
                </a:lnTo>
                <a:lnTo>
                  <a:pt x="34721800" y="51816000"/>
                </a:lnTo>
                <a:lnTo>
                  <a:pt x="34899600" y="51816000"/>
                </a:lnTo>
                <a:lnTo>
                  <a:pt x="35013900" y="51841400"/>
                </a:lnTo>
                <a:lnTo>
                  <a:pt x="35115500" y="51930300"/>
                </a:lnTo>
                <a:lnTo>
                  <a:pt x="35293300" y="52120800"/>
                </a:lnTo>
                <a:lnTo>
                  <a:pt x="35572700" y="52400200"/>
                </a:lnTo>
                <a:lnTo>
                  <a:pt x="35902900" y="52768500"/>
                </a:lnTo>
                <a:lnTo>
                  <a:pt x="36296600" y="53200300"/>
                </a:lnTo>
                <a:lnTo>
                  <a:pt x="36728400" y="53682900"/>
                </a:lnTo>
                <a:lnTo>
                  <a:pt x="37185600" y="54203600"/>
                </a:lnTo>
                <a:lnTo>
                  <a:pt x="37655500" y="54749700"/>
                </a:lnTo>
                <a:lnTo>
                  <a:pt x="38125400" y="55283100"/>
                </a:lnTo>
                <a:lnTo>
                  <a:pt x="38582600" y="55816500"/>
                </a:lnTo>
                <a:lnTo>
                  <a:pt x="39027100" y="56324500"/>
                </a:lnTo>
                <a:lnTo>
                  <a:pt x="39420800" y="56794400"/>
                </a:lnTo>
                <a:lnTo>
                  <a:pt x="39763700" y="57200800"/>
                </a:lnTo>
                <a:lnTo>
                  <a:pt x="40043100" y="57543700"/>
                </a:lnTo>
                <a:lnTo>
                  <a:pt x="40233600" y="57797700"/>
                </a:lnTo>
                <a:lnTo>
                  <a:pt x="40347900" y="57950100"/>
                </a:lnTo>
                <a:lnTo>
                  <a:pt x="40436800" y="58127900"/>
                </a:lnTo>
                <a:lnTo>
                  <a:pt x="40551100" y="58407300"/>
                </a:lnTo>
                <a:lnTo>
                  <a:pt x="40690800" y="58762900"/>
                </a:lnTo>
                <a:lnTo>
                  <a:pt x="40843200" y="59194700"/>
                </a:lnTo>
                <a:lnTo>
                  <a:pt x="41021000" y="59651900"/>
                </a:lnTo>
                <a:lnTo>
                  <a:pt x="41198800" y="60147200"/>
                </a:lnTo>
                <a:lnTo>
                  <a:pt x="41376600" y="60655200"/>
                </a:lnTo>
                <a:lnTo>
                  <a:pt x="41541700" y="61137800"/>
                </a:lnTo>
                <a:lnTo>
                  <a:pt x="41694100" y="61595000"/>
                </a:lnTo>
                <a:lnTo>
                  <a:pt x="41833800" y="62001400"/>
                </a:lnTo>
                <a:lnTo>
                  <a:pt x="41948100" y="62331600"/>
                </a:lnTo>
                <a:lnTo>
                  <a:pt x="42037000" y="62572900"/>
                </a:lnTo>
                <a:lnTo>
                  <a:pt x="42087800" y="62699900"/>
                </a:lnTo>
                <a:lnTo>
                  <a:pt x="42151300" y="62839600"/>
                </a:lnTo>
                <a:lnTo>
                  <a:pt x="42240200" y="63042800"/>
                </a:lnTo>
                <a:lnTo>
                  <a:pt x="42341800" y="63284100"/>
                </a:lnTo>
                <a:lnTo>
                  <a:pt x="42468800" y="63538100"/>
                </a:lnTo>
                <a:lnTo>
                  <a:pt x="42583100" y="63779400"/>
                </a:lnTo>
                <a:lnTo>
                  <a:pt x="42684700" y="64020700"/>
                </a:lnTo>
                <a:lnTo>
                  <a:pt x="42773600" y="64223900"/>
                </a:lnTo>
                <a:lnTo>
                  <a:pt x="42837100" y="64363600"/>
                </a:lnTo>
                <a:lnTo>
                  <a:pt x="42887900" y="64516000"/>
                </a:lnTo>
                <a:lnTo>
                  <a:pt x="42989500" y="64782700"/>
                </a:lnTo>
                <a:lnTo>
                  <a:pt x="43116500" y="65176400"/>
                </a:lnTo>
                <a:lnTo>
                  <a:pt x="43268900" y="65646300"/>
                </a:lnTo>
                <a:lnTo>
                  <a:pt x="43446700" y="66167000"/>
                </a:lnTo>
                <a:lnTo>
                  <a:pt x="43637200" y="66738500"/>
                </a:lnTo>
                <a:lnTo>
                  <a:pt x="43827700" y="67297300"/>
                </a:lnTo>
                <a:lnTo>
                  <a:pt x="44005500" y="67856100"/>
                </a:lnTo>
                <a:lnTo>
                  <a:pt x="44183300" y="68364100"/>
                </a:lnTo>
                <a:lnTo>
                  <a:pt x="44323000" y="68808600"/>
                </a:lnTo>
                <a:lnTo>
                  <a:pt x="44450000" y="69164200"/>
                </a:lnTo>
                <a:lnTo>
                  <a:pt x="44526200" y="69405500"/>
                </a:lnTo>
                <a:lnTo>
                  <a:pt x="44551600" y="69507100"/>
                </a:lnTo>
                <a:lnTo>
                  <a:pt x="44577000" y="69583300"/>
                </a:lnTo>
                <a:lnTo>
                  <a:pt x="44602400" y="69697600"/>
                </a:lnTo>
                <a:lnTo>
                  <a:pt x="44640500" y="69824600"/>
                </a:lnTo>
                <a:lnTo>
                  <a:pt x="44665900" y="69926200"/>
                </a:lnTo>
                <a:lnTo>
                  <a:pt x="44678600" y="69977000"/>
                </a:lnTo>
                <a:lnTo>
                  <a:pt x="44691300" y="70015100"/>
                </a:lnTo>
                <a:lnTo>
                  <a:pt x="44729400" y="70053200"/>
                </a:lnTo>
                <a:lnTo>
                  <a:pt x="44767500" y="70078600"/>
                </a:lnTo>
                <a:lnTo>
                  <a:pt x="44843700" y="70116700"/>
                </a:lnTo>
                <a:lnTo>
                  <a:pt x="44907200" y="70154800"/>
                </a:lnTo>
                <a:lnTo>
                  <a:pt x="44945300" y="70231000"/>
                </a:lnTo>
                <a:lnTo>
                  <a:pt x="45046900" y="70434200"/>
                </a:lnTo>
                <a:lnTo>
                  <a:pt x="45212000" y="70764400"/>
                </a:lnTo>
                <a:lnTo>
                  <a:pt x="45415200" y="71170800"/>
                </a:lnTo>
                <a:lnTo>
                  <a:pt x="45656500" y="71653400"/>
                </a:lnTo>
                <a:lnTo>
                  <a:pt x="45935900" y="72199500"/>
                </a:lnTo>
                <a:lnTo>
                  <a:pt x="46215300" y="72771000"/>
                </a:lnTo>
                <a:lnTo>
                  <a:pt x="46520100" y="73355200"/>
                </a:lnTo>
                <a:lnTo>
                  <a:pt x="46799500" y="73939400"/>
                </a:lnTo>
                <a:lnTo>
                  <a:pt x="47078900" y="74498200"/>
                </a:lnTo>
                <a:lnTo>
                  <a:pt x="47345600" y="75018900"/>
                </a:lnTo>
                <a:lnTo>
                  <a:pt x="47574200" y="75463400"/>
                </a:lnTo>
                <a:lnTo>
                  <a:pt x="47752000" y="75831700"/>
                </a:lnTo>
                <a:lnTo>
                  <a:pt x="47891700" y="76098400"/>
                </a:lnTo>
                <a:lnTo>
                  <a:pt x="47967900" y="76250800"/>
                </a:lnTo>
                <a:lnTo>
                  <a:pt x="48044100" y="76403200"/>
                </a:lnTo>
                <a:lnTo>
                  <a:pt x="48171100" y="76631800"/>
                </a:lnTo>
                <a:lnTo>
                  <a:pt x="48323500" y="76911200"/>
                </a:lnTo>
                <a:lnTo>
                  <a:pt x="48488600" y="77228700"/>
                </a:lnTo>
                <a:lnTo>
                  <a:pt x="48666400" y="77546200"/>
                </a:lnTo>
                <a:lnTo>
                  <a:pt x="48831500" y="77851000"/>
                </a:lnTo>
                <a:lnTo>
                  <a:pt x="48983900" y="78130400"/>
                </a:lnTo>
                <a:lnTo>
                  <a:pt x="49110900" y="78359000"/>
                </a:lnTo>
                <a:lnTo>
                  <a:pt x="49199800" y="78511400"/>
                </a:lnTo>
                <a:lnTo>
                  <a:pt x="49225200" y="78587600"/>
                </a:lnTo>
                <a:lnTo>
                  <a:pt x="49263300" y="78625700"/>
                </a:lnTo>
                <a:lnTo>
                  <a:pt x="49301400" y="78689200"/>
                </a:lnTo>
                <a:lnTo>
                  <a:pt x="49352200" y="78752700"/>
                </a:lnTo>
                <a:lnTo>
                  <a:pt x="49377600" y="78790800"/>
                </a:lnTo>
                <a:lnTo>
                  <a:pt x="49428400" y="78867000"/>
                </a:lnTo>
                <a:lnTo>
                  <a:pt x="49542700" y="79057500"/>
                </a:lnTo>
                <a:lnTo>
                  <a:pt x="49720500" y="79349600"/>
                </a:lnTo>
                <a:lnTo>
                  <a:pt x="49949100" y="79717900"/>
                </a:lnTo>
                <a:lnTo>
                  <a:pt x="50203100" y="80137000"/>
                </a:lnTo>
                <a:lnTo>
                  <a:pt x="50482500" y="80594200"/>
                </a:lnTo>
                <a:lnTo>
                  <a:pt x="50774600" y="81051400"/>
                </a:lnTo>
                <a:lnTo>
                  <a:pt x="51054000" y="81508600"/>
                </a:lnTo>
                <a:lnTo>
                  <a:pt x="51308000" y="81927700"/>
                </a:lnTo>
                <a:lnTo>
                  <a:pt x="51536600" y="82296000"/>
                </a:lnTo>
                <a:lnTo>
                  <a:pt x="51714400" y="82588100"/>
                </a:lnTo>
                <a:lnTo>
                  <a:pt x="51841400" y="82778600"/>
                </a:lnTo>
                <a:lnTo>
                  <a:pt x="51879500" y="82867500"/>
                </a:lnTo>
                <a:lnTo>
                  <a:pt x="51930300" y="82943700"/>
                </a:lnTo>
                <a:lnTo>
                  <a:pt x="52006500" y="83045300"/>
                </a:lnTo>
                <a:lnTo>
                  <a:pt x="52070000" y="83146900"/>
                </a:lnTo>
                <a:lnTo>
                  <a:pt x="52095400" y="83197700"/>
                </a:lnTo>
                <a:lnTo>
                  <a:pt x="52146200" y="83273900"/>
                </a:lnTo>
                <a:lnTo>
                  <a:pt x="52285900" y="83464400"/>
                </a:lnTo>
                <a:lnTo>
                  <a:pt x="52501800" y="83756500"/>
                </a:lnTo>
                <a:lnTo>
                  <a:pt x="52768500" y="84124800"/>
                </a:lnTo>
                <a:lnTo>
                  <a:pt x="53086000" y="84569300"/>
                </a:lnTo>
                <a:lnTo>
                  <a:pt x="53441600" y="85051900"/>
                </a:lnTo>
                <a:lnTo>
                  <a:pt x="53809900" y="85572600"/>
                </a:lnTo>
                <a:lnTo>
                  <a:pt x="54190900" y="86106000"/>
                </a:lnTo>
                <a:lnTo>
                  <a:pt x="54571900" y="86614000"/>
                </a:lnTo>
                <a:lnTo>
                  <a:pt x="54927500" y="87109300"/>
                </a:lnTo>
                <a:lnTo>
                  <a:pt x="55245000" y="87553800"/>
                </a:lnTo>
                <a:lnTo>
                  <a:pt x="55511700" y="87934800"/>
                </a:lnTo>
                <a:lnTo>
                  <a:pt x="55727600" y="88226900"/>
                </a:lnTo>
                <a:lnTo>
                  <a:pt x="55841900" y="88392000"/>
                </a:lnTo>
                <a:lnTo>
                  <a:pt x="55892700" y="88468200"/>
                </a:lnTo>
                <a:lnTo>
                  <a:pt x="55905400" y="88493600"/>
                </a:lnTo>
                <a:lnTo>
                  <a:pt x="55918100" y="88493600"/>
                </a:lnTo>
                <a:lnTo>
                  <a:pt x="55918100" y="88506300"/>
                </a:lnTo>
                <a:lnTo>
                  <a:pt x="55905400" y="88519000"/>
                </a:lnTo>
                <a:lnTo>
                  <a:pt x="55880000" y="88557100"/>
                </a:lnTo>
                <a:lnTo>
                  <a:pt x="55854600" y="88620600"/>
                </a:lnTo>
                <a:lnTo>
                  <a:pt x="55829200" y="88671400"/>
                </a:lnTo>
                <a:lnTo>
                  <a:pt x="55854600" y="88760300"/>
                </a:lnTo>
                <a:lnTo>
                  <a:pt x="55930800" y="89001600"/>
                </a:lnTo>
                <a:lnTo>
                  <a:pt x="56057800" y="89357200"/>
                </a:lnTo>
                <a:lnTo>
                  <a:pt x="56197500" y="89801700"/>
                </a:lnTo>
                <a:lnTo>
                  <a:pt x="56375300" y="90297000"/>
                </a:lnTo>
                <a:lnTo>
                  <a:pt x="56553100" y="90830400"/>
                </a:lnTo>
                <a:lnTo>
                  <a:pt x="56730900" y="91363800"/>
                </a:lnTo>
                <a:lnTo>
                  <a:pt x="56896000" y="91871800"/>
                </a:lnTo>
                <a:lnTo>
                  <a:pt x="57048400" y="92316300"/>
                </a:lnTo>
                <a:lnTo>
                  <a:pt x="57175400" y="92671900"/>
                </a:lnTo>
                <a:lnTo>
                  <a:pt x="57251600" y="92913200"/>
                </a:lnTo>
                <a:lnTo>
                  <a:pt x="57251600" y="92925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73" name="Freeform 2773"/>
          <p:cNvSpPr/>
          <p:nvPr/>
        </p:nvSpPr>
        <p:spPr>
          <a:xfrm rot="-5400000">
            <a:off x="4998244" y="-415766"/>
            <a:ext cx="2109787" cy="3228975"/>
          </a:xfrm>
          <a:custGeom>
            <a:avLst/>
            <a:gdLst/>
            <a:ahLst/>
            <a:cxnLst/>
            <a:rect l="0" t="0" r="0" b="0"/>
            <a:pathLst>
              <a:path w="56261000" h="86106000">
                <a:moveTo>
                  <a:pt x="0" y="0"/>
                </a:moveTo>
                <a:lnTo>
                  <a:pt x="0" y="12700"/>
                </a:lnTo>
                <a:lnTo>
                  <a:pt x="12700" y="38100"/>
                </a:lnTo>
                <a:lnTo>
                  <a:pt x="38100" y="101600"/>
                </a:lnTo>
                <a:lnTo>
                  <a:pt x="76200" y="203200"/>
                </a:lnTo>
                <a:lnTo>
                  <a:pt x="139700" y="368300"/>
                </a:lnTo>
                <a:lnTo>
                  <a:pt x="203200" y="533400"/>
                </a:lnTo>
                <a:lnTo>
                  <a:pt x="254000" y="673100"/>
                </a:lnTo>
                <a:lnTo>
                  <a:pt x="304800" y="774700"/>
                </a:lnTo>
                <a:lnTo>
                  <a:pt x="355600" y="863600"/>
                </a:lnTo>
                <a:lnTo>
                  <a:pt x="444500" y="990600"/>
                </a:lnTo>
                <a:lnTo>
                  <a:pt x="558800" y="1143000"/>
                </a:lnTo>
                <a:lnTo>
                  <a:pt x="673100" y="1295400"/>
                </a:lnTo>
                <a:lnTo>
                  <a:pt x="774700" y="1435100"/>
                </a:lnTo>
                <a:lnTo>
                  <a:pt x="838200" y="1524000"/>
                </a:lnTo>
                <a:lnTo>
                  <a:pt x="889000" y="1625600"/>
                </a:lnTo>
                <a:lnTo>
                  <a:pt x="990600" y="1803400"/>
                </a:lnTo>
                <a:lnTo>
                  <a:pt x="1130300" y="2057400"/>
                </a:lnTo>
                <a:lnTo>
                  <a:pt x="1295400" y="2362200"/>
                </a:lnTo>
                <a:lnTo>
                  <a:pt x="1473200" y="2679700"/>
                </a:lnTo>
                <a:lnTo>
                  <a:pt x="1651000" y="3009900"/>
                </a:lnTo>
                <a:lnTo>
                  <a:pt x="1828800" y="3302000"/>
                </a:lnTo>
                <a:lnTo>
                  <a:pt x="1981200" y="3568700"/>
                </a:lnTo>
                <a:lnTo>
                  <a:pt x="2095500" y="3759200"/>
                </a:lnTo>
                <a:lnTo>
                  <a:pt x="2159000" y="3860800"/>
                </a:lnTo>
                <a:lnTo>
                  <a:pt x="2260600" y="3949700"/>
                </a:lnTo>
                <a:lnTo>
                  <a:pt x="2400300" y="4064000"/>
                </a:lnTo>
                <a:lnTo>
                  <a:pt x="2578100" y="4203700"/>
                </a:lnTo>
                <a:lnTo>
                  <a:pt x="2755900" y="4330700"/>
                </a:lnTo>
                <a:lnTo>
                  <a:pt x="2933700" y="4470400"/>
                </a:lnTo>
                <a:lnTo>
                  <a:pt x="3073400" y="4584700"/>
                </a:lnTo>
                <a:lnTo>
                  <a:pt x="3175000" y="4660900"/>
                </a:lnTo>
                <a:lnTo>
                  <a:pt x="3263900" y="4749800"/>
                </a:lnTo>
                <a:lnTo>
                  <a:pt x="3403600" y="4889500"/>
                </a:lnTo>
                <a:lnTo>
                  <a:pt x="3556000" y="5067300"/>
                </a:lnTo>
                <a:lnTo>
                  <a:pt x="3733800" y="5257800"/>
                </a:lnTo>
                <a:lnTo>
                  <a:pt x="3898900" y="5448300"/>
                </a:lnTo>
                <a:lnTo>
                  <a:pt x="4051300" y="5626100"/>
                </a:lnTo>
                <a:lnTo>
                  <a:pt x="4165600" y="5791200"/>
                </a:lnTo>
                <a:lnTo>
                  <a:pt x="4229100" y="5905500"/>
                </a:lnTo>
                <a:lnTo>
                  <a:pt x="4254500" y="6032500"/>
                </a:lnTo>
                <a:lnTo>
                  <a:pt x="4279900" y="6235700"/>
                </a:lnTo>
                <a:lnTo>
                  <a:pt x="4279900" y="6464300"/>
                </a:lnTo>
                <a:lnTo>
                  <a:pt x="4292600" y="6718300"/>
                </a:lnTo>
                <a:lnTo>
                  <a:pt x="4279900" y="6959600"/>
                </a:lnTo>
                <a:lnTo>
                  <a:pt x="4279900" y="7188200"/>
                </a:lnTo>
                <a:lnTo>
                  <a:pt x="4292600" y="7366000"/>
                </a:lnTo>
                <a:lnTo>
                  <a:pt x="4305300" y="7493000"/>
                </a:lnTo>
                <a:lnTo>
                  <a:pt x="4330700" y="7607300"/>
                </a:lnTo>
                <a:lnTo>
                  <a:pt x="4394200" y="7772400"/>
                </a:lnTo>
                <a:lnTo>
                  <a:pt x="4470400" y="7962900"/>
                </a:lnTo>
                <a:lnTo>
                  <a:pt x="4546600" y="8166100"/>
                </a:lnTo>
                <a:lnTo>
                  <a:pt x="4622800" y="8343900"/>
                </a:lnTo>
                <a:lnTo>
                  <a:pt x="4673600" y="8496300"/>
                </a:lnTo>
                <a:lnTo>
                  <a:pt x="4711700" y="8585200"/>
                </a:lnTo>
                <a:lnTo>
                  <a:pt x="4737100" y="8686800"/>
                </a:lnTo>
                <a:lnTo>
                  <a:pt x="4775200" y="8826500"/>
                </a:lnTo>
                <a:lnTo>
                  <a:pt x="4813300" y="8991600"/>
                </a:lnTo>
                <a:lnTo>
                  <a:pt x="4864100" y="9144000"/>
                </a:lnTo>
                <a:lnTo>
                  <a:pt x="4889500" y="9232900"/>
                </a:lnTo>
                <a:lnTo>
                  <a:pt x="4953000" y="9321800"/>
                </a:lnTo>
                <a:lnTo>
                  <a:pt x="5080000" y="9499600"/>
                </a:lnTo>
                <a:lnTo>
                  <a:pt x="5257800" y="9740900"/>
                </a:lnTo>
                <a:lnTo>
                  <a:pt x="5473700" y="10020300"/>
                </a:lnTo>
                <a:lnTo>
                  <a:pt x="5702300" y="10312400"/>
                </a:lnTo>
                <a:lnTo>
                  <a:pt x="5918200" y="10617200"/>
                </a:lnTo>
                <a:lnTo>
                  <a:pt x="6134100" y="10883900"/>
                </a:lnTo>
                <a:lnTo>
                  <a:pt x="6299200" y="11112500"/>
                </a:lnTo>
                <a:lnTo>
                  <a:pt x="6426200" y="11264900"/>
                </a:lnTo>
                <a:lnTo>
                  <a:pt x="6540500" y="11404600"/>
                </a:lnTo>
                <a:lnTo>
                  <a:pt x="6692900" y="11607800"/>
                </a:lnTo>
                <a:lnTo>
                  <a:pt x="6883400" y="11836400"/>
                </a:lnTo>
                <a:lnTo>
                  <a:pt x="7099300" y="12103100"/>
                </a:lnTo>
                <a:lnTo>
                  <a:pt x="7315200" y="12357100"/>
                </a:lnTo>
                <a:lnTo>
                  <a:pt x="7518400" y="12611100"/>
                </a:lnTo>
                <a:lnTo>
                  <a:pt x="7708900" y="12839700"/>
                </a:lnTo>
                <a:lnTo>
                  <a:pt x="7861300" y="13030200"/>
                </a:lnTo>
                <a:lnTo>
                  <a:pt x="7975600" y="13157200"/>
                </a:lnTo>
                <a:lnTo>
                  <a:pt x="8077200" y="13271500"/>
                </a:lnTo>
                <a:lnTo>
                  <a:pt x="8229600" y="13423900"/>
                </a:lnTo>
                <a:lnTo>
                  <a:pt x="8407400" y="13601700"/>
                </a:lnTo>
                <a:lnTo>
                  <a:pt x="8597900" y="13804900"/>
                </a:lnTo>
                <a:lnTo>
                  <a:pt x="8788400" y="14008100"/>
                </a:lnTo>
                <a:lnTo>
                  <a:pt x="8991600" y="14211300"/>
                </a:lnTo>
                <a:lnTo>
                  <a:pt x="9169400" y="14389100"/>
                </a:lnTo>
                <a:lnTo>
                  <a:pt x="9321800" y="14541500"/>
                </a:lnTo>
                <a:lnTo>
                  <a:pt x="9423400" y="14643100"/>
                </a:lnTo>
                <a:lnTo>
                  <a:pt x="9550400" y="14757400"/>
                </a:lnTo>
                <a:lnTo>
                  <a:pt x="9740900" y="14922500"/>
                </a:lnTo>
                <a:lnTo>
                  <a:pt x="9982200" y="15138400"/>
                </a:lnTo>
                <a:lnTo>
                  <a:pt x="10261600" y="15379700"/>
                </a:lnTo>
                <a:lnTo>
                  <a:pt x="10553700" y="15646400"/>
                </a:lnTo>
                <a:lnTo>
                  <a:pt x="10858500" y="15900400"/>
                </a:lnTo>
                <a:lnTo>
                  <a:pt x="11137900" y="16154400"/>
                </a:lnTo>
                <a:lnTo>
                  <a:pt x="11391900" y="16383000"/>
                </a:lnTo>
                <a:lnTo>
                  <a:pt x="11595100" y="16560800"/>
                </a:lnTo>
                <a:lnTo>
                  <a:pt x="11734800" y="16700500"/>
                </a:lnTo>
                <a:lnTo>
                  <a:pt x="11861800" y="16827500"/>
                </a:lnTo>
                <a:lnTo>
                  <a:pt x="12039600" y="17018000"/>
                </a:lnTo>
                <a:lnTo>
                  <a:pt x="12255500" y="17259300"/>
                </a:lnTo>
                <a:lnTo>
                  <a:pt x="12509500" y="17538700"/>
                </a:lnTo>
                <a:lnTo>
                  <a:pt x="12788900" y="17843500"/>
                </a:lnTo>
                <a:lnTo>
                  <a:pt x="13068300" y="18161000"/>
                </a:lnTo>
                <a:lnTo>
                  <a:pt x="13335000" y="18465800"/>
                </a:lnTo>
                <a:lnTo>
                  <a:pt x="13589000" y="18757900"/>
                </a:lnTo>
                <a:lnTo>
                  <a:pt x="13817600" y="19011900"/>
                </a:lnTo>
                <a:lnTo>
                  <a:pt x="13982700" y="19215100"/>
                </a:lnTo>
                <a:lnTo>
                  <a:pt x="14109700" y="19354800"/>
                </a:lnTo>
                <a:lnTo>
                  <a:pt x="14211300" y="19494500"/>
                </a:lnTo>
                <a:lnTo>
                  <a:pt x="14363700" y="19697700"/>
                </a:lnTo>
                <a:lnTo>
                  <a:pt x="14541500" y="19939000"/>
                </a:lnTo>
                <a:lnTo>
                  <a:pt x="14744700" y="20231100"/>
                </a:lnTo>
                <a:lnTo>
                  <a:pt x="14973300" y="20535900"/>
                </a:lnTo>
                <a:lnTo>
                  <a:pt x="15189200" y="20840700"/>
                </a:lnTo>
                <a:lnTo>
                  <a:pt x="15405100" y="21145500"/>
                </a:lnTo>
                <a:lnTo>
                  <a:pt x="15608300" y="21437600"/>
                </a:lnTo>
                <a:lnTo>
                  <a:pt x="15798800" y="21678900"/>
                </a:lnTo>
                <a:lnTo>
                  <a:pt x="15951200" y="21882100"/>
                </a:lnTo>
                <a:lnTo>
                  <a:pt x="16052800" y="22021800"/>
                </a:lnTo>
                <a:lnTo>
                  <a:pt x="16167100" y="22161500"/>
                </a:lnTo>
                <a:lnTo>
                  <a:pt x="16344900" y="22364700"/>
                </a:lnTo>
                <a:lnTo>
                  <a:pt x="16573500" y="22606000"/>
                </a:lnTo>
                <a:lnTo>
                  <a:pt x="16827500" y="22885400"/>
                </a:lnTo>
                <a:lnTo>
                  <a:pt x="17094200" y="23190200"/>
                </a:lnTo>
                <a:lnTo>
                  <a:pt x="17373600" y="23482300"/>
                </a:lnTo>
                <a:lnTo>
                  <a:pt x="17653000" y="23787100"/>
                </a:lnTo>
                <a:lnTo>
                  <a:pt x="17894300" y="24053800"/>
                </a:lnTo>
                <a:lnTo>
                  <a:pt x="18110200" y="24295100"/>
                </a:lnTo>
                <a:lnTo>
                  <a:pt x="18275300" y="24485600"/>
                </a:lnTo>
                <a:lnTo>
                  <a:pt x="18376900" y="24612600"/>
                </a:lnTo>
                <a:lnTo>
                  <a:pt x="18478500" y="24752300"/>
                </a:lnTo>
                <a:lnTo>
                  <a:pt x="18605500" y="24955500"/>
                </a:lnTo>
                <a:lnTo>
                  <a:pt x="18745200" y="25196800"/>
                </a:lnTo>
                <a:lnTo>
                  <a:pt x="18910300" y="25463500"/>
                </a:lnTo>
                <a:lnTo>
                  <a:pt x="19075400" y="25730200"/>
                </a:lnTo>
                <a:lnTo>
                  <a:pt x="19227800" y="25996900"/>
                </a:lnTo>
                <a:lnTo>
                  <a:pt x="19380200" y="26238200"/>
                </a:lnTo>
                <a:lnTo>
                  <a:pt x="19494500" y="26441400"/>
                </a:lnTo>
                <a:lnTo>
                  <a:pt x="19596100" y="26581100"/>
                </a:lnTo>
                <a:lnTo>
                  <a:pt x="19697700" y="26708100"/>
                </a:lnTo>
                <a:lnTo>
                  <a:pt x="19862800" y="26898600"/>
                </a:lnTo>
                <a:lnTo>
                  <a:pt x="20066000" y="27139900"/>
                </a:lnTo>
                <a:lnTo>
                  <a:pt x="20307300" y="27419300"/>
                </a:lnTo>
                <a:lnTo>
                  <a:pt x="20574000" y="27724100"/>
                </a:lnTo>
                <a:lnTo>
                  <a:pt x="20840700" y="28041600"/>
                </a:lnTo>
                <a:lnTo>
                  <a:pt x="21107400" y="28346400"/>
                </a:lnTo>
                <a:lnTo>
                  <a:pt x="21348700" y="28638500"/>
                </a:lnTo>
                <a:lnTo>
                  <a:pt x="21564600" y="28892500"/>
                </a:lnTo>
                <a:lnTo>
                  <a:pt x="21729700" y="29095700"/>
                </a:lnTo>
                <a:lnTo>
                  <a:pt x="21844000" y="29248100"/>
                </a:lnTo>
                <a:lnTo>
                  <a:pt x="21932900" y="29400500"/>
                </a:lnTo>
                <a:lnTo>
                  <a:pt x="22072600" y="29641800"/>
                </a:lnTo>
                <a:lnTo>
                  <a:pt x="22237700" y="29946600"/>
                </a:lnTo>
                <a:lnTo>
                  <a:pt x="22415500" y="30289500"/>
                </a:lnTo>
                <a:lnTo>
                  <a:pt x="22618700" y="30670500"/>
                </a:lnTo>
                <a:lnTo>
                  <a:pt x="22809200" y="31051500"/>
                </a:lnTo>
                <a:lnTo>
                  <a:pt x="22999700" y="31419800"/>
                </a:lnTo>
                <a:lnTo>
                  <a:pt x="23177500" y="31775400"/>
                </a:lnTo>
                <a:lnTo>
                  <a:pt x="23329900" y="32080200"/>
                </a:lnTo>
                <a:lnTo>
                  <a:pt x="23456900" y="32334200"/>
                </a:lnTo>
                <a:lnTo>
                  <a:pt x="23533100" y="32499300"/>
                </a:lnTo>
                <a:lnTo>
                  <a:pt x="23609300" y="32677100"/>
                </a:lnTo>
                <a:lnTo>
                  <a:pt x="23710900" y="32931100"/>
                </a:lnTo>
                <a:lnTo>
                  <a:pt x="23837900" y="33235900"/>
                </a:lnTo>
                <a:lnTo>
                  <a:pt x="23977600" y="33591500"/>
                </a:lnTo>
                <a:lnTo>
                  <a:pt x="24117300" y="33985200"/>
                </a:lnTo>
                <a:lnTo>
                  <a:pt x="24269700" y="34366200"/>
                </a:lnTo>
                <a:lnTo>
                  <a:pt x="24422100" y="34747200"/>
                </a:lnTo>
                <a:lnTo>
                  <a:pt x="24549100" y="35102800"/>
                </a:lnTo>
                <a:lnTo>
                  <a:pt x="24676100" y="35407600"/>
                </a:lnTo>
                <a:lnTo>
                  <a:pt x="24765000" y="35636200"/>
                </a:lnTo>
                <a:lnTo>
                  <a:pt x="24815800" y="35788600"/>
                </a:lnTo>
                <a:lnTo>
                  <a:pt x="24879300" y="35966400"/>
                </a:lnTo>
                <a:lnTo>
                  <a:pt x="24968200" y="36182300"/>
                </a:lnTo>
                <a:lnTo>
                  <a:pt x="25069800" y="36461700"/>
                </a:lnTo>
                <a:lnTo>
                  <a:pt x="25184100" y="36753800"/>
                </a:lnTo>
                <a:lnTo>
                  <a:pt x="25311100" y="37058600"/>
                </a:lnTo>
                <a:lnTo>
                  <a:pt x="25425400" y="37350700"/>
                </a:lnTo>
                <a:lnTo>
                  <a:pt x="25527000" y="37617400"/>
                </a:lnTo>
                <a:lnTo>
                  <a:pt x="25615900" y="37846000"/>
                </a:lnTo>
                <a:lnTo>
                  <a:pt x="25692100" y="38011100"/>
                </a:lnTo>
                <a:lnTo>
                  <a:pt x="25768300" y="38176200"/>
                </a:lnTo>
                <a:lnTo>
                  <a:pt x="25869900" y="38404800"/>
                </a:lnTo>
                <a:lnTo>
                  <a:pt x="26009600" y="38671500"/>
                </a:lnTo>
                <a:lnTo>
                  <a:pt x="26149300" y="38976300"/>
                </a:lnTo>
                <a:lnTo>
                  <a:pt x="26301700" y="39293800"/>
                </a:lnTo>
                <a:lnTo>
                  <a:pt x="26454100" y="39585900"/>
                </a:lnTo>
                <a:lnTo>
                  <a:pt x="26593800" y="39865300"/>
                </a:lnTo>
                <a:lnTo>
                  <a:pt x="26708100" y="40093900"/>
                </a:lnTo>
                <a:lnTo>
                  <a:pt x="26784300" y="40259000"/>
                </a:lnTo>
                <a:lnTo>
                  <a:pt x="26860500" y="40411400"/>
                </a:lnTo>
                <a:lnTo>
                  <a:pt x="26962100" y="40627300"/>
                </a:lnTo>
                <a:lnTo>
                  <a:pt x="27089100" y="40906700"/>
                </a:lnTo>
                <a:lnTo>
                  <a:pt x="27241500" y="41224200"/>
                </a:lnTo>
                <a:lnTo>
                  <a:pt x="27419300" y="41579800"/>
                </a:lnTo>
                <a:lnTo>
                  <a:pt x="27584400" y="41935400"/>
                </a:lnTo>
                <a:lnTo>
                  <a:pt x="27749500" y="42291000"/>
                </a:lnTo>
                <a:lnTo>
                  <a:pt x="27914600" y="42608500"/>
                </a:lnTo>
                <a:lnTo>
                  <a:pt x="28054300" y="42900600"/>
                </a:lnTo>
                <a:lnTo>
                  <a:pt x="28155900" y="43141900"/>
                </a:lnTo>
                <a:lnTo>
                  <a:pt x="28244800" y="43294300"/>
                </a:lnTo>
                <a:lnTo>
                  <a:pt x="28321000" y="43459400"/>
                </a:lnTo>
                <a:lnTo>
                  <a:pt x="28448000" y="43700700"/>
                </a:lnTo>
                <a:lnTo>
                  <a:pt x="28600400" y="44005500"/>
                </a:lnTo>
                <a:lnTo>
                  <a:pt x="28778200" y="44348400"/>
                </a:lnTo>
                <a:lnTo>
                  <a:pt x="28968700" y="44729400"/>
                </a:lnTo>
                <a:lnTo>
                  <a:pt x="29171900" y="45123100"/>
                </a:lnTo>
                <a:lnTo>
                  <a:pt x="29375100" y="45516800"/>
                </a:lnTo>
                <a:lnTo>
                  <a:pt x="29565600" y="45872400"/>
                </a:lnTo>
                <a:lnTo>
                  <a:pt x="29730700" y="46202600"/>
                </a:lnTo>
                <a:lnTo>
                  <a:pt x="29870400" y="46456600"/>
                </a:lnTo>
                <a:lnTo>
                  <a:pt x="29959300" y="46647100"/>
                </a:lnTo>
                <a:lnTo>
                  <a:pt x="30010100" y="46736000"/>
                </a:lnTo>
                <a:lnTo>
                  <a:pt x="30073600" y="46837600"/>
                </a:lnTo>
                <a:lnTo>
                  <a:pt x="30175200" y="46990000"/>
                </a:lnTo>
                <a:lnTo>
                  <a:pt x="30276800" y="47155100"/>
                </a:lnTo>
                <a:lnTo>
                  <a:pt x="30391100" y="47320200"/>
                </a:lnTo>
                <a:lnTo>
                  <a:pt x="30492700" y="47472600"/>
                </a:lnTo>
                <a:lnTo>
                  <a:pt x="30556200" y="47574200"/>
                </a:lnTo>
                <a:lnTo>
                  <a:pt x="30619700" y="47675800"/>
                </a:lnTo>
                <a:lnTo>
                  <a:pt x="30746700" y="47891700"/>
                </a:lnTo>
                <a:lnTo>
                  <a:pt x="30924500" y="48196500"/>
                </a:lnTo>
                <a:lnTo>
                  <a:pt x="31153100" y="48577500"/>
                </a:lnTo>
                <a:lnTo>
                  <a:pt x="31407100" y="48996600"/>
                </a:lnTo>
                <a:lnTo>
                  <a:pt x="31673800" y="49441100"/>
                </a:lnTo>
                <a:lnTo>
                  <a:pt x="31940500" y="49885600"/>
                </a:lnTo>
                <a:lnTo>
                  <a:pt x="32194500" y="50304700"/>
                </a:lnTo>
                <a:lnTo>
                  <a:pt x="32423100" y="50673000"/>
                </a:lnTo>
                <a:lnTo>
                  <a:pt x="32613600" y="50977800"/>
                </a:lnTo>
                <a:lnTo>
                  <a:pt x="32753300" y="51181000"/>
                </a:lnTo>
                <a:lnTo>
                  <a:pt x="32842200" y="51269900"/>
                </a:lnTo>
                <a:lnTo>
                  <a:pt x="32943800" y="51295300"/>
                </a:lnTo>
                <a:lnTo>
                  <a:pt x="33121600" y="51308000"/>
                </a:lnTo>
                <a:lnTo>
                  <a:pt x="33324800" y="51295300"/>
                </a:lnTo>
                <a:lnTo>
                  <a:pt x="33553400" y="51282600"/>
                </a:lnTo>
                <a:lnTo>
                  <a:pt x="33756600" y="51282600"/>
                </a:lnTo>
                <a:lnTo>
                  <a:pt x="33934400" y="51282600"/>
                </a:lnTo>
                <a:lnTo>
                  <a:pt x="34048700" y="51308000"/>
                </a:lnTo>
                <a:lnTo>
                  <a:pt x="34137600" y="51384200"/>
                </a:lnTo>
                <a:lnTo>
                  <a:pt x="34315400" y="51574700"/>
                </a:lnTo>
                <a:lnTo>
                  <a:pt x="34594800" y="51879500"/>
                </a:lnTo>
                <a:lnTo>
                  <a:pt x="34937700" y="52260500"/>
                </a:lnTo>
                <a:lnTo>
                  <a:pt x="35344100" y="52717700"/>
                </a:lnTo>
                <a:lnTo>
                  <a:pt x="35814000" y="53238400"/>
                </a:lnTo>
                <a:lnTo>
                  <a:pt x="36309300" y="53809900"/>
                </a:lnTo>
                <a:lnTo>
                  <a:pt x="36842700" y="54406800"/>
                </a:lnTo>
                <a:lnTo>
                  <a:pt x="37388800" y="55016400"/>
                </a:lnTo>
                <a:lnTo>
                  <a:pt x="37922200" y="55638700"/>
                </a:lnTo>
                <a:lnTo>
                  <a:pt x="38455600" y="56248300"/>
                </a:lnTo>
                <a:lnTo>
                  <a:pt x="38963600" y="56832500"/>
                </a:lnTo>
                <a:lnTo>
                  <a:pt x="39433500" y="57391300"/>
                </a:lnTo>
                <a:lnTo>
                  <a:pt x="39865300" y="57886600"/>
                </a:lnTo>
                <a:lnTo>
                  <a:pt x="40220900" y="58318400"/>
                </a:lnTo>
                <a:lnTo>
                  <a:pt x="40513000" y="58661300"/>
                </a:lnTo>
                <a:lnTo>
                  <a:pt x="40716200" y="58928000"/>
                </a:lnTo>
                <a:lnTo>
                  <a:pt x="40817800" y="59067700"/>
                </a:lnTo>
                <a:lnTo>
                  <a:pt x="40906700" y="59245500"/>
                </a:lnTo>
                <a:lnTo>
                  <a:pt x="41033700" y="59524900"/>
                </a:lnTo>
                <a:lnTo>
                  <a:pt x="41173400" y="59893200"/>
                </a:lnTo>
                <a:lnTo>
                  <a:pt x="41338500" y="60325000"/>
                </a:lnTo>
                <a:lnTo>
                  <a:pt x="41516300" y="60820300"/>
                </a:lnTo>
                <a:lnTo>
                  <a:pt x="41694100" y="61328300"/>
                </a:lnTo>
                <a:lnTo>
                  <a:pt x="41884600" y="61861700"/>
                </a:lnTo>
                <a:lnTo>
                  <a:pt x="42062400" y="62382400"/>
                </a:lnTo>
                <a:lnTo>
                  <a:pt x="42240200" y="62877700"/>
                </a:lnTo>
                <a:lnTo>
                  <a:pt x="42405300" y="63334900"/>
                </a:lnTo>
                <a:lnTo>
                  <a:pt x="42532300" y="63728600"/>
                </a:lnTo>
                <a:lnTo>
                  <a:pt x="42646600" y="64046100"/>
                </a:lnTo>
                <a:lnTo>
                  <a:pt x="42722800" y="64262000"/>
                </a:lnTo>
                <a:lnTo>
                  <a:pt x="42760900" y="64350900"/>
                </a:lnTo>
                <a:lnTo>
                  <a:pt x="42824400" y="64452500"/>
                </a:lnTo>
                <a:lnTo>
                  <a:pt x="42913300" y="64579500"/>
                </a:lnTo>
                <a:lnTo>
                  <a:pt x="43014900" y="64731900"/>
                </a:lnTo>
                <a:lnTo>
                  <a:pt x="43129200" y="64884300"/>
                </a:lnTo>
                <a:lnTo>
                  <a:pt x="43218100" y="65011300"/>
                </a:lnTo>
                <a:lnTo>
                  <a:pt x="43281600" y="65100200"/>
                </a:lnTo>
                <a:lnTo>
                  <a:pt x="43332400" y="65201800"/>
                </a:lnTo>
                <a:lnTo>
                  <a:pt x="43434000" y="65430400"/>
                </a:lnTo>
                <a:lnTo>
                  <a:pt x="43573700" y="65760600"/>
                </a:lnTo>
                <a:lnTo>
                  <a:pt x="43738800" y="66179700"/>
                </a:lnTo>
                <a:lnTo>
                  <a:pt x="43942000" y="66649600"/>
                </a:lnTo>
                <a:lnTo>
                  <a:pt x="44157900" y="67170300"/>
                </a:lnTo>
                <a:lnTo>
                  <a:pt x="44386500" y="67691000"/>
                </a:lnTo>
                <a:lnTo>
                  <a:pt x="44602400" y="68224400"/>
                </a:lnTo>
                <a:lnTo>
                  <a:pt x="44818300" y="68732400"/>
                </a:lnTo>
                <a:lnTo>
                  <a:pt x="45021500" y="69189600"/>
                </a:lnTo>
                <a:lnTo>
                  <a:pt x="45186600" y="69583300"/>
                </a:lnTo>
                <a:lnTo>
                  <a:pt x="45313600" y="69875400"/>
                </a:lnTo>
                <a:lnTo>
                  <a:pt x="45402500" y="70065900"/>
                </a:lnTo>
                <a:lnTo>
                  <a:pt x="45491400" y="70243700"/>
                </a:lnTo>
                <a:lnTo>
                  <a:pt x="45643800" y="70523100"/>
                </a:lnTo>
                <a:lnTo>
                  <a:pt x="45834300" y="70891400"/>
                </a:lnTo>
                <a:lnTo>
                  <a:pt x="46075600" y="71335900"/>
                </a:lnTo>
                <a:lnTo>
                  <a:pt x="46342300" y="71843900"/>
                </a:lnTo>
                <a:lnTo>
                  <a:pt x="46634400" y="72390000"/>
                </a:lnTo>
                <a:lnTo>
                  <a:pt x="46939200" y="72948800"/>
                </a:lnTo>
                <a:lnTo>
                  <a:pt x="47256700" y="73533000"/>
                </a:lnTo>
                <a:lnTo>
                  <a:pt x="47561500" y="74091800"/>
                </a:lnTo>
                <a:lnTo>
                  <a:pt x="47853600" y="74625200"/>
                </a:lnTo>
                <a:lnTo>
                  <a:pt x="48120300" y="75120500"/>
                </a:lnTo>
                <a:lnTo>
                  <a:pt x="48361600" y="75552300"/>
                </a:lnTo>
                <a:lnTo>
                  <a:pt x="48552100" y="75907900"/>
                </a:lnTo>
                <a:lnTo>
                  <a:pt x="48704500" y="76161900"/>
                </a:lnTo>
                <a:lnTo>
                  <a:pt x="48793400" y="76301600"/>
                </a:lnTo>
                <a:lnTo>
                  <a:pt x="48895000" y="76454000"/>
                </a:lnTo>
                <a:lnTo>
                  <a:pt x="49034700" y="76682600"/>
                </a:lnTo>
                <a:lnTo>
                  <a:pt x="49225200" y="76949300"/>
                </a:lnTo>
                <a:lnTo>
                  <a:pt x="49441100" y="77241400"/>
                </a:lnTo>
                <a:lnTo>
                  <a:pt x="49682400" y="77571600"/>
                </a:lnTo>
                <a:lnTo>
                  <a:pt x="49923700" y="77901800"/>
                </a:lnTo>
                <a:lnTo>
                  <a:pt x="50152300" y="78219300"/>
                </a:lnTo>
                <a:lnTo>
                  <a:pt x="50368200" y="78511400"/>
                </a:lnTo>
                <a:lnTo>
                  <a:pt x="50558700" y="78778100"/>
                </a:lnTo>
                <a:lnTo>
                  <a:pt x="50698400" y="78994000"/>
                </a:lnTo>
                <a:lnTo>
                  <a:pt x="50800000" y="79133700"/>
                </a:lnTo>
                <a:lnTo>
                  <a:pt x="50901600" y="79286100"/>
                </a:lnTo>
                <a:lnTo>
                  <a:pt x="51041300" y="79502000"/>
                </a:lnTo>
                <a:lnTo>
                  <a:pt x="51206400" y="79768700"/>
                </a:lnTo>
                <a:lnTo>
                  <a:pt x="51384200" y="80073500"/>
                </a:lnTo>
                <a:lnTo>
                  <a:pt x="51574700" y="80391000"/>
                </a:lnTo>
                <a:lnTo>
                  <a:pt x="51765200" y="80708500"/>
                </a:lnTo>
                <a:lnTo>
                  <a:pt x="51955700" y="81013300"/>
                </a:lnTo>
                <a:lnTo>
                  <a:pt x="52120800" y="81280000"/>
                </a:lnTo>
                <a:lnTo>
                  <a:pt x="52260500" y="81508600"/>
                </a:lnTo>
                <a:lnTo>
                  <a:pt x="52349400" y="81661000"/>
                </a:lnTo>
                <a:lnTo>
                  <a:pt x="52451000" y="81800700"/>
                </a:lnTo>
                <a:lnTo>
                  <a:pt x="52603400" y="82016600"/>
                </a:lnTo>
                <a:lnTo>
                  <a:pt x="52793900" y="82296000"/>
                </a:lnTo>
                <a:lnTo>
                  <a:pt x="53022500" y="82626200"/>
                </a:lnTo>
                <a:lnTo>
                  <a:pt x="53263800" y="82969100"/>
                </a:lnTo>
                <a:lnTo>
                  <a:pt x="53530500" y="83337400"/>
                </a:lnTo>
                <a:lnTo>
                  <a:pt x="53784500" y="83705700"/>
                </a:lnTo>
                <a:lnTo>
                  <a:pt x="54025800" y="84035900"/>
                </a:lnTo>
                <a:lnTo>
                  <a:pt x="54241700" y="84340700"/>
                </a:lnTo>
                <a:lnTo>
                  <a:pt x="54419500" y="84582000"/>
                </a:lnTo>
                <a:lnTo>
                  <a:pt x="54546500" y="84759800"/>
                </a:lnTo>
                <a:lnTo>
                  <a:pt x="54622700" y="84848700"/>
                </a:lnTo>
                <a:lnTo>
                  <a:pt x="54724300" y="84924900"/>
                </a:lnTo>
                <a:lnTo>
                  <a:pt x="54876700" y="85026500"/>
                </a:lnTo>
                <a:lnTo>
                  <a:pt x="55067200" y="85140800"/>
                </a:lnTo>
                <a:lnTo>
                  <a:pt x="55257700" y="85255100"/>
                </a:lnTo>
                <a:lnTo>
                  <a:pt x="55448200" y="85369400"/>
                </a:lnTo>
                <a:lnTo>
                  <a:pt x="55600600" y="85458300"/>
                </a:lnTo>
                <a:lnTo>
                  <a:pt x="55714900" y="85534500"/>
                </a:lnTo>
                <a:lnTo>
                  <a:pt x="55803800" y="85623400"/>
                </a:lnTo>
                <a:lnTo>
                  <a:pt x="55981600" y="85813900"/>
                </a:lnTo>
                <a:lnTo>
                  <a:pt x="56248300" y="86093300"/>
                </a:lnTo>
                <a:lnTo>
                  <a:pt x="56261000" y="86106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74" name="Freeform 2774"/>
          <p:cNvSpPr/>
          <p:nvPr/>
        </p:nvSpPr>
        <p:spPr>
          <a:xfrm rot="-5400000">
            <a:off x="4927044" y="-361711"/>
            <a:ext cx="2073116" cy="3084195"/>
          </a:xfrm>
          <a:custGeom>
            <a:avLst/>
            <a:gdLst/>
            <a:ahLst/>
            <a:cxnLst/>
            <a:rect l="0" t="0" r="0" b="0"/>
            <a:pathLst>
              <a:path w="55283100" h="82245200">
                <a:moveTo>
                  <a:pt x="0" y="0"/>
                </a:moveTo>
                <a:lnTo>
                  <a:pt x="12700" y="12700"/>
                </a:lnTo>
                <a:lnTo>
                  <a:pt x="12700" y="38100"/>
                </a:lnTo>
                <a:lnTo>
                  <a:pt x="38100" y="88900"/>
                </a:lnTo>
                <a:lnTo>
                  <a:pt x="76200" y="190500"/>
                </a:lnTo>
                <a:lnTo>
                  <a:pt x="127000" y="304800"/>
                </a:lnTo>
                <a:lnTo>
                  <a:pt x="152400" y="393700"/>
                </a:lnTo>
                <a:lnTo>
                  <a:pt x="190500" y="444500"/>
                </a:lnTo>
                <a:lnTo>
                  <a:pt x="254000" y="533400"/>
                </a:lnTo>
                <a:lnTo>
                  <a:pt x="317500" y="622300"/>
                </a:lnTo>
                <a:lnTo>
                  <a:pt x="381000" y="711200"/>
                </a:lnTo>
                <a:lnTo>
                  <a:pt x="431800" y="774700"/>
                </a:lnTo>
                <a:lnTo>
                  <a:pt x="469900" y="850900"/>
                </a:lnTo>
                <a:lnTo>
                  <a:pt x="584200" y="1041400"/>
                </a:lnTo>
                <a:lnTo>
                  <a:pt x="736600" y="1320800"/>
                </a:lnTo>
                <a:lnTo>
                  <a:pt x="927100" y="1663700"/>
                </a:lnTo>
                <a:lnTo>
                  <a:pt x="1143000" y="2044700"/>
                </a:lnTo>
                <a:lnTo>
                  <a:pt x="1358900" y="2438400"/>
                </a:lnTo>
                <a:lnTo>
                  <a:pt x="1574800" y="2819400"/>
                </a:lnTo>
                <a:lnTo>
                  <a:pt x="1765300" y="3162300"/>
                </a:lnTo>
                <a:lnTo>
                  <a:pt x="1930400" y="3441700"/>
                </a:lnTo>
                <a:lnTo>
                  <a:pt x="2057400" y="3644900"/>
                </a:lnTo>
                <a:lnTo>
                  <a:pt x="2120900" y="3746500"/>
                </a:lnTo>
                <a:lnTo>
                  <a:pt x="2197100" y="3822700"/>
                </a:lnTo>
                <a:lnTo>
                  <a:pt x="2324100" y="3924300"/>
                </a:lnTo>
                <a:lnTo>
                  <a:pt x="2476500" y="4025900"/>
                </a:lnTo>
                <a:lnTo>
                  <a:pt x="2616200" y="4140200"/>
                </a:lnTo>
                <a:lnTo>
                  <a:pt x="2743200" y="4241800"/>
                </a:lnTo>
                <a:lnTo>
                  <a:pt x="2832100" y="4318000"/>
                </a:lnTo>
                <a:lnTo>
                  <a:pt x="2908300" y="4394200"/>
                </a:lnTo>
                <a:lnTo>
                  <a:pt x="3048000" y="4533900"/>
                </a:lnTo>
                <a:lnTo>
                  <a:pt x="3225800" y="4724400"/>
                </a:lnTo>
                <a:lnTo>
                  <a:pt x="3429000" y="4940300"/>
                </a:lnTo>
                <a:lnTo>
                  <a:pt x="3644900" y="5181600"/>
                </a:lnTo>
                <a:lnTo>
                  <a:pt x="3848100" y="5422900"/>
                </a:lnTo>
                <a:lnTo>
                  <a:pt x="4025900" y="5638800"/>
                </a:lnTo>
                <a:lnTo>
                  <a:pt x="4165600" y="5829300"/>
                </a:lnTo>
                <a:lnTo>
                  <a:pt x="4241800" y="5969000"/>
                </a:lnTo>
                <a:lnTo>
                  <a:pt x="4279900" y="6121400"/>
                </a:lnTo>
                <a:lnTo>
                  <a:pt x="4305300" y="6362700"/>
                </a:lnTo>
                <a:lnTo>
                  <a:pt x="4318000" y="6642100"/>
                </a:lnTo>
                <a:lnTo>
                  <a:pt x="4330700" y="6959600"/>
                </a:lnTo>
                <a:lnTo>
                  <a:pt x="4330700" y="7277100"/>
                </a:lnTo>
                <a:lnTo>
                  <a:pt x="4330700" y="7569200"/>
                </a:lnTo>
                <a:lnTo>
                  <a:pt x="4330700" y="7823200"/>
                </a:lnTo>
                <a:lnTo>
                  <a:pt x="4330700" y="7988300"/>
                </a:lnTo>
                <a:lnTo>
                  <a:pt x="4330700" y="8077200"/>
                </a:lnTo>
                <a:lnTo>
                  <a:pt x="4356100" y="8153400"/>
                </a:lnTo>
                <a:lnTo>
                  <a:pt x="4394200" y="8267700"/>
                </a:lnTo>
                <a:lnTo>
                  <a:pt x="4445000" y="8382000"/>
                </a:lnTo>
                <a:lnTo>
                  <a:pt x="4470400" y="8458200"/>
                </a:lnTo>
                <a:lnTo>
                  <a:pt x="4495800" y="8534400"/>
                </a:lnTo>
                <a:lnTo>
                  <a:pt x="4533900" y="8674100"/>
                </a:lnTo>
                <a:lnTo>
                  <a:pt x="4584700" y="8864600"/>
                </a:lnTo>
                <a:lnTo>
                  <a:pt x="4635500" y="9080500"/>
                </a:lnTo>
                <a:lnTo>
                  <a:pt x="4686300" y="9283700"/>
                </a:lnTo>
                <a:lnTo>
                  <a:pt x="4749800" y="9461500"/>
                </a:lnTo>
                <a:lnTo>
                  <a:pt x="4787900" y="9575800"/>
                </a:lnTo>
                <a:lnTo>
                  <a:pt x="4851400" y="9677400"/>
                </a:lnTo>
                <a:lnTo>
                  <a:pt x="4978400" y="9855200"/>
                </a:lnTo>
                <a:lnTo>
                  <a:pt x="5130800" y="10071100"/>
                </a:lnTo>
                <a:lnTo>
                  <a:pt x="5321300" y="10299700"/>
                </a:lnTo>
                <a:lnTo>
                  <a:pt x="5499100" y="10541000"/>
                </a:lnTo>
                <a:lnTo>
                  <a:pt x="5676900" y="10769600"/>
                </a:lnTo>
                <a:lnTo>
                  <a:pt x="5829300" y="10960100"/>
                </a:lnTo>
                <a:lnTo>
                  <a:pt x="5930900" y="11099800"/>
                </a:lnTo>
                <a:lnTo>
                  <a:pt x="6032500" y="11226800"/>
                </a:lnTo>
                <a:lnTo>
                  <a:pt x="6210300" y="11430000"/>
                </a:lnTo>
                <a:lnTo>
                  <a:pt x="6413500" y="11696700"/>
                </a:lnTo>
                <a:lnTo>
                  <a:pt x="6667500" y="11988800"/>
                </a:lnTo>
                <a:lnTo>
                  <a:pt x="6934200" y="12319000"/>
                </a:lnTo>
                <a:lnTo>
                  <a:pt x="7188200" y="12636500"/>
                </a:lnTo>
                <a:lnTo>
                  <a:pt x="7429500" y="12928600"/>
                </a:lnTo>
                <a:lnTo>
                  <a:pt x="7645400" y="13182600"/>
                </a:lnTo>
                <a:lnTo>
                  <a:pt x="7797800" y="13373100"/>
                </a:lnTo>
                <a:lnTo>
                  <a:pt x="7899400" y="13487400"/>
                </a:lnTo>
                <a:lnTo>
                  <a:pt x="7988300" y="13576300"/>
                </a:lnTo>
                <a:lnTo>
                  <a:pt x="8102600" y="13716000"/>
                </a:lnTo>
                <a:lnTo>
                  <a:pt x="8255000" y="13868400"/>
                </a:lnTo>
                <a:lnTo>
                  <a:pt x="8420100" y="14033500"/>
                </a:lnTo>
                <a:lnTo>
                  <a:pt x="8572500" y="14198600"/>
                </a:lnTo>
                <a:lnTo>
                  <a:pt x="8724900" y="14351000"/>
                </a:lnTo>
                <a:lnTo>
                  <a:pt x="8851900" y="14478000"/>
                </a:lnTo>
                <a:lnTo>
                  <a:pt x="8953500" y="14566900"/>
                </a:lnTo>
                <a:lnTo>
                  <a:pt x="9042400" y="14643100"/>
                </a:lnTo>
                <a:lnTo>
                  <a:pt x="9220200" y="14808200"/>
                </a:lnTo>
                <a:lnTo>
                  <a:pt x="9448800" y="15011400"/>
                </a:lnTo>
                <a:lnTo>
                  <a:pt x="9740900" y="15265400"/>
                </a:lnTo>
                <a:lnTo>
                  <a:pt x="10058400" y="15544800"/>
                </a:lnTo>
                <a:lnTo>
                  <a:pt x="10388600" y="15836900"/>
                </a:lnTo>
                <a:lnTo>
                  <a:pt x="10731500" y="16141700"/>
                </a:lnTo>
                <a:lnTo>
                  <a:pt x="11049000" y="16421100"/>
                </a:lnTo>
                <a:lnTo>
                  <a:pt x="11353800" y="16687800"/>
                </a:lnTo>
                <a:lnTo>
                  <a:pt x="11607800" y="16916400"/>
                </a:lnTo>
                <a:lnTo>
                  <a:pt x="11798300" y="17094200"/>
                </a:lnTo>
                <a:lnTo>
                  <a:pt x="11912600" y="17208500"/>
                </a:lnTo>
                <a:lnTo>
                  <a:pt x="12039600" y="17322800"/>
                </a:lnTo>
                <a:lnTo>
                  <a:pt x="12192000" y="17500600"/>
                </a:lnTo>
                <a:lnTo>
                  <a:pt x="12382500" y="17703800"/>
                </a:lnTo>
                <a:lnTo>
                  <a:pt x="12585700" y="17932400"/>
                </a:lnTo>
                <a:lnTo>
                  <a:pt x="12814300" y="18173700"/>
                </a:lnTo>
                <a:lnTo>
                  <a:pt x="13030200" y="18427700"/>
                </a:lnTo>
                <a:lnTo>
                  <a:pt x="13233400" y="18656300"/>
                </a:lnTo>
                <a:lnTo>
                  <a:pt x="13411200" y="18872200"/>
                </a:lnTo>
                <a:lnTo>
                  <a:pt x="13563600" y="19050000"/>
                </a:lnTo>
                <a:lnTo>
                  <a:pt x="13677900" y="19177000"/>
                </a:lnTo>
                <a:lnTo>
                  <a:pt x="13779500" y="19304000"/>
                </a:lnTo>
                <a:lnTo>
                  <a:pt x="13931900" y="19519900"/>
                </a:lnTo>
                <a:lnTo>
                  <a:pt x="14135100" y="19799300"/>
                </a:lnTo>
                <a:lnTo>
                  <a:pt x="14363700" y="20116800"/>
                </a:lnTo>
                <a:lnTo>
                  <a:pt x="14630400" y="20472400"/>
                </a:lnTo>
                <a:lnTo>
                  <a:pt x="14897100" y="20853400"/>
                </a:lnTo>
                <a:lnTo>
                  <a:pt x="15163800" y="21221700"/>
                </a:lnTo>
                <a:lnTo>
                  <a:pt x="15417800" y="21577300"/>
                </a:lnTo>
                <a:lnTo>
                  <a:pt x="15659100" y="21907500"/>
                </a:lnTo>
                <a:lnTo>
                  <a:pt x="15862300" y="22186900"/>
                </a:lnTo>
                <a:lnTo>
                  <a:pt x="16014700" y="22402800"/>
                </a:lnTo>
                <a:lnTo>
                  <a:pt x="16116300" y="22529800"/>
                </a:lnTo>
                <a:lnTo>
                  <a:pt x="16230600" y="22656800"/>
                </a:lnTo>
                <a:lnTo>
                  <a:pt x="16395700" y="22847300"/>
                </a:lnTo>
                <a:lnTo>
                  <a:pt x="16586200" y="23063200"/>
                </a:lnTo>
                <a:lnTo>
                  <a:pt x="16814800" y="23304500"/>
                </a:lnTo>
                <a:lnTo>
                  <a:pt x="17043400" y="23558500"/>
                </a:lnTo>
                <a:lnTo>
                  <a:pt x="17272000" y="23799800"/>
                </a:lnTo>
                <a:lnTo>
                  <a:pt x="17487900" y="24041100"/>
                </a:lnTo>
                <a:lnTo>
                  <a:pt x="17678400" y="24244300"/>
                </a:lnTo>
                <a:lnTo>
                  <a:pt x="17818100" y="24409400"/>
                </a:lnTo>
                <a:lnTo>
                  <a:pt x="17907000" y="24511000"/>
                </a:lnTo>
                <a:lnTo>
                  <a:pt x="17995900" y="24638000"/>
                </a:lnTo>
                <a:lnTo>
                  <a:pt x="18110200" y="24815800"/>
                </a:lnTo>
                <a:lnTo>
                  <a:pt x="18237200" y="25031700"/>
                </a:lnTo>
                <a:lnTo>
                  <a:pt x="18376900" y="25273000"/>
                </a:lnTo>
                <a:lnTo>
                  <a:pt x="18516600" y="25501600"/>
                </a:lnTo>
                <a:lnTo>
                  <a:pt x="18643600" y="25717500"/>
                </a:lnTo>
                <a:lnTo>
                  <a:pt x="18757900" y="25895300"/>
                </a:lnTo>
                <a:lnTo>
                  <a:pt x="18834100" y="26035000"/>
                </a:lnTo>
                <a:lnTo>
                  <a:pt x="18935700" y="26136600"/>
                </a:lnTo>
                <a:lnTo>
                  <a:pt x="19100800" y="26339800"/>
                </a:lnTo>
                <a:lnTo>
                  <a:pt x="19329400" y="26606500"/>
                </a:lnTo>
                <a:lnTo>
                  <a:pt x="19596100" y="26936700"/>
                </a:lnTo>
                <a:lnTo>
                  <a:pt x="19913600" y="27292300"/>
                </a:lnTo>
                <a:lnTo>
                  <a:pt x="20231100" y="27660600"/>
                </a:lnTo>
                <a:lnTo>
                  <a:pt x="20561300" y="28041600"/>
                </a:lnTo>
                <a:lnTo>
                  <a:pt x="20866100" y="28409900"/>
                </a:lnTo>
                <a:lnTo>
                  <a:pt x="21158200" y="28740100"/>
                </a:lnTo>
                <a:lnTo>
                  <a:pt x="21386800" y="29032200"/>
                </a:lnTo>
                <a:lnTo>
                  <a:pt x="21564600" y="29248100"/>
                </a:lnTo>
                <a:lnTo>
                  <a:pt x="21678900" y="29387800"/>
                </a:lnTo>
                <a:lnTo>
                  <a:pt x="21767800" y="29540200"/>
                </a:lnTo>
                <a:lnTo>
                  <a:pt x="21894800" y="29756100"/>
                </a:lnTo>
                <a:lnTo>
                  <a:pt x="22034500" y="30022800"/>
                </a:lnTo>
                <a:lnTo>
                  <a:pt x="22199600" y="30327600"/>
                </a:lnTo>
                <a:lnTo>
                  <a:pt x="22364700" y="30645100"/>
                </a:lnTo>
                <a:lnTo>
                  <a:pt x="22529800" y="30975300"/>
                </a:lnTo>
                <a:lnTo>
                  <a:pt x="22682200" y="31280100"/>
                </a:lnTo>
                <a:lnTo>
                  <a:pt x="22809200" y="31546800"/>
                </a:lnTo>
                <a:lnTo>
                  <a:pt x="22923500" y="31775400"/>
                </a:lnTo>
                <a:lnTo>
                  <a:pt x="22999700" y="31940500"/>
                </a:lnTo>
                <a:lnTo>
                  <a:pt x="23063200" y="32092900"/>
                </a:lnTo>
                <a:lnTo>
                  <a:pt x="23177500" y="32359600"/>
                </a:lnTo>
                <a:lnTo>
                  <a:pt x="23304500" y="32689800"/>
                </a:lnTo>
                <a:lnTo>
                  <a:pt x="23456900" y="33096200"/>
                </a:lnTo>
                <a:lnTo>
                  <a:pt x="23634700" y="33528000"/>
                </a:lnTo>
                <a:lnTo>
                  <a:pt x="23799800" y="33972500"/>
                </a:lnTo>
                <a:lnTo>
                  <a:pt x="23977600" y="34429700"/>
                </a:lnTo>
                <a:lnTo>
                  <a:pt x="24142700" y="34861500"/>
                </a:lnTo>
                <a:lnTo>
                  <a:pt x="24295100" y="35242500"/>
                </a:lnTo>
                <a:lnTo>
                  <a:pt x="24422100" y="35560000"/>
                </a:lnTo>
                <a:lnTo>
                  <a:pt x="24511000" y="35801300"/>
                </a:lnTo>
                <a:lnTo>
                  <a:pt x="24561800" y="35941000"/>
                </a:lnTo>
                <a:lnTo>
                  <a:pt x="24625300" y="36093400"/>
                </a:lnTo>
                <a:lnTo>
                  <a:pt x="24701500" y="36309300"/>
                </a:lnTo>
                <a:lnTo>
                  <a:pt x="24803100" y="36550600"/>
                </a:lnTo>
                <a:lnTo>
                  <a:pt x="24904700" y="36830000"/>
                </a:lnTo>
                <a:lnTo>
                  <a:pt x="25006300" y="37096700"/>
                </a:lnTo>
                <a:lnTo>
                  <a:pt x="25107900" y="37350700"/>
                </a:lnTo>
                <a:lnTo>
                  <a:pt x="25196800" y="37553900"/>
                </a:lnTo>
                <a:lnTo>
                  <a:pt x="25260300" y="37706300"/>
                </a:lnTo>
                <a:lnTo>
                  <a:pt x="25323800" y="37846000"/>
                </a:lnTo>
                <a:lnTo>
                  <a:pt x="25425400" y="38074600"/>
                </a:lnTo>
                <a:lnTo>
                  <a:pt x="25577800" y="38379400"/>
                </a:lnTo>
                <a:lnTo>
                  <a:pt x="25742900" y="38709600"/>
                </a:lnTo>
                <a:lnTo>
                  <a:pt x="25920700" y="39077900"/>
                </a:lnTo>
                <a:lnTo>
                  <a:pt x="26098500" y="39446200"/>
                </a:lnTo>
                <a:lnTo>
                  <a:pt x="26263600" y="39789100"/>
                </a:lnTo>
                <a:lnTo>
                  <a:pt x="26416000" y="40106600"/>
                </a:lnTo>
                <a:lnTo>
                  <a:pt x="26543000" y="40347900"/>
                </a:lnTo>
                <a:lnTo>
                  <a:pt x="26619200" y="40513000"/>
                </a:lnTo>
                <a:lnTo>
                  <a:pt x="26695400" y="40665400"/>
                </a:lnTo>
                <a:lnTo>
                  <a:pt x="26797000" y="40881300"/>
                </a:lnTo>
                <a:lnTo>
                  <a:pt x="26924000" y="41135300"/>
                </a:lnTo>
                <a:lnTo>
                  <a:pt x="27051000" y="41427400"/>
                </a:lnTo>
                <a:lnTo>
                  <a:pt x="27203400" y="41719500"/>
                </a:lnTo>
                <a:lnTo>
                  <a:pt x="27343100" y="42024300"/>
                </a:lnTo>
                <a:lnTo>
                  <a:pt x="27482800" y="42303700"/>
                </a:lnTo>
                <a:lnTo>
                  <a:pt x="27597100" y="42557700"/>
                </a:lnTo>
                <a:lnTo>
                  <a:pt x="27698700" y="42773600"/>
                </a:lnTo>
                <a:lnTo>
                  <a:pt x="27774900" y="42926000"/>
                </a:lnTo>
                <a:lnTo>
                  <a:pt x="27851100" y="43078400"/>
                </a:lnTo>
                <a:lnTo>
                  <a:pt x="27978100" y="43332400"/>
                </a:lnTo>
                <a:lnTo>
                  <a:pt x="28155900" y="43662600"/>
                </a:lnTo>
                <a:lnTo>
                  <a:pt x="28359100" y="44069000"/>
                </a:lnTo>
                <a:lnTo>
                  <a:pt x="28587700" y="44513500"/>
                </a:lnTo>
                <a:lnTo>
                  <a:pt x="28829000" y="44983400"/>
                </a:lnTo>
                <a:lnTo>
                  <a:pt x="29083000" y="45466000"/>
                </a:lnTo>
                <a:lnTo>
                  <a:pt x="29324300" y="45923200"/>
                </a:lnTo>
                <a:lnTo>
                  <a:pt x="29540200" y="46355000"/>
                </a:lnTo>
                <a:lnTo>
                  <a:pt x="29730700" y="46723300"/>
                </a:lnTo>
                <a:lnTo>
                  <a:pt x="29883100" y="47028100"/>
                </a:lnTo>
                <a:lnTo>
                  <a:pt x="29997400" y="47231300"/>
                </a:lnTo>
                <a:lnTo>
                  <a:pt x="30035500" y="47320200"/>
                </a:lnTo>
                <a:lnTo>
                  <a:pt x="30086300" y="47396400"/>
                </a:lnTo>
                <a:lnTo>
                  <a:pt x="30162500" y="47510700"/>
                </a:lnTo>
                <a:lnTo>
                  <a:pt x="30238700" y="47637700"/>
                </a:lnTo>
                <a:lnTo>
                  <a:pt x="30327600" y="47764700"/>
                </a:lnTo>
                <a:lnTo>
                  <a:pt x="30403800" y="47866300"/>
                </a:lnTo>
                <a:lnTo>
                  <a:pt x="30454600" y="47942500"/>
                </a:lnTo>
                <a:lnTo>
                  <a:pt x="30505400" y="48031400"/>
                </a:lnTo>
                <a:lnTo>
                  <a:pt x="30619700" y="48221900"/>
                </a:lnTo>
                <a:lnTo>
                  <a:pt x="30772100" y="48488600"/>
                </a:lnTo>
                <a:lnTo>
                  <a:pt x="30962600" y="48818800"/>
                </a:lnTo>
                <a:lnTo>
                  <a:pt x="31178500" y="49174400"/>
                </a:lnTo>
                <a:lnTo>
                  <a:pt x="31407100" y="49542700"/>
                </a:lnTo>
                <a:lnTo>
                  <a:pt x="31623000" y="49898300"/>
                </a:lnTo>
                <a:lnTo>
                  <a:pt x="31813500" y="50215800"/>
                </a:lnTo>
                <a:lnTo>
                  <a:pt x="31978600" y="50482500"/>
                </a:lnTo>
                <a:lnTo>
                  <a:pt x="32105600" y="50660300"/>
                </a:lnTo>
                <a:lnTo>
                  <a:pt x="32169100" y="50736500"/>
                </a:lnTo>
                <a:lnTo>
                  <a:pt x="32270700" y="50761900"/>
                </a:lnTo>
                <a:lnTo>
                  <a:pt x="32435800" y="50761900"/>
                </a:lnTo>
                <a:lnTo>
                  <a:pt x="32626300" y="50761900"/>
                </a:lnTo>
                <a:lnTo>
                  <a:pt x="32816800" y="50749200"/>
                </a:lnTo>
                <a:lnTo>
                  <a:pt x="32981900" y="50749200"/>
                </a:lnTo>
                <a:lnTo>
                  <a:pt x="33083500" y="50774600"/>
                </a:lnTo>
                <a:lnTo>
                  <a:pt x="33159700" y="50838100"/>
                </a:lnTo>
                <a:lnTo>
                  <a:pt x="33350200" y="51041300"/>
                </a:lnTo>
                <a:lnTo>
                  <a:pt x="33616900" y="51333400"/>
                </a:lnTo>
                <a:lnTo>
                  <a:pt x="33972500" y="51727100"/>
                </a:lnTo>
                <a:lnTo>
                  <a:pt x="34391600" y="52209700"/>
                </a:lnTo>
                <a:lnTo>
                  <a:pt x="34874200" y="52743100"/>
                </a:lnTo>
                <a:lnTo>
                  <a:pt x="35407600" y="53340000"/>
                </a:lnTo>
                <a:lnTo>
                  <a:pt x="35966400" y="53987700"/>
                </a:lnTo>
                <a:lnTo>
                  <a:pt x="36550600" y="54648100"/>
                </a:lnTo>
                <a:lnTo>
                  <a:pt x="37147500" y="55333900"/>
                </a:lnTo>
                <a:lnTo>
                  <a:pt x="37757100" y="56019700"/>
                </a:lnTo>
                <a:lnTo>
                  <a:pt x="38341300" y="56692800"/>
                </a:lnTo>
                <a:lnTo>
                  <a:pt x="38912800" y="57353200"/>
                </a:lnTo>
                <a:lnTo>
                  <a:pt x="39446200" y="57962800"/>
                </a:lnTo>
                <a:lnTo>
                  <a:pt x="39928800" y="58534300"/>
                </a:lnTo>
                <a:lnTo>
                  <a:pt x="40373300" y="59042300"/>
                </a:lnTo>
                <a:lnTo>
                  <a:pt x="40728900" y="59474100"/>
                </a:lnTo>
                <a:lnTo>
                  <a:pt x="41021000" y="59817000"/>
                </a:lnTo>
                <a:lnTo>
                  <a:pt x="41224200" y="60058300"/>
                </a:lnTo>
                <a:lnTo>
                  <a:pt x="41313100" y="60198000"/>
                </a:lnTo>
                <a:lnTo>
                  <a:pt x="41389300" y="60350400"/>
                </a:lnTo>
                <a:lnTo>
                  <a:pt x="41490900" y="60604400"/>
                </a:lnTo>
                <a:lnTo>
                  <a:pt x="41605200" y="60909200"/>
                </a:lnTo>
                <a:lnTo>
                  <a:pt x="41744900" y="61277500"/>
                </a:lnTo>
                <a:lnTo>
                  <a:pt x="41871900" y="61671200"/>
                </a:lnTo>
                <a:lnTo>
                  <a:pt x="42024300" y="62090300"/>
                </a:lnTo>
                <a:lnTo>
                  <a:pt x="42164000" y="62496700"/>
                </a:lnTo>
                <a:lnTo>
                  <a:pt x="42291000" y="62890400"/>
                </a:lnTo>
                <a:lnTo>
                  <a:pt x="42418000" y="63258700"/>
                </a:lnTo>
                <a:lnTo>
                  <a:pt x="42532300" y="63576200"/>
                </a:lnTo>
                <a:lnTo>
                  <a:pt x="42633900" y="63830200"/>
                </a:lnTo>
                <a:lnTo>
                  <a:pt x="42710100" y="63995300"/>
                </a:lnTo>
                <a:lnTo>
                  <a:pt x="42799000" y="64147700"/>
                </a:lnTo>
                <a:lnTo>
                  <a:pt x="42951400" y="64389000"/>
                </a:lnTo>
                <a:lnTo>
                  <a:pt x="43154600" y="64681100"/>
                </a:lnTo>
                <a:lnTo>
                  <a:pt x="43395900" y="65011300"/>
                </a:lnTo>
                <a:lnTo>
                  <a:pt x="43662600" y="65379600"/>
                </a:lnTo>
                <a:lnTo>
                  <a:pt x="43929300" y="65760600"/>
                </a:lnTo>
                <a:lnTo>
                  <a:pt x="44208700" y="66141600"/>
                </a:lnTo>
                <a:lnTo>
                  <a:pt x="44462700" y="66497200"/>
                </a:lnTo>
                <a:lnTo>
                  <a:pt x="44704000" y="66827400"/>
                </a:lnTo>
                <a:lnTo>
                  <a:pt x="44894500" y="67106800"/>
                </a:lnTo>
                <a:lnTo>
                  <a:pt x="45046900" y="67335400"/>
                </a:lnTo>
                <a:lnTo>
                  <a:pt x="45135800" y="67487800"/>
                </a:lnTo>
                <a:lnTo>
                  <a:pt x="45224700" y="67652900"/>
                </a:lnTo>
                <a:lnTo>
                  <a:pt x="45339000" y="67906900"/>
                </a:lnTo>
                <a:lnTo>
                  <a:pt x="45466000" y="68211700"/>
                </a:lnTo>
                <a:lnTo>
                  <a:pt x="45618400" y="68554600"/>
                </a:lnTo>
                <a:lnTo>
                  <a:pt x="45770800" y="68935600"/>
                </a:lnTo>
                <a:lnTo>
                  <a:pt x="45923200" y="69303900"/>
                </a:lnTo>
                <a:lnTo>
                  <a:pt x="46062900" y="69646800"/>
                </a:lnTo>
                <a:lnTo>
                  <a:pt x="46189900" y="69964300"/>
                </a:lnTo>
                <a:lnTo>
                  <a:pt x="46304200" y="70218300"/>
                </a:lnTo>
                <a:lnTo>
                  <a:pt x="46380400" y="70383400"/>
                </a:lnTo>
                <a:lnTo>
                  <a:pt x="46456600" y="70535800"/>
                </a:lnTo>
                <a:lnTo>
                  <a:pt x="46583600" y="70777100"/>
                </a:lnTo>
                <a:lnTo>
                  <a:pt x="46736000" y="71069200"/>
                </a:lnTo>
                <a:lnTo>
                  <a:pt x="46926500" y="71424800"/>
                </a:lnTo>
                <a:lnTo>
                  <a:pt x="47129700" y="71805800"/>
                </a:lnTo>
                <a:lnTo>
                  <a:pt x="47345600" y="72199500"/>
                </a:lnTo>
                <a:lnTo>
                  <a:pt x="47561500" y="72593200"/>
                </a:lnTo>
                <a:lnTo>
                  <a:pt x="47764700" y="72974200"/>
                </a:lnTo>
                <a:lnTo>
                  <a:pt x="47955200" y="73329800"/>
                </a:lnTo>
                <a:lnTo>
                  <a:pt x="48133000" y="73634600"/>
                </a:lnTo>
                <a:lnTo>
                  <a:pt x="48260000" y="73875900"/>
                </a:lnTo>
                <a:lnTo>
                  <a:pt x="48361600" y="74028300"/>
                </a:lnTo>
                <a:lnTo>
                  <a:pt x="48463200" y="74180700"/>
                </a:lnTo>
                <a:lnTo>
                  <a:pt x="48628300" y="74434700"/>
                </a:lnTo>
                <a:lnTo>
                  <a:pt x="48869600" y="74764900"/>
                </a:lnTo>
                <a:lnTo>
                  <a:pt x="49149000" y="75171300"/>
                </a:lnTo>
                <a:lnTo>
                  <a:pt x="49479200" y="75628500"/>
                </a:lnTo>
                <a:lnTo>
                  <a:pt x="49822100" y="76111100"/>
                </a:lnTo>
                <a:lnTo>
                  <a:pt x="50190400" y="76619100"/>
                </a:lnTo>
                <a:lnTo>
                  <a:pt x="50558700" y="77139800"/>
                </a:lnTo>
                <a:lnTo>
                  <a:pt x="50927000" y="77635100"/>
                </a:lnTo>
                <a:lnTo>
                  <a:pt x="51257200" y="78117700"/>
                </a:lnTo>
                <a:lnTo>
                  <a:pt x="51562000" y="78536800"/>
                </a:lnTo>
                <a:lnTo>
                  <a:pt x="51828700" y="78905100"/>
                </a:lnTo>
                <a:lnTo>
                  <a:pt x="52031900" y="79197200"/>
                </a:lnTo>
                <a:lnTo>
                  <a:pt x="52171600" y="79387700"/>
                </a:lnTo>
                <a:lnTo>
                  <a:pt x="52235100" y="79463900"/>
                </a:lnTo>
                <a:lnTo>
                  <a:pt x="52285900" y="79552800"/>
                </a:lnTo>
                <a:lnTo>
                  <a:pt x="52349400" y="79654400"/>
                </a:lnTo>
                <a:lnTo>
                  <a:pt x="52425600" y="79794100"/>
                </a:lnTo>
                <a:lnTo>
                  <a:pt x="52514500" y="79921100"/>
                </a:lnTo>
                <a:lnTo>
                  <a:pt x="52578000" y="80035400"/>
                </a:lnTo>
                <a:lnTo>
                  <a:pt x="52628800" y="80111600"/>
                </a:lnTo>
                <a:lnTo>
                  <a:pt x="52692300" y="80200500"/>
                </a:lnTo>
                <a:lnTo>
                  <a:pt x="52781200" y="80340200"/>
                </a:lnTo>
                <a:lnTo>
                  <a:pt x="52895500" y="80518000"/>
                </a:lnTo>
                <a:lnTo>
                  <a:pt x="53009800" y="80683100"/>
                </a:lnTo>
                <a:lnTo>
                  <a:pt x="53124100" y="80822800"/>
                </a:lnTo>
                <a:lnTo>
                  <a:pt x="53200300" y="80924400"/>
                </a:lnTo>
                <a:lnTo>
                  <a:pt x="53289200" y="80987900"/>
                </a:lnTo>
                <a:lnTo>
                  <a:pt x="53479700" y="81102200"/>
                </a:lnTo>
                <a:lnTo>
                  <a:pt x="53721000" y="81267300"/>
                </a:lnTo>
                <a:lnTo>
                  <a:pt x="54013100" y="81445100"/>
                </a:lnTo>
                <a:lnTo>
                  <a:pt x="54330600" y="81648300"/>
                </a:lnTo>
                <a:lnTo>
                  <a:pt x="54648100" y="81838800"/>
                </a:lnTo>
                <a:lnTo>
                  <a:pt x="54940200" y="82016600"/>
                </a:lnTo>
                <a:lnTo>
                  <a:pt x="55181500" y="82169000"/>
                </a:lnTo>
                <a:lnTo>
                  <a:pt x="55283100" y="82245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75" name="Freeform 2775"/>
          <p:cNvSpPr/>
          <p:nvPr/>
        </p:nvSpPr>
        <p:spPr>
          <a:xfrm rot="-5400000">
            <a:off x="4872752" y="-315991"/>
            <a:ext cx="2054542" cy="2974181"/>
          </a:xfrm>
          <a:custGeom>
            <a:avLst/>
            <a:gdLst/>
            <a:ahLst/>
            <a:cxnLst/>
            <a:rect l="0" t="0" r="0" b="0"/>
            <a:pathLst>
              <a:path w="54787800" h="79311500">
                <a:moveTo>
                  <a:pt x="0" y="0"/>
                </a:moveTo>
                <a:lnTo>
                  <a:pt x="0" y="12700"/>
                </a:lnTo>
                <a:lnTo>
                  <a:pt x="12700" y="25400"/>
                </a:lnTo>
                <a:lnTo>
                  <a:pt x="25400" y="76200"/>
                </a:lnTo>
                <a:lnTo>
                  <a:pt x="50800" y="139700"/>
                </a:lnTo>
                <a:lnTo>
                  <a:pt x="76200" y="203200"/>
                </a:lnTo>
                <a:lnTo>
                  <a:pt x="114300" y="254000"/>
                </a:lnTo>
                <a:lnTo>
                  <a:pt x="177800" y="330200"/>
                </a:lnTo>
                <a:lnTo>
                  <a:pt x="215900" y="393700"/>
                </a:lnTo>
                <a:lnTo>
                  <a:pt x="266700" y="482600"/>
                </a:lnTo>
                <a:lnTo>
                  <a:pt x="381000" y="685800"/>
                </a:lnTo>
                <a:lnTo>
                  <a:pt x="558800" y="990600"/>
                </a:lnTo>
                <a:lnTo>
                  <a:pt x="762000" y="1371600"/>
                </a:lnTo>
                <a:lnTo>
                  <a:pt x="1003300" y="1803400"/>
                </a:lnTo>
                <a:lnTo>
                  <a:pt x="1257300" y="2235200"/>
                </a:lnTo>
                <a:lnTo>
                  <a:pt x="1498600" y="2667000"/>
                </a:lnTo>
                <a:lnTo>
                  <a:pt x="1714500" y="3048000"/>
                </a:lnTo>
                <a:lnTo>
                  <a:pt x="1892300" y="3365500"/>
                </a:lnTo>
                <a:lnTo>
                  <a:pt x="2032000" y="3594100"/>
                </a:lnTo>
                <a:lnTo>
                  <a:pt x="2095500" y="3683000"/>
                </a:lnTo>
                <a:lnTo>
                  <a:pt x="2171700" y="3759200"/>
                </a:lnTo>
                <a:lnTo>
                  <a:pt x="2298700" y="3860800"/>
                </a:lnTo>
                <a:lnTo>
                  <a:pt x="2438400" y="3962400"/>
                </a:lnTo>
                <a:lnTo>
                  <a:pt x="2565400" y="4064000"/>
                </a:lnTo>
                <a:lnTo>
                  <a:pt x="2654300" y="4140200"/>
                </a:lnTo>
                <a:lnTo>
                  <a:pt x="2730500" y="4216400"/>
                </a:lnTo>
                <a:lnTo>
                  <a:pt x="2882900" y="4394200"/>
                </a:lnTo>
                <a:lnTo>
                  <a:pt x="3086100" y="4648200"/>
                </a:lnTo>
                <a:lnTo>
                  <a:pt x="3327400" y="4927600"/>
                </a:lnTo>
                <a:lnTo>
                  <a:pt x="3568700" y="5219700"/>
                </a:lnTo>
                <a:lnTo>
                  <a:pt x="3810000" y="5499100"/>
                </a:lnTo>
                <a:lnTo>
                  <a:pt x="4000500" y="5727700"/>
                </a:lnTo>
                <a:lnTo>
                  <a:pt x="4140200" y="5892800"/>
                </a:lnTo>
                <a:lnTo>
                  <a:pt x="4191000" y="5956300"/>
                </a:lnTo>
                <a:lnTo>
                  <a:pt x="4241800" y="5969000"/>
                </a:lnTo>
                <a:lnTo>
                  <a:pt x="4318000" y="5981700"/>
                </a:lnTo>
                <a:lnTo>
                  <a:pt x="4356100" y="5994400"/>
                </a:lnTo>
                <a:lnTo>
                  <a:pt x="4356100" y="6057900"/>
                </a:lnTo>
                <a:lnTo>
                  <a:pt x="4356100" y="6197600"/>
                </a:lnTo>
                <a:lnTo>
                  <a:pt x="4343400" y="6388100"/>
                </a:lnTo>
                <a:lnTo>
                  <a:pt x="4318000" y="6604000"/>
                </a:lnTo>
                <a:lnTo>
                  <a:pt x="4305300" y="6819900"/>
                </a:lnTo>
                <a:lnTo>
                  <a:pt x="4292600" y="6997700"/>
                </a:lnTo>
                <a:lnTo>
                  <a:pt x="4279900" y="7124700"/>
                </a:lnTo>
                <a:lnTo>
                  <a:pt x="4292600" y="7251700"/>
                </a:lnTo>
                <a:lnTo>
                  <a:pt x="4292600" y="7454900"/>
                </a:lnTo>
                <a:lnTo>
                  <a:pt x="4305300" y="7696200"/>
                </a:lnTo>
                <a:lnTo>
                  <a:pt x="4318000" y="7937500"/>
                </a:lnTo>
                <a:lnTo>
                  <a:pt x="4330700" y="8153400"/>
                </a:lnTo>
                <a:lnTo>
                  <a:pt x="4330700" y="8305800"/>
                </a:lnTo>
                <a:lnTo>
                  <a:pt x="4343400" y="8369300"/>
                </a:lnTo>
                <a:lnTo>
                  <a:pt x="4343400" y="8382000"/>
                </a:lnTo>
                <a:lnTo>
                  <a:pt x="4356100" y="8394700"/>
                </a:lnTo>
                <a:lnTo>
                  <a:pt x="4368800" y="8458200"/>
                </a:lnTo>
                <a:lnTo>
                  <a:pt x="4406900" y="8623300"/>
                </a:lnTo>
                <a:lnTo>
                  <a:pt x="4470400" y="8851900"/>
                </a:lnTo>
                <a:lnTo>
                  <a:pt x="4533900" y="9118600"/>
                </a:lnTo>
                <a:lnTo>
                  <a:pt x="4610100" y="9385300"/>
                </a:lnTo>
                <a:lnTo>
                  <a:pt x="4673600" y="9601200"/>
                </a:lnTo>
                <a:lnTo>
                  <a:pt x="4724400" y="9740900"/>
                </a:lnTo>
                <a:lnTo>
                  <a:pt x="4787900" y="9855200"/>
                </a:lnTo>
                <a:lnTo>
                  <a:pt x="4902200" y="10007600"/>
                </a:lnTo>
                <a:lnTo>
                  <a:pt x="5029200" y="10185400"/>
                </a:lnTo>
                <a:lnTo>
                  <a:pt x="5181600" y="10375900"/>
                </a:lnTo>
                <a:lnTo>
                  <a:pt x="5334000" y="10566400"/>
                </a:lnTo>
                <a:lnTo>
                  <a:pt x="5473700" y="10744200"/>
                </a:lnTo>
                <a:lnTo>
                  <a:pt x="5600700" y="10896600"/>
                </a:lnTo>
                <a:lnTo>
                  <a:pt x="5689600" y="11010900"/>
                </a:lnTo>
                <a:lnTo>
                  <a:pt x="5778500" y="11112500"/>
                </a:lnTo>
                <a:lnTo>
                  <a:pt x="5930900" y="11303000"/>
                </a:lnTo>
                <a:lnTo>
                  <a:pt x="6134100" y="11557000"/>
                </a:lnTo>
                <a:lnTo>
                  <a:pt x="6375400" y="11861800"/>
                </a:lnTo>
                <a:lnTo>
                  <a:pt x="6642100" y="12192000"/>
                </a:lnTo>
                <a:lnTo>
                  <a:pt x="6921500" y="12522200"/>
                </a:lnTo>
                <a:lnTo>
                  <a:pt x="7175500" y="12839700"/>
                </a:lnTo>
                <a:lnTo>
                  <a:pt x="7416800" y="13131800"/>
                </a:lnTo>
                <a:lnTo>
                  <a:pt x="7620000" y="13385800"/>
                </a:lnTo>
                <a:lnTo>
                  <a:pt x="7772400" y="13563600"/>
                </a:lnTo>
                <a:lnTo>
                  <a:pt x="7848600" y="13652500"/>
                </a:lnTo>
                <a:lnTo>
                  <a:pt x="7937500" y="13741400"/>
                </a:lnTo>
                <a:lnTo>
                  <a:pt x="8051800" y="13868400"/>
                </a:lnTo>
                <a:lnTo>
                  <a:pt x="8191500" y="14020800"/>
                </a:lnTo>
                <a:lnTo>
                  <a:pt x="8343900" y="14173200"/>
                </a:lnTo>
                <a:lnTo>
                  <a:pt x="8483600" y="14312900"/>
                </a:lnTo>
                <a:lnTo>
                  <a:pt x="8610600" y="14439900"/>
                </a:lnTo>
                <a:lnTo>
                  <a:pt x="8699500" y="14528800"/>
                </a:lnTo>
                <a:lnTo>
                  <a:pt x="8788400" y="14605000"/>
                </a:lnTo>
                <a:lnTo>
                  <a:pt x="8978900" y="14770100"/>
                </a:lnTo>
                <a:lnTo>
                  <a:pt x="9245600" y="15011400"/>
                </a:lnTo>
                <a:lnTo>
                  <a:pt x="9563100" y="15290800"/>
                </a:lnTo>
                <a:lnTo>
                  <a:pt x="9931400" y="15608300"/>
                </a:lnTo>
                <a:lnTo>
                  <a:pt x="10312400" y="15951200"/>
                </a:lnTo>
                <a:lnTo>
                  <a:pt x="10693400" y="16281400"/>
                </a:lnTo>
                <a:lnTo>
                  <a:pt x="11061700" y="16611600"/>
                </a:lnTo>
                <a:lnTo>
                  <a:pt x="11391900" y="16903700"/>
                </a:lnTo>
                <a:lnTo>
                  <a:pt x="11671300" y="17157700"/>
                </a:lnTo>
                <a:lnTo>
                  <a:pt x="11887200" y="17348200"/>
                </a:lnTo>
                <a:lnTo>
                  <a:pt x="12001500" y="17462500"/>
                </a:lnTo>
                <a:lnTo>
                  <a:pt x="12115800" y="17576800"/>
                </a:lnTo>
                <a:lnTo>
                  <a:pt x="12268200" y="17741900"/>
                </a:lnTo>
                <a:lnTo>
                  <a:pt x="12446000" y="17932400"/>
                </a:lnTo>
                <a:lnTo>
                  <a:pt x="12636500" y="18148300"/>
                </a:lnTo>
                <a:lnTo>
                  <a:pt x="12839700" y="18376900"/>
                </a:lnTo>
                <a:lnTo>
                  <a:pt x="13030200" y="18592800"/>
                </a:lnTo>
                <a:lnTo>
                  <a:pt x="13208000" y="18796000"/>
                </a:lnTo>
                <a:lnTo>
                  <a:pt x="13347700" y="18961100"/>
                </a:lnTo>
                <a:lnTo>
                  <a:pt x="13449300" y="19088100"/>
                </a:lnTo>
                <a:lnTo>
                  <a:pt x="13550900" y="19215100"/>
                </a:lnTo>
                <a:lnTo>
                  <a:pt x="13716000" y="19443700"/>
                </a:lnTo>
                <a:lnTo>
                  <a:pt x="13944600" y="19748500"/>
                </a:lnTo>
                <a:lnTo>
                  <a:pt x="14198600" y="20104100"/>
                </a:lnTo>
                <a:lnTo>
                  <a:pt x="14490700" y="20510500"/>
                </a:lnTo>
                <a:lnTo>
                  <a:pt x="14795500" y="20929600"/>
                </a:lnTo>
                <a:lnTo>
                  <a:pt x="15100300" y="21348700"/>
                </a:lnTo>
                <a:lnTo>
                  <a:pt x="15392400" y="21755100"/>
                </a:lnTo>
                <a:lnTo>
                  <a:pt x="15646400" y="22110700"/>
                </a:lnTo>
                <a:lnTo>
                  <a:pt x="15875000" y="22415500"/>
                </a:lnTo>
                <a:lnTo>
                  <a:pt x="16040100" y="22644100"/>
                </a:lnTo>
                <a:lnTo>
                  <a:pt x="16141700" y="22783800"/>
                </a:lnTo>
                <a:lnTo>
                  <a:pt x="16256000" y="22910800"/>
                </a:lnTo>
                <a:lnTo>
                  <a:pt x="16421100" y="23088600"/>
                </a:lnTo>
                <a:lnTo>
                  <a:pt x="16611600" y="23304500"/>
                </a:lnTo>
                <a:lnTo>
                  <a:pt x="16827500" y="23545800"/>
                </a:lnTo>
                <a:lnTo>
                  <a:pt x="17043400" y="23774400"/>
                </a:lnTo>
                <a:lnTo>
                  <a:pt x="17259300" y="24003000"/>
                </a:lnTo>
                <a:lnTo>
                  <a:pt x="17437100" y="24206200"/>
                </a:lnTo>
                <a:lnTo>
                  <a:pt x="17576800" y="24358600"/>
                </a:lnTo>
                <a:lnTo>
                  <a:pt x="17665700" y="24460200"/>
                </a:lnTo>
                <a:lnTo>
                  <a:pt x="17741900" y="24574500"/>
                </a:lnTo>
                <a:lnTo>
                  <a:pt x="17830800" y="24726900"/>
                </a:lnTo>
                <a:lnTo>
                  <a:pt x="17945100" y="24904700"/>
                </a:lnTo>
                <a:lnTo>
                  <a:pt x="18059400" y="25107900"/>
                </a:lnTo>
                <a:lnTo>
                  <a:pt x="18173700" y="25311100"/>
                </a:lnTo>
                <a:lnTo>
                  <a:pt x="18288000" y="25488900"/>
                </a:lnTo>
                <a:lnTo>
                  <a:pt x="18376900" y="25641300"/>
                </a:lnTo>
                <a:lnTo>
                  <a:pt x="18453100" y="25755600"/>
                </a:lnTo>
                <a:lnTo>
                  <a:pt x="18529300" y="25857200"/>
                </a:lnTo>
                <a:lnTo>
                  <a:pt x="18694400" y="26035000"/>
                </a:lnTo>
                <a:lnTo>
                  <a:pt x="18910300" y="26301700"/>
                </a:lnTo>
                <a:lnTo>
                  <a:pt x="19189700" y="26619200"/>
                </a:lnTo>
                <a:lnTo>
                  <a:pt x="19494500" y="26974800"/>
                </a:lnTo>
                <a:lnTo>
                  <a:pt x="19824700" y="27355800"/>
                </a:lnTo>
                <a:lnTo>
                  <a:pt x="20154900" y="27749500"/>
                </a:lnTo>
                <a:lnTo>
                  <a:pt x="20497800" y="28143200"/>
                </a:lnTo>
                <a:lnTo>
                  <a:pt x="20802600" y="28511500"/>
                </a:lnTo>
                <a:lnTo>
                  <a:pt x="21082000" y="28841700"/>
                </a:lnTo>
                <a:lnTo>
                  <a:pt x="21323300" y="29121100"/>
                </a:lnTo>
                <a:lnTo>
                  <a:pt x="21488400" y="29337000"/>
                </a:lnTo>
                <a:lnTo>
                  <a:pt x="21590000" y="29464000"/>
                </a:lnTo>
                <a:lnTo>
                  <a:pt x="21678900" y="29616400"/>
                </a:lnTo>
                <a:lnTo>
                  <a:pt x="21805900" y="29832300"/>
                </a:lnTo>
                <a:lnTo>
                  <a:pt x="21945600" y="30099000"/>
                </a:lnTo>
                <a:lnTo>
                  <a:pt x="22098000" y="30391100"/>
                </a:lnTo>
                <a:lnTo>
                  <a:pt x="22250400" y="30695900"/>
                </a:lnTo>
                <a:lnTo>
                  <a:pt x="22402800" y="30988000"/>
                </a:lnTo>
                <a:lnTo>
                  <a:pt x="22542500" y="31267400"/>
                </a:lnTo>
                <a:lnTo>
                  <a:pt x="22644100" y="31496000"/>
                </a:lnTo>
                <a:lnTo>
                  <a:pt x="22720300" y="31661100"/>
                </a:lnTo>
                <a:lnTo>
                  <a:pt x="22783800" y="31800800"/>
                </a:lnTo>
                <a:lnTo>
                  <a:pt x="22885400" y="32042100"/>
                </a:lnTo>
                <a:lnTo>
                  <a:pt x="23012400" y="32372300"/>
                </a:lnTo>
                <a:lnTo>
                  <a:pt x="23164800" y="32753300"/>
                </a:lnTo>
                <a:lnTo>
                  <a:pt x="23329900" y="33185100"/>
                </a:lnTo>
                <a:lnTo>
                  <a:pt x="23507700" y="33642300"/>
                </a:lnTo>
                <a:lnTo>
                  <a:pt x="23685500" y="34112200"/>
                </a:lnTo>
                <a:lnTo>
                  <a:pt x="23863300" y="34556700"/>
                </a:lnTo>
                <a:lnTo>
                  <a:pt x="24028400" y="34988500"/>
                </a:lnTo>
                <a:lnTo>
                  <a:pt x="24180800" y="35356800"/>
                </a:lnTo>
                <a:lnTo>
                  <a:pt x="24295100" y="35674300"/>
                </a:lnTo>
                <a:lnTo>
                  <a:pt x="24384000" y="35890200"/>
                </a:lnTo>
                <a:lnTo>
                  <a:pt x="24422100" y="36017200"/>
                </a:lnTo>
                <a:lnTo>
                  <a:pt x="24485600" y="36144200"/>
                </a:lnTo>
                <a:lnTo>
                  <a:pt x="24549100" y="36334700"/>
                </a:lnTo>
                <a:lnTo>
                  <a:pt x="24638000" y="36550600"/>
                </a:lnTo>
                <a:lnTo>
                  <a:pt x="24726900" y="36791900"/>
                </a:lnTo>
                <a:lnTo>
                  <a:pt x="24815800" y="37020500"/>
                </a:lnTo>
                <a:lnTo>
                  <a:pt x="24904700" y="37236400"/>
                </a:lnTo>
                <a:lnTo>
                  <a:pt x="24980900" y="37426900"/>
                </a:lnTo>
                <a:lnTo>
                  <a:pt x="25031700" y="37553900"/>
                </a:lnTo>
                <a:lnTo>
                  <a:pt x="25095200" y="37680900"/>
                </a:lnTo>
                <a:lnTo>
                  <a:pt x="25196800" y="37896800"/>
                </a:lnTo>
                <a:lnTo>
                  <a:pt x="25323800" y="38176200"/>
                </a:lnTo>
                <a:lnTo>
                  <a:pt x="25488900" y="38506400"/>
                </a:lnTo>
                <a:lnTo>
                  <a:pt x="25666700" y="38874700"/>
                </a:lnTo>
                <a:lnTo>
                  <a:pt x="25857200" y="39255700"/>
                </a:lnTo>
                <a:lnTo>
                  <a:pt x="26035000" y="39624000"/>
                </a:lnTo>
                <a:lnTo>
                  <a:pt x="26200100" y="39966900"/>
                </a:lnTo>
                <a:lnTo>
                  <a:pt x="26352500" y="40259000"/>
                </a:lnTo>
                <a:lnTo>
                  <a:pt x="26466800" y="40500300"/>
                </a:lnTo>
                <a:lnTo>
                  <a:pt x="26543000" y="40652700"/>
                </a:lnTo>
                <a:lnTo>
                  <a:pt x="26606500" y="40805100"/>
                </a:lnTo>
                <a:lnTo>
                  <a:pt x="26720800" y="41021000"/>
                </a:lnTo>
                <a:lnTo>
                  <a:pt x="26835100" y="41275000"/>
                </a:lnTo>
                <a:lnTo>
                  <a:pt x="26974800" y="41554400"/>
                </a:lnTo>
                <a:lnTo>
                  <a:pt x="27101800" y="41833800"/>
                </a:lnTo>
                <a:lnTo>
                  <a:pt x="27241500" y="42113200"/>
                </a:lnTo>
                <a:lnTo>
                  <a:pt x="27355800" y="42367200"/>
                </a:lnTo>
                <a:lnTo>
                  <a:pt x="27470100" y="42583100"/>
                </a:lnTo>
                <a:lnTo>
                  <a:pt x="27546300" y="42735500"/>
                </a:lnTo>
                <a:lnTo>
                  <a:pt x="27622500" y="42887900"/>
                </a:lnTo>
                <a:lnTo>
                  <a:pt x="27762200" y="43167300"/>
                </a:lnTo>
                <a:lnTo>
                  <a:pt x="27952700" y="43535600"/>
                </a:lnTo>
                <a:lnTo>
                  <a:pt x="28181300" y="43980100"/>
                </a:lnTo>
                <a:lnTo>
                  <a:pt x="28435300" y="44475400"/>
                </a:lnTo>
                <a:lnTo>
                  <a:pt x="28702000" y="45008800"/>
                </a:lnTo>
                <a:lnTo>
                  <a:pt x="28981400" y="45542200"/>
                </a:lnTo>
                <a:lnTo>
                  <a:pt x="29248100" y="46062900"/>
                </a:lnTo>
                <a:lnTo>
                  <a:pt x="29489400" y="46532800"/>
                </a:lnTo>
                <a:lnTo>
                  <a:pt x="29705300" y="46951900"/>
                </a:lnTo>
                <a:lnTo>
                  <a:pt x="29883100" y="47282100"/>
                </a:lnTo>
                <a:lnTo>
                  <a:pt x="29997400" y="47510700"/>
                </a:lnTo>
                <a:lnTo>
                  <a:pt x="30048200" y="47612300"/>
                </a:lnTo>
                <a:lnTo>
                  <a:pt x="30099000" y="47688500"/>
                </a:lnTo>
                <a:lnTo>
                  <a:pt x="30175200" y="47802800"/>
                </a:lnTo>
                <a:lnTo>
                  <a:pt x="30264100" y="47929800"/>
                </a:lnTo>
                <a:lnTo>
                  <a:pt x="30340300" y="48056800"/>
                </a:lnTo>
                <a:lnTo>
                  <a:pt x="30391100" y="48133000"/>
                </a:lnTo>
                <a:lnTo>
                  <a:pt x="30441900" y="48221900"/>
                </a:lnTo>
                <a:lnTo>
                  <a:pt x="30556200" y="48412400"/>
                </a:lnTo>
                <a:lnTo>
                  <a:pt x="30708600" y="48666400"/>
                </a:lnTo>
                <a:lnTo>
                  <a:pt x="30899100" y="48983900"/>
                </a:lnTo>
                <a:lnTo>
                  <a:pt x="31102300" y="49314100"/>
                </a:lnTo>
                <a:lnTo>
                  <a:pt x="31305500" y="49657000"/>
                </a:lnTo>
                <a:lnTo>
                  <a:pt x="31496000" y="49961800"/>
                </a:lnTo>
                <a:lnTo>
                  <a:pt x="31648400" y="50215800"/>
                </a:lnTo>
                <a:lnTo>
                  <a:pt x="31775400" y="50393600"/>
                </a:lnTo>
                <a:lnTo>
                  <a:pt x="31838900" y="50469800"/>
                </a:lnTo>
                <a:lnTo>
                  <a:pt x="31915100" y="50495200"/>
                </a:lnTo>
                <a:lnTo>
                  <a:pt x="32054800" y="50495200"/>
                </a:lnTo>
                <a:lnTo>
                  <a:pt x="32219900" y="50495200"/>
                </a:lnTo>
                <a:lnTo>
                  <a:pt x="32372300" y="50482500"/>
                </a:lnTo>
                <a:lnTo>
                  <a:pt x="32512000" y="50482500"/>
                </a:lnTo>
                <a:lnTo>
                  <a:pt x="32600900" y="50495200"/>
                </a:lnTo>
                <a:lnTo>
                  <a:pt x="32677100" y="50571400"/>
                </a:lnTo>
                <a:lnTo>
                  <a:pt x="32854900" y="50761900"/>
                </a:lnTo>
                <a:lnTo>
                  <a:pt x="33121600" y="51066700"/>
                </a:lnTo>
                <a:lnTo>
                  <a:pt x="33477200" y="51460400"/>
                </a:lnTo>
                <a:lnTo>
                  <a:pt x="33896300" y="51930300"/>
                </a:lnTo>
                <a:lnTo>
                  <a:pt x="34378900" y="52489100"/>
                </a:lnTo>
                <a:lnTo>
                  <a:pt x="34925000" y="53086000"/>
                </a:lnTo>
                <a:lnTo>
                  <a:pt x="35496500" y="53746400"/>
                </a:lnTo>
                <a:lnTo>
                  <a:pt x="36093400" y="54432200"/>
                </a:lnTo>
                <a:lnTo>
                  <a:pt x="36715700" y="55130700"/>
                </a:lnTo>
                <a:lnTo>
                  <a:pt x="37338000" y="55854600"/>
                </a:lnTo>
                <a:lnTo>
                  <a:pt x="37960300" y="56565800"/>
                </a:lnTo>
                <a:lnTo>
                  <a:pt x="38569900" y="57264300"/>
                </a:lnTo>
                <a:lnTo>
                  <a:pt x="39154100" y="57924700"/>
                </a:lnTo>
                <a:lnTo>
                  <a:pt x="39687500" y="58547000"/>
                </a:lnTo>
                <a:lnTo>
                  <a:pt x="40182800" y="59118500"/>
                </a:lnTo>
                <a:lnTo>
                  <a:pt x="40627300" y="59626500"/>
                </a:lnTo>
                <a:lnTo>
                  <a:pt x="40982900" y="60058300"/>
                </a:lnTo>
                <a:lnTo>
                  <a:pt x="41275000" y="60401200"/>
                </a:lnTo>
                <a:lnTo>
                  <a:pt x="41465500" y="60629800"/>
                </a:lnTo>
                <a:lnTo>
                  <a:pt x="41554400" y="60756800"/>
                </a:lnTo>
                <a:lnTo>
                  <a:pt x="41630600" y="60909200"/>
                </a:lnTo>
                <a:lnTo>
                  <a:pt x="41719500" y="61137800"/>
                </a:lnTo>
                <a:lnTo>
                  <a:pt x="41821100" y="61417200"/>
                </a:lnTo>
                <a:lnTo>
                  <a:pt x="41935400" y="61747400"/>
                </a:lnTo>
                <a:lnTo>
                  <a:pt x="42062400" y="62090300"/>
                </a:lnTo>
                <a:lnTo>
                  <a:pt x="42176700" y="62458600"/>
                </a:lnTo>
                <a:lnTo>
                  <a:pt x="42303700" y="62801500"/>
                </a:lnTo>
                <a:lnTo>
                  <a:pt x="42418000" y="63131700"/>
                </a:lnTo>
                <a:lnTo>
                  <a:pt x="42519600" y="63423800"/>
                </a:lnTo>
                <a:lnTo>
                  <a:pt x="42608500" y="63652400"/>
                </a:lnTo>
                <a:lnTo>
                  <a:pt x="42672000" y="63804800"/>
                </a:lnTo>
                <a:lnTo>
                  <a:pt x="42760900" y="63957200"/>
                </a:lnTo>
                <a:lnTo>
                  <a:pt x="42926000" y="64198500"/>
                </a:lnTo>
                <a:lnTo>
                  <a:pt x="43141900" y="64516000"/>
                </a:lnTo>
                <a:lnTo>
                  <a:pt x="43408600" y="64909700"/>
                </a:lnTo>
                <a:lnTo>
                  <a:pt x="43713400" y="65341500"/>
                </a:lnTo>
                <a:lnTo>
                  <a:pt x="44043600" y="65798700"/>
                </a:lnTo>
                <a:lnTo>
                  <a:pt x="44386500" y="66281300"/>
                </a:lnTo>
                <a:lnTo>
                  <a:pt x="44729400" y="66763900"/>
                </a:lnTo>
                <a:lnTo>
                  <a:pt x="45059600" y="67221100"/>
                </a:lnTo>
                <a:lnTo>
                  <a:pt x="45351700" y="67640200"/>
                </a:lnTo>
                <a:lnTo>
                  <a:pt x="45618400" y="68021200"/>
                </a:lnTo>
                <a:lnTo>
                  <a:pt x="45834300" y="68326000"/>
                </a:lnTo>
                <a:lnTo>
                  <a:pt x="45986700" y="68554600"/>
                </a:lnTo>
                <a:lnTo>
                  <a:pt x="46062900" y="68668900"/>
                </a:lnTo>
                <a:lnTo>
                  <a:pt x="46139100" y="68808600"/>
                </a:lnTo>
                <a:lnTo>
                  <a:pt x="46215300" y="68999100"/>
                </a:lnTo>
                <a:lnTo>
                  <a:pt x="46316900" y="69227700"/>
                </a:lnTo>
                <a:lnTo>
                  <a:pt x="46418500" y="69481700"/>
                </a:lnTo>
                <a:lnTo>
                  <a:pt x="46520100" y="69735700"/>
                </a:lnTo>
                <a:lnTo>
                  <a:pt x="46621700" y="69989700"/>
                </a:lnTo>
                <a:lnTo>
                  <a:pt x="46723300" y="70218300"/>
                </a:lnTo>
                <a:lnTo>
                  <a:pt x="46799500" y="70408800"/>
                </a:lnTo>
                <a:lnTo>
                  <a:pt x="46863000" y="70548500"/>
                </a:lnTo>
                <a:lnTo>
                  <a:pt x="46926500" y="70675500"/>
                </a:lnTo>
                <a:lnTo>
                  <a:pt x="47040800" y="70878700"/>
                </a:lnTo>
                <a:lnTo>
                  <a:pt x="47167800" y="71120000"/>
                </a:lnTo>
                <a:lnTo>
                  <a:pt x="47320200" y="71412100"/>
                </a:lnTo>
                <a:lnTo>
                  <a:pt x="47472600" y="71704200"/>
                </a:lnTo>
                <a:lnTo>
                  <a:pt x="47637700" y="71996300"/>
                </a:lnTo>
                <a:lnTo>
                  <a:pt x="47790100" y="72288400"/>
                </a:lnTo>
                <a:lnTo>
                  <a:pt x="47929800" y="72542400"/>
                </a:lnTo>
                <a:lnTo>
                  <a:pt x="48056800" y="72745600"/>
                </a:lnTo>
                <a:lnTo>
                  <a:pt x="48145700" y="72898000"/>
                </a:lnTo>
                <a:lnTo>
                  <a:pt x="48234600" y="73025000"/>
                </a:lnTo>
                <a:lnTo>
                  <a:pt x="48387000" y="73266300"/>
                </a:lnTo>
                <a:lnTo>
                  <a:pt x="48615600" y="73583800"/>
                </a:lnTo>
                <a:lnTo>
                  <a:pt x="48895000" y="73977500"/>
                </a:lnTo>
                <a:lnTo>
                  <a:pt x="49212500" y="74422000"/>
                </a:lnTo>
                <a:lnTo>
                  <a:pt x="49555400" y="74917300"/>
                </a:lnTo>
                <a:lnTo>
                  <a:pt x="49911000" y="75425300"/>
                </a:lnTo>
                <a:lnTo>
                  <a:pt x="50279300" y="75933300"/>
                </a:lnTo>
                <a:lnTo>
                  <a:pt x="50634900" y="76428600"/>
                </a:lnTo>
                <a:lnTo>
                  <a:pt x="50977800" y="76911200"/>
                </a:lnTo>
                <a:lnTo>
                  <a:pt x="51282600" y="77330300"/>
                </a:lnTo>
                <a:lnTo>
                  <a:pt x="51549300" y="77698600"/>
                </a:lnTo>
                <a:lnTo>
                  <a:pt x="51752500" y="77990700"/>
                </a:lnTo>
                <a:lnTo>
                  <a:pt x="51904900" y="78193900"/>
                </a:lnTo>
                <a:lnTo>
                  <a:pt x="51968400" y="78270100"/>
                </a:lnTo>
                <a:lnTo>
                  <a:pt x="52057300" y="78359000"/>
                </a:lnTo>
                <a:lnTo>
                  <a:pt x="52197000" y="78473300"/>
                </a:lnTo>
                <a:lnTo>
                  <a:pt x="52349400" y="78600300"/>
                </a:lnTo>
                <a:lnTo>
                  <a:pt x="52514500" y="78727300"/>
                </a:lnTo>
                <a:lnTo>
                  <a:pt x="52666900" y="78828900"/>
                </a:lnTo>
                <a:lnTo>
                  <a:pt x="52768500" y="78879700"/>
                </a:lnTo>
                <a:lnTo>
                  <a:pt x="52882800" y="78917800"/>
                </a:lnTo>
                <a:lnTo>
                  <a:pt x="53073300" y="78955900"/>
                </a:lnTo>
                <a:lnTo>
                  <a:pt x="53314600" y="78981300"/>
                </a:lnTo>
                <a:lnTo>
                  <a:pt x="53568600" y="79019400"/>
                </a:lnTo>
                <a:lnTo>
                  <a:pt x="53822600" y="79057500"/>
                </a:lnTo>
                <a:lnTo>
                  <a:pt x="54025800" y="79095600"/>
                </a:lnTo>
                <a:lnTo>
                  <a:pt x="54178200" y="79121000"/>
                </a:lnTo>
                <a:lnTo>
                  <a:pt x="54305200" y="79159100"/>
                </a:lnTo>
                <a:lnTo>
                  <a:pt x="54521100" y="79222600"/>
                </a:lnTo>
                <a:lnTo>
                  <a:pt x="54787800" y="79311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76" name="Freeform 2776"/>
          <p:cNvSpPr/>
          <p:nvPr/>
        </p:nvSpPr>
        <p:spPr>
          <a:xfrm rot="-5400000">
            <a:off x="4829651" y="-281463"/>
            <a:ext cx="2035968" cy="2886551"/>
          </a:xfrm>
          <a:custGeom>
            <a:avLst/>
            <a:gdLst/>
            <a:ahLst/>
            <a:cxnLst/>
            <a:rect l="0" t="0" r="0" b="0"/>
            <a:pathLst>
              <a:path w="54292500" h="76974700">
                <a:moveTo>
                  <a:pt x="0" y="0"/>
                </a:moveTo>
                <a:lnTo>
                  <a:pt x="0" y="12700"/>
                </a:lnTo>
                <a:lnTo>
                  <a:pt x="38100" y="76200"/>
                </a:lnTo>
                <a:lnTo>
                  <a:pt x="152400" y="279400"/>
                </a:lnTo>
                <a:lnTo>
                  <a:pt x="317500" y="571500"/>
                </a:lnTo>
                <a:lnTo>
                  <a:pt x="520700" y="939800"/>
                </a:lnTo>
                <a:lnTo>
                  <a:pt x="762000" y="1346200"/>
                </a:lnTo>
                <a:lnTo>
                  <a:pt x="1003300" y="1790700"/>
                </a:lnTo>
                <a:lnTo>
                  <a:pt x="1257300" y="2235200"/>
                </a:lnTo>
                <a:lnTo>
                  <a:pt x="1498600" y="2654300"/>
                </a:lnTo>
                <a:lnTo>
                  <a:pt x="1714500" y="3035300"/>
                </a:lnTo>
                <a:lnTo>
                  <a:pt x="1892300" y="3340100"/>
                </a:lnTo>
                <a:lnTo>
                  <a:pt x="2006600" y="3543300"/>
                </a:lnTo>
                <a:lnTo>
                  <a:pt x="2057400" y="3632200"/>
                </a:lnTo>
                <a:lnTo>
                  <a:pt x="2120900" y="3683000"/>
                </a:lnTo>
                <a:lnTo>
                  <a:pt x="2209800" y="3759200"/>
                </a:lnTo>
                <a:lnTo>
                  <a:pt x="2324100" y="3835400"/>
                </a:lnTo>
                <a:lnTo>
                  <a:pt x="2413000" y="3911600"/>
                </a:lnTo>
                <a:lnTo>
                  <a:pt x="2476500" y="3962400"/>
                </a:lnTo>
                <a:lnTo>
                  <a:pt x="2540000" y="4038600"/>
                </a:lnTo>
                <a:lnTo>
                  <a:pt x="2679700" y="4191000"/>
                </a:lnTo>
                <a:lnTo>
                  <a:pt x="2857500" y="4406900"/>
                </a:lnTo>
                <a:lnTo>
                  <a:pt x="3048000" y="4635500"/>
                </a:lnTo>
                <a:lnTo>
                  <a:pt x="3251200" y="4876800"/>
                </a:lnTo>
                <a:lnTo>
                  <a:pt x="3416300" y="5080000"/>
                </a:lnTo>
                <a:lnTo>
                  <a:pt x="3556000" y="5232400"/>
                </a:lnTo>
                <a:lnTo>
                  <a:pt x="3619500" y="5295900"/>
                </a:lnTo>
                <a:lnTo>
                  <a:pt x="3695700" y="5321300"/>
                </a:lnTo>
                <a:lnTo>
                  <a:pt x="3822700" y="5346700"/>
                </a:lnTo>
                <a:lnTo>
                  <a:pt x="3937000" y="5384800"/>
                </a:lnTo>
                <a:lnTo>
                  <a:pt x="4025900" y="5410200"/>
                </a:lnTo>
                <a:lnTo>
                  <a:pt x="4076700" y="5461000"/>
                </a:lnTo>
                <a:lnTo>
                  <a:pt x="4165600" y="5562600"/>
                </a:lnTo>
                <a:lnTo>
                  <a:pt x="4279900" y="5689600"/>
                </a:lnTo>
                <a:lnTo>
                  <a:pt x="4381500" y="5816600"/>
                </a:lnTo>
                <a:lnTo>
                  <a:pt x="4470400" y="5943600"/>
                </a:lnTo>
                <a:lnTo>
                  <a:pt x="4521200" y="6019800"/>
                </a:lnTo>
                <a:lnTo>
                  <a:pt x="4546600" y="6108700"/>
                </a:lnTo>
                <a:lnTo>
                  <a:pt x="4572000" y="6248400"/>
                </a:lnTo>
                <a:lnTo>
                  <a:pt x="4584700" y="6400800"/>
                </a:lnTo>
                <a:lnTo>
                  <a:pt x="4597400" y="6553200"/>
                </a:lnTo>
                <a:lnTo>
                  <a:pt x="4597400" y="6692900"/>
                </a:lnTo>
                <a:lnTo>
                  <a:pt x="4597400" y="6781800"/>
                </a:lnTo>
                <a:lnTo>
                  <a:pt x="4597400" y="6883400"/>
                </a:lnTo>
                <a:lnTo>
                  <a:pt x="4572000" y="7073900"/>
                </a:lnTo>
                <a:lnTo>
                  <a:pt x="4533900" y="7327900"/>
                </a:lnTo>
                <a:lnTo>
                  <a:pt x="4495800" y="7620000"/>
                </a:lnTo>
                <a:lnTo>
                  <a:pt x="4457700" y="7924800"/>
                </a:lnTo>
                <a:lnTo>
                  <a:pt x="4419600" y="8216900"/>
                </a:lnTo>
                <a:lnTo>
                  <a:pt x="4381500" y="8483600"/>
                </a:lnTo>
                <a:lnTo>
                  <a:pt x="4356100" y="8686800"/>
                </a:lnTo>
                <a:lnTo>
                  <a:pt x="4356100" y="8801100"/>
                </a:lnTo>
                <a:lnTo>
                  <a:pt x="4368800" y="8915400"/>
                </a:lnTo>
                <a:lnTo>
                  <a:pt x="4406900" y="9080500"/>
                </a:lnTo>
                <a:lnTo>
                  <a:pt x="4457700" y="9271000"/>
                </a:lnTo>
                <a:lnTo>
                  <a:pt x="4508500" y="9461500"/>
                </a:lnTo>
                <a:lnTo>
                  <a:pt x="4572000" y="9652000"/>
                </a:lnTo>
                <a:lnTo>
                  <a:pt x="4622800" y="9804400"/>
                </a:lnTo>
                <a:lnTo>
                  <a:pt x="4673600" y="9906000"/>
                </a:lnTo>
                <a:lnTo>
                  <a:pt x="4737100" y="10020300"/>
                </a:lnTo>
                <a:lnTo>
                  <a:pt x="4838700" y="10160000"/>
                </a:lnTo>
                <a:lnTo>
                  <a:pt x="4965700" y="10325100"/>
                </a:lnTo>
                <a:lnTo>
                  <a:pt x="5105400" y="10502900"/>
                </a:lnTo>
                <a:lnTo>
                  <a:pt x="5245100" y="10680700"/>
                </a:lnTo>
                <a:lnTo>
                  <a:pt x="5359400" y="10820400"/>
                </a:lnTo>
                <a:lnTo>
                  <a:pt x="5435600" y="10922000"/>
                </a:lnTo>
                <a:lnTo>
                  <a:pt x="5524500" y="11036300"/>
                </a:lnTo>
                <a:lnTo>
                  <a:pt x="5689600" y="11239500"/>
                </a:lnTo>
                <a:lnTo>
                  <a:pt x="5905500" y="11506200"/>
                </a:lnTo>
                <a:lnTo>
                  <a:pt x="6184900" y="11849100"/>
                </a:lnTo>
                <a:lnTo>
                  <a:pt x="6477000" y="12204700"/>
                </a:lnTo>
                <a:lnTo>
                  <a:pt x="6781800" y="12573000"/>
                </a:lnTo>
                <a:lnTo>
                  <a:pt x="7086600" y="12941300"/>
                </a:lnTo>
                <a:lnTo>
                  <a:pt x="7353300" y="13271500"/>
                </a:lnTo>
                <a:lnTo>
                  <a:pt x="7569200" y="13538200"/>
                </a:lnTo>
                <a:lnTo>
                  <a:pt x="7734300" y="13728700"/>
                </a:lnTo>
                <a:lnTo>
                  <a:pt x="7810500" y="13817600"/>
                </a:lnTo>
                <a:lnTo>
                  <a:pt x="7886700" y="13906500"/>
                </a:lnTo>
                <a:lnTo>
                  <a:pt x="8001000" y="14020800"/>
                </a:lnTo>
                <a:lnTo>
                  <a:pt x="8128000" y="14160500"/>
                </a:lnTo>
                <a:lnTo>
                  <a:pt x="8255000" y="14287500"/>
                </a:lnTo>
                <a:lnTo>
                  <a:pt x="8369300" y="14401800"/>
                </a:lnTo>
                <a:lnTo>
                  <a:pt x="8458200" y="14478000"/>
                </a:lnTo>
                <a:lnTo>
                  <a:pt x="8534400" y="14554200"/>
                </a:lnTo>
                <a:lnTo>
                  <a:pt x="8712200" y="14719300"/>
                </a:lnTo>
                <a:lnTo>
                  <a:pt x="8966200" y="14935200"/>
                </a:lnTo>
                <a:lnTo>
                  <a:pt x="9283700" y="15227300"/>
                </a:lnTo>
                <a:lnTo>
                  <a:pt x="9652000" y="15544800"/>
                </a:lnTo>
                <a:lnTo>
                  <a:pt x="10033000" y="15887700"/>
                </a:lnTo>
                <a:lnTo>
                  <a:pt x="10439400" y="16243300"/>
                </a:lnTo>
                <a:lnTo>
                  <a:pt x="10833100" y="16586200"/>
                </a:lnTo>
                <a:lnTo>
                  <a:pt x="11201400" y="16916400"/>
                </a:lnTo>
                <a:lnTo>
                  <a:pt x="11518900" y="17208500"/>
                </a:lnTo>
                <a:lnTo>
                  <a:pt x="11798300" y="17449800"/>
                </a:lnTo>
                <a:lnTo>
                  <a:pt x="11988800" y="17627600"/>
                </a:lnTo>
                <a:lnTo>
                  <a:pt x="12090400" y="17716500"/>
                </a:lnTo>
                <a:lnTo>
                  <a:pt x="12192000" y="17818100"/>
                </a:lnTo>
                <a:lnTo>
                  <a:pt x="12331700" y="17970500"/>
                </a:lnTo>
                <a:lnTo>
                  <a:pt x="12496800" y="18148300"/>
                </a:lnTo>
                <a:lnTo>
                  <a:pt x="12674600" y="18351500"/>
                </a:lnTo>
                <a:lnTo>
                  <a:pt x="12839700" y="18542000"/>
                </a:lnTo>
                <a:lnTo>
                  <a:pt x="13004800" y="18732500"/>
                </a:lnTo>
                <a:lnTo>
                  <a:pt x="13131800" y="18884900"/>
                </a:lnTo>
                <a:lnTo>
                  <a:pt x="13233400" y="18999200"/>
                </a:lnTo>
                <a:lnTo>
                  <a:pt x="13322300" y="19100800"/>
                </a:lnTo>
                <a:lnTo>
                  <a:pt x="13474700" y="19316700"/>
                </a:lnTo>
                <a:lnTo>
                  <a:pt x="13677900" y="19608800"/>
                </a:lnTo>
                <a:lnTo>
                  <a:pt x="13944600" y="19964400"/>
                </a:lnTo>
                <a:lnTo>
                  <a:pt x="14224000" y="20358100"/>
                </a:lnTo>
                <a:lnTo>
                  <a:pt x="14541500" y="20789900"/>
                </a:lnTo>
                <a:lnTo>
                  <a:pt x="14859000" y="21221700"/>
                </a:lnTo>
                <a:lnTo>
                  <a:pt x="15163800" y="21653500"/>
                </a:lnTo>
                <a:lnTo>
                  <a:pt x="15455900" y="22059900"/>
                </a:lnTo>
                <a:lnTo>
                  <a:pt x="15709900" y="22415500"/>
                </a:lnTo>
                <a:lnTo>
                  <a:pt x="15925800" y="22707600"/>
                </a:lnTo>
                <a:lnTo>
                  <a:pt x="16090900" y="22923500"/>
                </a:lnTo>
                <a:lnTo>
                  <a:pt x="16167100" y="23037800"/>
                </a:lnTo>
                <a:lnTo>
                  <a:pt x="16281400" y="23164800"/>
                </a:lnTo>
                <a:lnTo>
                  <a:pt x="16433800" y="23329900"/>
                </a:lnTo>
                <a:lnTo>
                  <a:pt x="16624300" y="23533100"/>
                </a:lnTo>
                <a:lnTo>
                  <a:pt x="16827500" y="23761700"/>
                </a:lnTo>
                <a:lnTo>
                  <a:pt x="17018000" y="23964900"/>
                </a:lnTo>
                <a:lnTo>
                  <a:pt x="17195800" y="24168100"/>
                </a:lnTo>
                <a:lnTo>
                  <a:pt x="17335500" y="24320500"/>
                </a:lnTo>
                <a:lnTo>
                  <a:pt x="17424400" y="24422100"/>
                </a:lnTo>
                <a:lnTo>
                  <a:pt x="17487900" y="24523700"/>
                </a:lnTo>
                <a:lnTo>
                  <a:pt x="17576800" y="24676100"/>
                </a:lnTo>
                <a:lnTo>
                  <a:pt x="17691100" y="24853900"/>
                </a:lnTo>
                <a:lnTo>
                  <a:pt x="17805400" y="25044400"/>
                </a:lnTo>
                <a:lnTo>
                  <a:pt x="17907000" y="25222200"/>
                </a:lnTo>
                <a:lnTo>
                  <a:pt x="17995900" y="25374600"/>
                </a:lnTo>
                <a:lnTo>
                  <a:pt x="18072100" y="25476200"/>
                </a:lnTo>
                <a:lnTo>
                  <a:pt x="18148300" y="25577800"/>
                </a:lnTo>
                <a:lnTo>
                  <a:pt x="18313400" y="25768300"/>
                </a:lnTo>
                <a:lnTo>
                  <a:pt x="18567400" y="26060400"/>
                </a:lnTo>
                <a:lnTo>
                  <a:pt x="18859500" y="26416000"/>
                </a:lnTo>
                <a:lnTo>
                  <a:pt x="19202400" y="26809700"/>
                </a:lnTo>
                <a:lnTo>
                  <a:pt x="19570700" y="27241500"/>
                </a:lnTo>
                <a:lnTo>
                  <a:pt x="19939000" y="27673300"/>
                </a:lnTo>
                <a:lnTo>
                  <a:pt x="20307300" y="28117800"/>
                </a:lnTo>
                <a:lnTo>
                  <a:pt x="20662900" y="28524200"/>
                </a:lnTo>
                <a:lnTo>
                  <a:pt x="20967700" y="28879800"/>
                </a:lnTo>
                <a:lnTo>
                  <a:pt x="21221700" y="29184600"/>
                </a:lnTo>
                <a:lnTo>
                  <a:pt x="21399500" y="29413200"/>
                </a:lnTo>
                <a:lnTo>
                  <a:pt x="21501100" y="29540200"/>
                </a:lnTo>
                <a:lnTo>
                  <a:pt x="21577300" y="29667200"/>
                </a:lnTo>
                <a:lnTo>
                  <a:pt x="21678900" y="29857700"/>
                </a:lnTo>
                <a:lnTo>
                  <a:pt x="21805900" y="30073600"/>
                </a:lnTo>
                <a:lnTo>
                  <a:pt x="21932900" y="30314900"/>
                </a:lnTo>
                <a:lnTo>
                  <a:pt x="22059900" y="30568900"/>
                </a:lnTo>
                <a:lnTo>
                  <a:pt x="22186900" y="30810200"/>
                </a:lnTo>
                <a:lnTo>
                  <a:pt x="22288500" y="31038800"/>
                </a:lnTo>
                <a:lnTo>
                  <a:pt x="22390100" y="31229300"/>
                </a:lnTo>
                <a:lnTo>
                  <a:pt x="22453600" y="31369000"/>
                </a:lnTo>
                <a:lnTo>
                  <a:pt x="22504400" y="31508700"/>
                </a:lnTo>
                <a:lnTo>
                  <a:pt x="22618700" y="31775400"/>
                </a:lnTo>
                <a:lnTo>
                  <a:pt x="22745700" y="32118300"/>
                </a:lnTo>
                <a:lnTo>
                  <a:pt x="22910800" y="32537400"/>
                </a:lnTo>
                <a:lnTo>
                  <a:pt x="23101300" y="33007300"/>
                </a:lnTo>
                <a:lnTo>
                  <a:pt x="23291800" y="33515300"/>
                </a:lnTo>
                <a:lnTo>
                  <a:pt x="23495000" y="34023300"/>
                </a:lnTo>
                <a:lnTo>
                  <a:pt x="23685500" y="34518600"/>
                </a:lnTo>
                <a:lnTo>
                  <a:pt x="23863300" y="34988500"/>
                </a:lnTo>
                <a:lnTo>
                  <a:pt x="24028400" y="35394900"/>
                </a:lnTo>
                <a:lnTo>
                  <a:pt x="24155400" y="35725100"/>
                </a:lnTo>
                <a:lnTo>
                  <a:pt x="24244300" y="35966400"/>
                </a:lnTo>
                <a:lnTo>
                  <a:pt x="24295100" y="36093400"/>
                </a:lnTo>
                <a:lnTo>
                  <a:pt x="24345900" y="36220400"/>
                </a:lnTo>
                <a:lnTo>
                  <a:pt x="24422100" y="36410900"/>
                </a:lnTo>
                <a:lnTo>
                  <a:pt x="24498300" y="36626800"/>
                </a:lnTo>
                <a:lnTo>
                  <a:pt x="24587200" y="36868100"/>
                </a:lnTo>
                <a:lnTo>
                  <a:pt x="24676100" y="37084000"/>
                </a:lnTo>
                <a:lnTo>
                  <a:pt x="24752300" y="37274500"/>
                </a:lnTo>
                <a:lnTo>
                  <a:pt x="24803100" y="37401500"/>
                </a:lnTo>
                <a:lnTo>
                  <a:pt x="24866600" y="37528500"/>
                </a:lnTo>
                <a:lnTo>
                  <a:pt x="24980900" y="37757100"/>
                </a:lnTo>
                <a:lnTo>
                  <a:pt x="25133300" y="38061900"/>
                </a:lnTo>
                <a:lnTo>
                  <a:pt x="25311100" y="38442900"/>
                </a:lnTo>
                <a:lnTo>
                  <a:pt x="25501600" y="38849300"/>
                </a:lnTo>
                <a:lnTo>
                  <a:pt x="25717500" y="39268400"/>
                </a:lnTo>
                <a:lnTo>
                  <a:pt x="25920700" y="39674800"/>
                </a:lnTo>
                <a:lnTo>
                  <a:pt x="26098500" y="40055800"/>
                </a:lnTo>
                <a:lnTo>
                  <a:pt x="26263600" y="40386000"/>
                </a:lnTo>
                <a:lnTo>
                  <a:pt x="26377900" y="40627300"/>
                </a:lnTo>
                <a:lnTo>
                  <a:pt x="26454100" y="40779700"/>
                </a:lnTo>
                <a:lnTo>
                  <a:pt x="26530300" y="40932100"/>
                </a:lnTo>
                <a:lnTo>
                  <a:pt x="26631900" y="41148000"/>
                </a:lnTo>
                <a:lnTo>
                  <a:pt x="26746200" y="41389300"/>
                </a:lnTo>
                <a:lnTo>
                  <a:pt x="26873200" y="41668700"/>
                </a:lnTo>
                <a:lnTo>
                  <a:pt x="27000200" y="41935400"/>
                </a:lnTo>
                <a:lnTo>
                  <a:pt x="27127200" y="42189400"/>
                </a:lnTo>
                <a:lnTo>
                  <a:pt x="27228800" y="42405300"/>
                </a:lnTo>
                <a:lnTo>
                  <a:pt x="27305000" y="42557700"/>
                </a:lnTo>
                <a:lnTo>
                  <a:pt x="27368500" y="42684700"/>
                </a:lnTo>
                <a:lnTo>
                  <a:pt x="27508200" y="42938700"/>
                </a:lnTo>
                <a:lnTo>
                  <a:pt x="27686000" y="43307000"/>
                </a:lnTo>
                <a:lnTo>
                  <a:pt x="27914600" y="43738800"/>
                </a:lnTo>
                <a:lnTo>
                  <a:pt x="28168600" y="44234100"/>
                </a:lnTo>
                <a:lnTo>
                  <a:pt x="28435300" y="44767500"/>
                </a:lnTo>
                <a:lnTo>
                  <a:pt x="28714700" y="45313600"/>
                </a:lnTo>
                <a:lnTo>
                  <a:pt x="29006800" y="45859700"/>
                </a:lnTo>
                <a:lnTo>
                  <a:pt x="29273500" y="46380400"/>
                </a:lnTo>
                <a:lnTo>
                  <a:pt x="29514800" y="46863000"/>
                </a:lnTo>
                <a:lnTo>
                  <a:pt x="29730700" y="47269400"/>
                </a:lnTo>
                <a:lnTo>
                  <a:pt x="29895800" y="47586900"/>
                </a:lnTo>
                <a:lnTo>
                  <a:pt x="30010100" y="47802800"/>
                </a:lnTo>
                <a:lnTo>
                  <a:pt x="30060900" y="47891700"/>
                </a:lnTo>
                <a:lnTo>
                  <a:pt x="30099000" y="47967900"/>
                </a:lnTo>
                <a:lnTo>
                  <a:pt x="30162500" y="48056800"/>
                </a:lnTo>
                <a:lnTo>
                  <a:pt x="30226000" y="48158400"/>
                </a:lnTo>
                <a:lnTo>
                  <a:pt x="30289500" y="48260000"/>
                </a:lnTo>
                <a:lnTo>
                  <a:pt x="30327600" y="48323500"/>
                </a:lnTo>
                <a:lnTo>
                  <a:pt x="30378400" y="48399700"/>
                </a:lnTo>
                <a:lnTo>
                  <a:pt x="30492700" y="48590200"/>
                </a:lnTo>
                <a:lnTo>
                  <a:pt x="30632400" y="48831500"/>
                </a:lnTo>
                <a:lnTo>
                  <a:pt x="30810200" y="49123600"/>
                </a:lnTo>
                <a:lnTo>
                  <a:pt x="30988000" y="49428400"/>
                </a:lnTo>
                <a:lnTo>
                  <a:pt x="31165800" y="49720500"/>
                </a:lnTo>
                <a:lnTo>
                  <a:pt x="31318200" y="49961800"/>
                </a:lnTo>
                <a:lnTo>
                  <a:pt x="31432500" y="50139600"/>
                </a:lnTo>
                <a:lnTo>
                  <a:pt x="31496000" y="50215800"/>
                </a:lnTo>
                <a:lnTo>
                  <a:pt x="31584900" y="50228500"/>
                </a:lnTo>
                <a:lnTo>
                  <a:pt x="31724600" y="50228500"/>
                </a:lnTo>
                <a:lnTo>
                  <a:pt x="31889700" y="50215800"/>
                </a:lnTo>
                <a:lnTo>
                  <a:pt x="32029400" y="50215800"/>
                </a:lnTo>
                <a:lnTo>
                  <a:pt x="32118300" y="50228500"/>
                </a:lnTo>
                <a:lnTo>
                  <a:pt x="32194500" y="50304700"/>
                </a:lnTo>
                <a:lnTo>
                  <a:pt x="32385000" y="50520600"/>
                </a:lnTo>
                <a:lnTo>
                  <a:pt x="32664400" y="50838100"/>
                </a:lnTo>
                <a:lnTo>
                  <a:pt x="33058100" y="51269900"/>
                </a:lnTo>
                <a:lnTo>
                  <a:pt x="33515300" y="51790600"/>
                </a:lnTo>
                <a:lnTo>
                  <a:pt x="34036000" y="52387500"/>
                </a:lnTo>
                <a:lnTo>
                  <a:pt x="34620200" y="53047900"/>
                </a:lnTo>
                <a:lnTo>
                  <a:pt x="35242500" y="53759100"/>
                </a:lnTo>
                <a:lnTo>
                  <a:pt x="35902900" y="54495700"/>
                </a:lnTo>
                <a:lnTo>
                  <a:pt x="36576000" y="55270400"/>
                </a:lnTo>
                <a:lnTo>
                  <a:pt x="37249100" y="56045100"/>
                </a:lnTo>
                <a:lnTo>
                  <a:pt x="37922200" y="56819800"/>
                </a:lnTo>
                <a:lnTo>
                  <a:pt x="38582600" y="57569100"/>
                </a:lnTo>
                <a:lnTo>
                  <a:pt x="39204900" y="58293000"/>
                </a:lnTo>
                <a:lnTo>
                  <a:pt x="39801800" y="58966100"/>
                </a:lnTo>
                <a:lnTo>
                  <a:pt x="40335200" y="59588400"/>
                </a:lnTo>
                <a:lnTo>
                  <a:pt x="40805100" y="60134500"/>
                </a:lnTo>
                <a:lnTo>
                  <a:pt x="41198800" y="60591700"/>
                </a:lnTo>
                <a:lnTo>
                  <a:pt x="41503600" y="60947300"/>
                </a:lnTo>
                <a:lnTo>
                  <a:pt x="41706800" y="61201300"/>
                </a:lnTo>
                <a:lnTo>
                  <a:pt x="41795700" y="61315600"/>
                </a:lnTo>
                <a:lnTo>
                  <a:pt x="41871900" y="61480700"/>
                </a:lnTo>
                <a:lnTo>
                  <a:pt x="41960800" y="61709300"/>
                </a:lnTo>
                <a:lnTo>
                  <a:pt x="42062400" y="61988700"/>
                </a:lnTo>
                <a:lnTo>
                  <a:pt x="42164000" y="62306200"/>
                </a:lnTo>
                <a:lnTo>
                  <a:pt x="42278300" y="62623700"/>
                </a:lnTo>
                <a:lnTo>
                  <a:pt x="42379900" y="62941200"/>
                </a:lnTo>
                <a:lnTo>
                  <a:pt x="42481500" y="63233300"/>
                </a:lnTo>
                <a:lnTo>
                  <a:pt x="42570400" y="63461900"/>
                </a:lnTo>
                <a:lnTo>
                  <a:pt x="42633900" y="63627000"/>
                </a:lnTo>
                <a:lnTo>
                  <a:pt x="42722800" y="63754000"/>
                </a:lnTo>
                <a:lnTo>
                  <a:pt x="42875200" y="63995300"/>
                </a:lnTo>
                <a:lnTo>
                  <a:pt x="43103800" y="64325500"/>
                </a:lnTo>
                <a:lnTo>
                  <a:pt x="43395900" y="64744600"/>
                </a:lnTo>
                <a:lnTo>
                  <a:pt x="43713400" y="65214500"/>
                </a:lnTo>
                <a:lnTo>
                  <a:pt x="44081700" y="65722500"/>
                </a:lnTo>
                <a:lnTo>
                  <a:pt x="44462700" y="66268600"/>
                </a:lnTo>
                <a:lnTo>
                  <a:pt x="44856400" y="66827400"/>
                </a:lnTo>
                <a:lnTo>
                  <a:pt x="45250100" y="67386200"/>
                </a:lnTo>
                <a:lnTo>
                  <a:pt x="45631100" y="67919600"/>
                </a:lnTo>
                <a:lnTo>
                  <a:pt x="45986700" y="68427600"/>
                </a:lnTo>
                <a:lnTo>
                  <a:pt x="46304200" y="68884800"/>
                </a:lnTo>
                <a:lnTo>
                  <a:pt x="46570900" y="69265800"/>
                </a:lnTo>
                <a:lnTo>
                  <a:pt x="46786800" y="69570600"/>
                </a:lnTo>
                <a:lnTo>
                  <a:pt x="46926500" y="69773800"/>
                </a:lnTo>
                <a:lnTo>
                  <a:pt x="46990000" y="69862700"/>
                </a:lnTo>
                <a:lnTo>
                  <a:pt x="47040800" y="69964300"/>
                </a:lnTo>
                <a:lnTo>
                  <a:pt x="47104300" y="70104000"/>
                </a:lnTo>
                <a:lnTo>
                  <a:pt x="47167800" y="70281800"/>
                </a:lnTo>
                <a:lnTo>
                  <a:pt x="47244000" y="70446900"/>
                </a:lnTo>
                <a:lnTo>
                  <a:pt x="47294800" y="70599300"/>
                </a:lnTo>
                <a:lnTo>
                  <a:pt x="47345600" y="70700900"/>
                </a:lnTo>
                <a:lnTo>
                  <a:pt x="47396400" y="70802500"/>
                </a:lnTo>
                <a:lnTo>
                  <a:pt x="47472600" y="70942200"/>
                </a:lnTo>
                <a:lnTo>
                  <a:pt x="47561500" y="71120000"/>
                </a:lnTo>
                <a:lnTo>
                  <a:pt x="47663100" y="71310500"/>
                </a:lnTo>
                <a:lnTo>
                  <a:pt x="47764700" y="71501000"/>
                </a:lnTo>
                <a:lnTo>
                  <a:pt x="47853600" y="71653400"/>
                </a:lnTo>
                <a:lnTo>
                  <a:pt x="47917100" y="71755000"/>
                </a:lnTo>
                <a:lnTo>
                  <a:pt x="47993300" y="71856600"/>
                </a:lnTo>
                <a:lnTo>
                  <a:pt x="48107600" y="72047100"/>
                </a:lnTo>
                <a:lnTo>
                  <a:pt x="48285400" y="72301100"/>
                </a:lnTo>
                <a:lnTo>
                  <a:pt x="48488600" y="72593200"/>
                </a:lnTo>
                <a:lnTo>
                  <a:pt x="48704500" y="72910700"/>
                </a:lnTo>
                <a:lnTo>
                  <a:pt x="48933100" y="73228200"/>
                </a:lnTo>
                <a:lnTo>
                  <a:pt x="49149000" y="73545700"/>
                </a:lnTo>
                <a:lnTo>
                  <a:pt x="49352200" y="73812400"/>
                </a:lnTo>
                <a:lnTo>
                  <a:pt x="49517300" y="74028300"/>
                </a:lnTo>
                <a:lnTo>
                  <a:pt x="49644300" y="74180700"/>
                </a:lnTo>
                <a:lnTo>
                  <a:pt x="49758600" y="74295000"/>
                </a:lnTo>
                <a:lnTo>
                  <a:pt x="49961800" y="74460100"/>
                </a:lnTo>
                <a:lnTo>
                  <a:pt x="50215800" y="74676000"/>
                </a:lnTo>
                <a:lnTo>
                  <a:pt x="50520600" y="74930000"/>
                </a:lnTo>
                <a:lnTo>
                  <a:pt x="50863500" y="75196700"/>
                </a:lnTo>
                <a:lnTo>
                  <a:pt x="51219100" y="75476100"/>
                </a:lnTo>
                <a:lnTo>
                  <a:pt x="51587400" y="75755500"/>
                </a:lnTo>
                <a:lnTo>
                  <a:pt x="51930300" y="76022200"/>
                </a:lnTo>
                <a:lnTo>
                  <a:pt x="52260500" y="76263500"/>
                </a:lnTo>
                <a:lnTo>
                  <a:pt x="52539900" y="76454000"/>
                </a:lnTo>
                <a:lnTo>
                  <a:pt x="52768500" y="76606400"/>
                </a:lnTo>
                <a:lnTo>
                  <a:pt x="52933600" y="76695300"/>
                </a:lnTo>
                <a:lnTo>
                  <a:pt x="53098700" y="76746100"/>
                </a:lnTo>
                <a:lnTo>
                  <a:pt x="53390800" y="76809600"/>
                </a:lnTo>
                <a:lnTo>
                  <a:pt x="53784500" y="76885800"/>
                </a:lnTo>
                <a:lnTo>
                  <a:pt x="54254400" y="76974700"/>
                </a:lnTo>
                <a:lnTo>
                  <a:pt x="54292500" y="76974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77" name="Freeform 2777"/>
          <p:cNvSpPr/>
          <p:nvPr/>
        </p:nvSpPr>
        <p:spPr>
          <a:xfrm rot="-5400000">
            <a:off x="4822984" y="-237648"/>
            <a:ext cx="1991677" cy="2754630"/>
          </a:xfrm>
          <a:custGeom>
            <a:avLst/>
            <a:gdLst/>
            <a:ahLst/>
            <a:cxnLst/>
            <a:rect l="0" t="0" r="0" b="0"/>
            <a:pathLst>
              <a:path w="53111400" h="73456800">
                <a:moveTo>
                  <a:pt x="0" y="0"/>
                </a:moveTo>
                <a:lnTo>
                  <a:pt x="12700" y="12700"/>
                </a:lnTo>
                <a:lnTo>
                  <a:pt x="38100" y="50800"/>
                </a:lnTo>
                <a:lnTo>
                  <a:pt x="88900" y="139700"/>
                </a:lnTo>
                <a:lnTo>
                  <a:pt x="177800" y="304800"/>
                </a:lnTo>
                <a:lnTo>
                  <a:pt x="330200" y="584200"/>
                </a:lnTo>
                <a:lnTo>
                  <a:pt x="508000" y="889000"/>
                </a:lnTo>
                <a:lnTo>
                  <a:pt x="698500" y="1231900"/>
                </a:lnTo>
                <a:lnTo>
                  <a:pt x="889000" y="1562100"/>
                </a:lnTo>
                <a:lnTo>
                  <a:pt x="1054100" y="1854200"/>
                </a:lnTo>
                <a:lnTo>
                  <a:pt x="1206500" y="2108200"/>
                </a:lnTo>
                <a:lnTo>
                  <a:pt x="1308100" y="2286000"/>
                </a:lnTo>
                <a:lnTo>
                  <a:pt x="1346200" y="2349500"/>
                </a:lnTo>
                <a:lnTo>
                  <a:pt x="1397000" y="2400300"/>
                </a:lnTo>
                <a:lnTo>
                  <a:pt x="1485900" y="2463800"/>
                </a:lnTo>
                <a:lnTo>
                  <a:pt x="1562100" y="2514600"/>
                </a:lnTo>
                <a:lnTo>
                  <a:pt x="1612900" y="2565400"/>
                </a:lnTo>
                <a:lnTo>
                  <a:pt x="1663700" y="2628900"/>
                </a:lnTo>
                <a:lnTo>
                  <a:pt x="1778000" y="2755900"/>
                </a:lnTo>
                <a:lnTo>
                  <a:pt x="1905000" y="2908300"/>
                </a:lnTo>
                <a:lnTo>
                  <a:pt x="2057400" y="3086100"/>
                </a:lnTo>
                <a:lnTo>
                  <a:pt x="2197100" y="3251200"/>
                </a:lnTo>
                <a:lnTo>
                  <a:pt x="2298700" y="3378200"/>
                </a:lnTo>
                <a:lnTo>
                  <a:pt x="2349500" y="3429000"/>
                </a:lnTo>
                <a:lnTo>
                  <a:pt x="2400300" y="3441700"/>
                </a:lnTo>
                <a:lnTo>
                  <a:pt x="2476500" y="3467100"/>
                </a:lnTo>
                <a:lnTo>
                  <a:pt x="2552700" y="3479800"/>
                </a:lnTo>
                <a:lnTo>
                  <a:pt x="2616200" y="3492500"/>
                </a:lnTo>
                <a:lnTo>
                  <a:pt x="2667000" y="3556000"/>
                </a:lnTo>
                <a:lnTo>
                  <a:pt x="2781300" y="3683000"/>
                </a:lnTo>
                <a:lnTo>
                  <a:pt x="2946400" y="3860800"/>
                </a:lnTo>
                <a:lnTo>
                  <a:pt x="3136900" y="4076700"/>
                </a:lnTo>
                <a:lnTo>
                  <a:pt x="3314700" y="4305300"/>
                </a:lnTo>
                <a:lnTo>
                  <a:pt x="3492500" y="4533900"/>
                </a:lnTo>
                <a:lnTo>
                  <a:pt x="3632200" y="4711700"/>
                </a:lnTo>
                <a:lnTo>
                  <a:pt x="3708400" y="4851400"/>
                </a:lnTo>
                <a:lnTo>
                  <a:pt x="3746500" y="4978400"/>
                </a:lnTo>
                <a:lnTo>
                  <a:pt x="3771900" y="5181600"/>
                </a:lnTo>
                <a:lnTo>
                  <a:pt x="3810000" y="5422900"/>
                </a:lnTo>
                <a:lnTo>
                  <a:pt x="3835400" y="5676900"/>
                </a:lnTo>
                <a:lnTo>
                  <a:pt x="3848100" y="5943600"/>
                </a:lnTo>
                <a:lnTo>
                  <a:pt x="3860800" y="6172200"/>
                </a:lnTo>
                <a:lnTo>
                  <a:pt x="3873500" y="6375400"/>
                </a:lnTo>
                <a:lnTo>
                  <a:pt x="3873500" y="6515100"/>
                </a:lnTo>
                <a:lnTo>
                  <a:pt x="3860800" y="6654800"/>
                </a:lnTo>
                <a:lnTo>
                  <a:pt x="3848100" y="6845300"/>
                </a:lnTo>
                <a:lnTo>
                  <a:pt x="3810000" y="7073900"/>
                </a:lnTo>
                <a:lnTo>
                  <a:pt x="3771900" y="7315200"/>
                </a:lnTo>
                <a:lnTo>
                  <a:pt x="3746500" y="7556500"/>
                </a:lnTo>
                <a:lnTo>
                  <a:pt x="3708400" y="7759700"/>
                </a:lnTo>
                <a:lnTo>
                  <a:pt x="3695700" y="7924800"/>
                </a:lnTo>
                <a:lnTo>
                  <a:pt x="3695700" y="8026400"/>
                </a:lnTo>
                <a:lnTo>
                  <a:pt x="3708400" y="8128000"/>
                </a:lnTo>
                <a:lnTo>
                  <a:pt x="3746500" y="8280400"/>
                </a:lnTo>
                <a:lnTo>
                  <a:pt x="3784600" y="8445500"/>
                </a:lnTo>
                <a:lnTo>
                  <a:pt x="3835400" y="8623300"/>
                </a:lnTo>
                <a:lnTo>
                  <a:pt x="3886200" y="8763000"/>
                </a:lnTo>
                <a:lnTo>
                  <a:pt x="3924300" y="8864600"/>
                </a:lnTo>
                <a:lnTo>
                  <a:pt x="3987800" y="8953500"/>
                </a:lnTo>
                <a:lnTo>
                  <a:pt x="4076700" y="9093200"/>
                </a:lnTo>
                <a:lnTo>
                  <a:pt x="4203700" y="9245600"/>
                </a:lnTo>
                <a:lnTo>
                  <a:pt x="4318000" y="9398000"/>
                </a:lnTo>
                <a:lnTo>
                  <a:pt x="4432300" y="9525000"/>
                </a:lnTo>
                <a:lnTo>
                  <a:pt x="4495800" y="9626600"/>
                </a:lnTo>
                <a:lnTo>
                  <a:pt x="4572000" y="9715500"/>
                </a:lnTo>
                <a:lnTo>
                  <a:pt x="4724400" y="9893300"/>
                </a:lnTo>
                <a:lnTo>
                  <a:pt x="4940300" y="10160000"/>
                </a:lnTo>
                <a:lnTo>
                  <a:pt x="5194300" y="10477500"/>
                </a:lnTo>
                <a:lnTo>
                  <a:pt x="5486400" y="10833100"/>
                </a:lnTo>
                <a:lnTo>
                  <a:pt x="5803900" y="11214100"/>
                </a:lnTo>
                <a:lnTo>
                  <a:pt x="6108700" y="11582400"/>
                </a:lnTo>
                <a:lnTo>
                  <a:pt x="6400800" y="11938000"/>
                </a:lnTo>
                <a:lnTo>
                  <a:pt x="6654800" y="12255500"/>
                </a:lnTo>
                <a:lnTo>
                  <a:pt x="6870700" y="12509500"/>
                </a:lnTo>
                <a:lnTo>
                  <a:pt x="7010400" y="12687300"/>
                </a:lnTo>
                <a:lnTo>
                  <a:pt x="7073900" y="12763500"/>
                </a:lnTo>
                <a:lnTo>
                  <a:pt x="7137400" y="12839700"/>
                </a:lnTo>
                <a:lnTo>
                  <a:pt x="7239000" y="12941300"/>
                </a:lnTo>
                <a:lnTo>
                  <a:pt x="7353300" y="13055600"/>
                </a:lnTo>
                <a:lnTo>
                  <a:pt x="7454900" y="13157200"/>
                </a:lnTo>
                <a:lnTo>
                  <a:pt x="7518400" y="13220700"/>
                </a:lnTo>
                <a:lnTo>
                  <a:pt x="7607300" y="13296900"/>
                </a:lnTo>
                <a:lnTo>
                  <a:pt x="7797800" y="13462000"/>
                </a:lnTo>
                <a:lnTo>
                  <a:pt x="8077200" y="13716000"/>
                </a:lnTo>
                <a:lnTo>
                  <a:pt x="8420100" y="14020800"/>
                </a:lnTo>
                <a:lnTo>
                  <a:pt x="8826500" y="14376400"/>
                </a:lnTo>
                <a:lnTo>
                  <a:pt x="9258300" y="14757400"/>
                </a:lnTo>
                <a:lnTo>
                  <a:pt x="9702800" y="15151100"/>
                </a:lnTo>
                <a:lnTo>
                  <a:pt x="10134600" y="15544800"/>
                </a:lnTo>
                <a:lnTo>
                  <a:pt x="10541000" y="15900400"/>
                </a:lnTo>
                <a:lnTo>
                  <a:pt x="10896600" y="16217900"/>
                </a:lnTo>
                <a:lnTo>
                  <a:pt x="11188700" y="16484600"/>
                </a:lnTo>
                <a:lnTo>
                  <a:pt x="11391900" y="16662400"/>
                </a:lnTo>
                <a:lnTo>
                  <a:pt x="11493500" y="16751300"/>
                </a:lnTo>
                <a:lnTo>
                  <a:pt x="11582400" y="16840200"/>
                </a:lnTo>
                <a:lnTo>
                  <a:pt x="11696700" y="16979900"/>
                </a:lnTo>
                <a:lnTo>
                  <a:pt x="11836400" y="17132300"/>
                </a:lnTo>
                <a:lnTo>
                  <a:pt x="11988800" y="17297400"/>
                </a:lnTo>
                <a:lnTo>
                  <a:pt x="12128500" y="17449800"/>
                </a:lnTo>
                <a:lnTo>
                  <a:pt x="12242800" y="17589500"/>
                </a:lnTo>
                <a:lnTo>
                  <a:pt x="12319000" y="17691100"/>
                </a:lnTo>
                <a:lnTo>
                  <a:pt x="12407900" y="17792700"/>
                </a:lnTo>
                <a:lnTo>
                  <a:pt x="12560300" y="18008600"/>
                </a:lnTo>
                <a:lnTo>
                  <a:pt x="12788900" y="18326100"/>
                </a:lnTo>
                <a:lnTo>
                  <a:pt x="13081000" y="18719800"/>
                </a:lnTo>
                <a:lnTo>
                  <a:pt x="13398500" y="19151600"/>
                </a:lnTo>
                <a:lnTo>
                  <a:pt x="13741400" y="19621500"/>
                </a:lnTo>
                <a:lnTo>
                  <a:pt x="14084300" y="20104100"/>
                </a:lnTo>
                <a:lnTo>
                  <a:pt x="14427200" y="20586700"/>
                </a:lnTo>
                <a:lnTo>
                  <a:pt x="14744700" y="21018500"/>
                </a:lnTo>
                <a:lnTo>
                  <a:pt x="15036800" y="21412200"/>
                </a:lnTo>
                <a:lnTo>
                  <a:pt x="15265400" y="21729700"/>
                </a:lnTo>
                <a:lnTo>
                  <a:pt x="15430500" y="21958300"/>
                </a:lnTo>
                <a:lnTo>
                  <a:pt x="15519400" y="22072600"/>
                </a:lnTo>
                <a:lnTo>
                  <a:pt x="15608300" y="22186900"/>
                </a:lnTo>
                <a:lnTo>
                  <a:pt x="15760700" y="22339300"/>
                </a:lnTo>
                <a:lnTo>
                  <a:pt x="15938500" y="22529800"/>
                </a:lnTo>
                <a:lnTo>
                  <a:pt x="16116300" y="22733000"/>
                </a:lnTo>
                <a:lnTo>
                  <a:pt x="16281400" y="22910800"/>
                </a:lnTo>
                <a:lnTo>
                  <a:pt x="16408400" y="23063200"/>
                </a:lnTo>
                <a:lnTo>
                  <a:pt x="16484600" y="23152100"/>
                </a:lnTo>
                <a:lnTo>
                  <a:pt x="16560800" y="23253700"/>
                </a:lnTo>
                <a:lnTo>
                  <a:pt x="16649700" y="23393400"/>
                </a:lnTo>
                <a:lnTo>
                  <a:pt x="16751300" y="23558500"/>
                </a:lnTo>
                <a:lnTo>
                  <a:pt x="16840200" y="23736300"/>
                </a:lnTo>
                <a:lnTo>
                  <a:pt x="16929100" y="23876000"/>
                </a:lnTo>
                <a:lnTo>
                  <a:pt x="17005300" y="23977600"/>
                </a:lnTo>
                <a:lnTo>
                  <a:pt x="17068800" y="24066500"/>
                </a:lnTo>
                <a:lnTo>
                  <a:pt x="17233900" y="24257000"/>
                </a:lnTo>
                <a:lnTo>
                  <a:pt x="17462500" y="24523700"/>
                </a:lnTo>
                <a:lnTo>
                  <a:pt x="17754600" y="24866600"/>
                </a:lnTo>
                <a:lnTo>
                  <a:pt x="18084800" y="25260300"/>
                </a:lnTo>
                <a:lnTo>
                  <a:pt x="18453100" y="25692100"/>
                </a:lnTo>
                <a:lnTo>
                  <a:pt x="18834100" y="26149300"/>
                </a:lnTo>
                <a:lnTo>
                  <a:pt x="19215100" y="26593800"/>
                </a:lnTo>
                <a:lnTo>
                  <a:pt x="19583400" y="27025600"/>
                </a:lnTo>
                <a:lnTo>
                  <a:pt x="19926300" y="27432000"/>
                </a:lnTo>
                <a:lnTo>
                  <a:pt x="20231100" y="27787600"/>
                </a:lnTo>
                <a:lnTo>
                  <a:pt x="20472400" y="28079700"/>
                </a:lnTo>
                <a:lnTo>
                  <a:pt x="20637500" y="28282900"/>
                </a:lnTo>
                <a:lnTo>
                  <a:pt x="20726400" y="28384500"/>
                </a:lnTo>
                <a:lnTo>
                  <a:pt x="20802600" y="28511500"/>
                </a:lnTo>
                <a:lnTo>
                  <a:pt x="20891500" y="28689300"/>
                </a:lnTo>
                <a:lnTo>
                  <a:pt x="21005800" y="28892500"/>
                </a:lnTo>
                <a:lnTo>
                  <a:pt x="21120100" y="29121100"/>
                </a:lnTo>
                <a:lnTo>
                  <a:pt x="21234400" y="29349700"/>
                </a:lnTo>
                <a:lnTo>
                  <a:pt x="21348700" y="29565600"/>
                </a:lnTo>
                <a:lnTo>
                  <a:pt x="21424900" y="29743400"/>
                </a:lnTo>
                <a:lnTo>
                  <a:pt x="21488400" y="29870400"/>
                </a:lnTo>
                <a:lnTo>
                  <a:pt x="21551900" y="30010100"/>
                </a:lnTo>
                <a:lnTo>
                  <a:pt x="21653500" y="30276800"/>
                </a:lnTo>
                <a:lnTo>
                  <a:pt x="21805900" y="30645100"/>
                </a:lnTo>
                <a:lnTo>
                  <a:pt x="21983700" y="31102300"/>
                </a:lnTo>
                <a:lnTo>
                  <a:pt x="22174200" y="31610300"/>
                </a:lnTo>
                <a:lnTo>
                  <a:pt x="22390100" y="32156400"/>
                </a:lnTo>
                <a:lnTo>
                  <a:pt x="22606000" y="32715200"/>
                </a:lnTo>
                <a:lnTo>
                  <a:pt x="22821900" y="33261300"/>
                </a:lnTo>
                <a:lnTo>
                  <a:pt x="23012400" y="33769300"/>
                </a:lnTo>
                <a:lnTo>
                  <a:pt x="23190200" y="34213800"/>
                </a:lnTo>
                <a:lnTo>
                  <a:pt x="23329900" y="34569400"/>
                </a:lnTo>
                <a:lnTo>
                  <a:pt x="23431500" y="34823400"/>
                </a:lnTo>
                <a:lnTo>
                  <a:pt x="23469600" y="34937700"/>
                </a:lnTo>
                <a:lnTo>
                  <a:pt x="23520400" y="35052000"/>
                </a:lnTo>
                <a:lnTo>
                  <a:pt x="23571200" y="35204400"/>
                </a:lnTo>
                <a:lnTo>
                  <a:pt x="23647400" y="35394900"/>
                </a:lnTo>
                <a:lnTo>
                  <a:pt x="23723600" y="35585400"/>
                </a:lnTo>
                <a:lnTo>
                  <a:pt x="23787100" y="35763200"/>
                </a:lnTo>
                <a:lnTo>
                  <a:pt x="23850600" y="35915600"/>
                </a:lnTo>
                <a:lnTo>
                  <a:pt x="23901400" y="36029900"/>
                </a:lnTo>
                <a:lnTo>
                  <a:pt x="23952200" y="36144200"/>
                </a:lnTo>
                <a:lnTo>
                  <a:pt x="24053800" y="36347400"/>
                </a:lnTo>
                <a:lnTo>
                  <a:pt x="24193500" y="36652200"/>
                </a:lnTo>
                <a:lnTo>
                  <a:pt x="24371300" y="37007800"/>
                </a:lnTo>
                <a:lnTo>
                  <a:pt x="24561800" y="37414200"/>
                </a:lnTo>
                <a:lnTo>
                  <a:pt x="24777700" y="37833300"/>
                </a:lnTo>
                <a:lnTo>
                  <a:pt x="24980900" y="38265100"/>
                </a:lnTo>
                <a:lnTo>
                  <a:pt x="25184100" y="38671500"/>
                </a:lnTo>
                <a:lnTo>
                  <a:pt x="25361900" y="39027100"/>
                </a:lnTo>
                <a:lnTo>
                  <a:pt x="25514300" y="39344600"/>
                </a:lnTo>
                <a:lnTo>
                  <a:pt x="25615900" y="39560500"/>
                </a:lnTo>
                <a:lnTo>
                  <a:pt x="25679400" y="39687500"/>
                </a:lnTo>
                <a:lnTo>
                  <a:pt x="25742900" y="39814500"/>
                </a:lnTo>
                <a:lnTo>
                  <a:pt x="25819100" y="39992300"/>
                </a:lnTo>
                <a:lnTo>
                  <a:pt x="25920700" y="40195500"/>
                </a:lnTo>
                <a:lnTo>
                  <a:pt x="26022300" y="40424100"/>
                </a:lnTo>
                <a:lnTo>
                  <a:pt x="26136600" y="40640000"/>
                </a:lnTo>
                <a:lnTo>
                  <a:pt x="26238200" y="40843200"/>
                </a:lnTo>
                <a:lnTo>
                  <a:pt x="26314400" y="41021000"/>
                </a:lnTo>
                <a:lnTo>
                  <a:pt x="26377900" y="41148000"/>
                </a:lnTo>
                <a:lnTo>
                  <a:pt x="26441400" y="41262300"/>
                </a:lnTo>
                <a:lnTo>
                  <a:pt x="26568400" y="41503600"/>
                </a:lnTo>
                <a:lnTo>
                  <a:pt x="26733500" y="41846500"/>
                </a:lnTo>
                <a:lnTo>
                  <a:pt x="26949400" y="42265600"/>
                </a:lnTo>
                <a:lnTo>
                  <a:pt x="27203400" y="42760900"/>
                </a:lnTo>
                <a:lnTo>
                  <a:pt x="27482800" y="43294300"/>
                </a:lnTo>
                <a:lnTo>
                  <a:pt x="27762200" y="43853100"/>
                </a:lnTo>
                <a:lnTo>
                  <a:pt x="28054300" y="44411900"/>
                </a:lnTo>
                <a:lnTo>
                  <a:pt x="28346400" y="44970700"/>
                </a:lnTo>
                <a:lnTo>
                  <a:pt x="28613100" y="45491400"/>
                </a:lnTo>
                <a:lnTo>
                  <a:pt x="28854400" y="45961300"/>
                </a:lnTo>
                <a:lnTo>
                  <a:pt x="29070300" y="46367700"/>
                </a:lnTo>
                <a:lnTo>
                  <a:pt x="29222700" y="46672500"/>
                </a:lnTo>
                <a:lnTo>
                  <a:pt x="29337000" y="46888400"/>
                </a:lnTo>
                <a:lnTo>
                  <a:pt x="29375100" y="46964600"/>
                </a:lnTo>
                <a:lnTo>
                  <a:pt x="29425900" y="47028100"/>
                </a:lnTo>
                <a:lnTo>
                  <a:pt x="29476700" y="47129700"/>
                </a:lnTo>
                <a:lnTo>
                  <a:pt x="29540200" y="47218600"/>
                </a:lnTo>
                <a:lnTo>
                  <a:pt x="29591000" y="47294800"/>
                </a:lnTo>
                <a:lnTo>
                  <a:pt x="29629100" y="47371000"/>
                </a:lnTo>
                <a:lnTo>
                  <a:pt x="29730700" y="47536100"/>
                </a:lnTo>
                <a:lnTo>
                  <a:pt x="29870400" y="47764700"/>
                </a:lnTo>
                <a:lnTo>
                  <a:pt x="30022800" y="48018700"/>
                </a:lnTo>
                <a:lnTo>
                  <a:pt x="30175200" y="48272700"/>
                </a:lnTo>
                <a:lnTo>
                  <a:pt x="30314900" y="48501300"/>
                </a:lnTo>
                <a:lnTo>
                  <a:pt x="30416500" y="48653700"/>
                </a:lnTo>
                <a:lnTo>
                  <a:pt x="30480000" y="48729900"/>
                </a:lnTo>
                <a:lnTo>
                  <a:pt x="30543500" y="48742600"/>
                </a:lnTo>
                <a:lnTo>
                  <a:pt x="30645100" y="48742600"/>
                </a:lnTo>
                <a:lnTo>
                  <a:pt x="30772100" y="48729900"/>
                </a:lnTo>
                <a:lnTo>
                  <a:pt x="30873700" y="48729900"/>
                </a:lnTo>
                <a:lnTo>
                  <a:pt x="30949900" y="48742600"/>
                </a:lnTo>
                <a:lnTo>
                  <a:pt x="31026100" y="48818800"/>
                </a:lnTo>
                <a:lnTo>
                  <a:pt x="31229300" y="49047400"/>
                </a:lnTo>
                <a:lnTo>
                  <a:pt x="31534100" y="49403000"/>
                </a:lnTo>
                <a:lnTo>
                  <a:pt x="31940500" y="49860200"/>
                </a:lnTo>
                <a:lnTo>
                  <a:pt x="32448500" y="50431700"/>
                </a:lnTo>
                <a:lnTo>
                  <a:pt x="33007300" y="51079400"/>
                </a:lnTo>
                <a:lnTo>
                  <a:pt x="33642300" y="51790600"/>
                </a:lnTo>
                <a:lnTo>
                  <a:pt x="34315400" y="52552600"/>
                </a:lnTo>
                <a:lnTo>
                  <a:pt x="35026600" y="53365400"/>
                </a:lnTo>
                <a:lnTo>
                  <a:pt x="35750500" y="54203600"/>
                </a:lnTo>
                <a:lnTo>
                  <a:pt x="36487100" y="55041800"/>
                </a:lnTo>
                <a:lnTo>
                  <a:pt x="37211000" y="55867300"/>
                </a:lnTo>
                <a:lnTo>
                  <a:pt x="37922200" y="56680100"/>
                </a:lnTo>
                <a:lnTo>
                  <a:pt x="38595300" y="57467500"/>
                </a:lnTo>
                <a:lnTo>
                  <a:pt x="39230300" y="58191400"/>
                </a:lnTo>
                <a:lnTo>
                  <a:pt x="39801800" y="58851800"/>
                </a:lnTo>
                <a:lnTo>
                  <a:pt x="40309800" y="59436000"/>
                </a:lnTo>
                <a:lnTo>
                  <a:pt x="40728900" y="59918600"/>
                </a:lnTo>
                <a:lnTo>
                  <a:pt x="41046400" y="60299600"/>
                </a:lnTo>
                <a:lnTo>
                  <a:pt x="41262300" y="60540900"/>
                </a:lnTo>
                <a:lnTo>
                  <a:pt x="41351200" y="60655200"/>
                </a:lnTo>
                <a:lnTo>
                  <a:pt x="41402000" y="60782200"/>
                </a:lnTo>
                <a:lnTo>
                  <a:pt x="41478200" y="60972700"/>
                </a:lnTo>
                <a:lnTo>
                  <a:pt x="41554400" y="61201300"/>
                </a:lnTo>
                <a:lnTo>
                  <a:pt x="41643300" y="61442600"/>
                </a:lnTo>
                <a:lnTo>
                  <a:pt x="41719500" y="61683900"/>
                </a:lnTo>
                <a:lnTo>
                  <a:pt x="41795700" y="61912500"/>
                </a:lnTo>
                <a:lnTo>
                  <a:pt x="41859200" y="62090300"/>
                </a:lnTo>
                <a:lnTo>
                  <a:pt x="41922700" y="62230000"/>
                </a:lnTo>
                <a:lnTo>
                  <a:pt x="41998900" y="62344300"/>
                </a:lnTo>
                <a:lnTo>
                  <a:pt x="42164000" y="62585600"/>
                </a:lnTo>
                <a:lnTo>
                  <a:pt x="42392600" y="62941200"/>
                </a:lnTo>
                <a:lnTo>
                  <a:pt x="42697400" y="63385700"/>
                </a:lnTo>
                <a:lnTo>
                  <a:pt x="43053000" y="63893700"/>
                </a:lnTo>
                <a:lnTo>
                  <a:pt x="43446700" y="64452500"/>
                </a:lnTo>
                <a:lnTo>
                  <a:pt x="43865800" y="65049400"/>
                </a:lnTo>
                <a:lnTo>
                  <a:pt x="44284900" y="65671700"/>
                </a:lnTo>
                <a:lnTo>
                  <a:pt x="44716700" y="66281300"/>
                </a:lnTo>
                <a:lnTo>
                  <a:pt x="45135800" y="66878200"/>
                </a:lnTo>
                <a:lnTo>
                  <a:pt x="45529500" y="67437000"/>
                </a:lnTo>
                <a:lnTo>
                  <a:pt x="45872400" y="67932300"/>
                </a:lnTo>
                <a:lnTo>
                  <a:pt x="46177200" y="68351400"/>
                </a:lnTo>
                <a:lnTo>
                  <a:pt x="46405800" y="68681600"/>
                </a:lnTo>
                <a:lnTo>
                  <a:pt x="46570900" y="68897500"/>
                </a:lnTo>
                <a:lnTo>
                  <a:pt x="46634400" y="68986400"/>
                </a:lnTo>
                <a:lnTo>
                  <a:pt x="46723300" y="69049900"/>
                </a:lnTo>
                <a:lnTo>
                  <a:pt x="46837600" y="69126100"/>
                </a:lnTo>
                <a:lnTo>
                  <a:pt x="46990000" y="69202300"/>
                </a:lnTo>
                <a:lnTo>
                  <a:pt x="47129700" y="69291200"/>
                </a:lnTo>
                <a:lnTo>
                  <a:pt x="47256700" y="69354700"/>
                </a:lnTo>
                <a:lnTo>
                  <a:pt x="47345600" y="69405500"/>
                </a:lnTo>
                <a:lnTo>
                  <a:pt x="47434500" y="69481700"/>
                </a:lnTo>
                <a:lnTo>
                  <a:pt x="47637700" y="69634100"/>
                </a:lnTo>
                <a:lnTo>
                  <a:pt x="47929800" y="69875400"/>
                </a:lnTo>
                <a:lnTo>
                  <a:pt x="48298100" y="70167500"/>
                </a:lnTo>
                <a:lnTo>
                  <a:pt x="48729900" y="70510400"/>
                </a:lnTo>
                <a:lnTo>
                  <a:pt x="49199800" y="70891400"/>
                </a:lnTo>
                <a:lnTo>
                  <a:pt x="49695100" y="71285100"/>
                </a:lnTo>
                <a:lnTo>
                  <a:pt x="50203100" y="71678800"/>
                </a:lnTo>
                <a:lnTo>
                  <a:pt x="50698400" y="72059800"/>
                </a:lnTo>
                <a:lnTo>
                  <a:pt x="51168300" y="72415400"/>
                </a:lnTo>
                <a:lnTo>
                  <a:pt x="51587400" y="72732900"/>
                </a:lnTo>
                <a:lnTo>
                  <a:pt x="51943000" y="72999600"/>
                </a:lnTo>
                <a:lnTo>
                  <a:pt x="52222400" y="73190100"/>
                </a:lnTo>
                <a:lnTo>
                  <a:pt x="52412900" y="73291700"/>
                </a:lnTo>
                <a:lnTo>
                  <a:pt x="52590700" y="73342500"/>
                </a:lnTo>
                <a:lnTo>
                  <a:pt x="52920900" y="73418700"/>
                </a:lnTo>
                <a:lnTo>
                  <a:pt x="53111400" y="73456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78" name="Freeform 2778"/>
          <p:cNvSpPr/>
          <p:nvPr/>
        </p:nvSpPr>
        <p:spPr>
          <a:xfrm rot="-5400000">
            <a:off x="4811316" y="-143112"/>
            <a:ext cx="1894522" cy="2468403"/>
          </a:xfrm>
          <a:custGeom>
            <a:avLst/>
            <a:gdLst/>
            <a:ahLst/>
            <a:cxnLst/>
            <a:rect l="0" t="0" r="0" b="0"/>
            <a:pathLst>
              <a:path w="50520600" h="65824100">
                <a:moveTo>
                  <a:pt x="0" y="0"/>
                </a:moveTo>
                <a:lnTo>
                  <a:pt x="12700" y="12700"/>
                </a:lnTo>
                <a:lnTo>
                  <a:pt x="50800" y="50800"/>
                </a:lnTo>
                <a:lnTo>
                  <a:pt x="114300" y="127000"/>
                </a:lnTo>
                <a:lnTo>
                  <a:pt x="241300" y="266700"/>
                </a:lnTo>
                <a:lnTo>
                  <a:pt x="431800" y="495300"/>
                </a:lnTo>
                <a:lnTo>
                  <a:pt x="660400" y="762000"/>
                </a:lnTo>
                <a:lnTo>
                  <a:pt x="914400" y="1054100"/>
                </a:lnTo>
                <a:lnTo>
                  <a:pt x="1155700" y="1346200"/>
                </a:lnTo>
                <a:lnTo>
                  <a:pt x="1397000" y="1625600"/>
                </a:lnTo>
                <a:lnTo>
                  <a:pt x="1587500" y="1892300"/>
                </a:lnTo>
                <a:lnTo>
                  <a:pt x="1739900" y="2108200"/>
                </a:lnTo>
                <a:lnTo>
                  <a:pt x="1828800" y="2260600"/>
                </a:lnTo>
                <a:lnTo>
                  <a:pt x="1879600" y="2438400"/>
                </a:lnTo>
                <a:lnTo>
                  <a:pt x="1930400" y="2705100"/>
                </a:lnTo>
                <a:lnTo>
                  <a:pt x="1968500" y="3060700"/>
                </a:lnTo>
                <a:lnTo>
                  <a:pt x="2019300" y="3467100"/>
                </a:lnTo>
                <a:lnTo>
                  <a:pt x="2057400" y="3898900"/>
                </a:lnTo>
                <a:lnTo>
                  <a:pt x="2095500" y="4343400"/>
                </a:lnTo>
                <a:lnTo>
                  <a:pt x="2120900" y="4762500"/>
                </a:lnTo>
                <a:lnTo>
                  <a:pt x="2146300" y="5130800"/>
                </a:lnTo>
                <a:lnTo>
                  <a:pt x="2171700" y="5435600"/>
                </a:lnTo>
                <a:lnTo>
                  <a:pt x="2184400" y="5651500"/>
                </a:lnTo>
                <a:lnTo>
                  <a:pt x="2184400" y="5740400"/>
                </a:lnTo>
                <a:lnTo>
                  <a:pt x="2184400" y="5816600"/>
                </a:lnTo>
                <a:lnTo>
                  <a:pt x="2159000" y="5943600"/>
                </a:lnTo>
                <a:lnTo>
                  <a:pt x="2146300" y="6070600"/>
                </a:lnTo>
                <a:lnTo>
                  <a:pt x="2133600" y="6184900"/>
                </a:lnTo>
                <a:lnTo>
                  <a:pt x="2120900" y="6248400"/>
                </a:lnTo>
                <a:lnTo>
                  <a:pt x="2133600" y="6311900"/>
                </a:lnTo>
                <a:lnTo>
                  <a:pt x="2159000" y="6388100"/>
                </a:lnTo>
                <a:lnTo>
                  <a:pt x="2184400" y="6477000"/>
                </a:lnTo>
                <a:lnTo>
                  <a:pt x="2209800" y="6527800"/>
                </a:lnTo>
                <a:lnTo>
                  <a:pt x="2235200" y="6578600"/>
                </a:lnTo>
                <a:lnTo>
                  <a:pt x="2298700" y="6654800"/>
                </a:lnTo>
                <a:lnTo>
                  <a:pt x="2362200" y="6731000"/>
                </a:lnTo>
                <a:lnTo>
                  <a:pt x="2400300" y="6781800"/>
                </a:lnTo>
                <a:lnTo>
                  <a:pt x="2451100" y="6858000"/>
                </a:lnTo>
                <a:lnTo>
                  <a:pt x="2603500" y="7035800"/>
                </a:lnTo>
                <a:lnTo>
                  <a:pt x="2819400" y="7302500"/>
                </a:lnTo>
                <a:lnTo>
                  <a:pt x="3086100" y="7632700"/>
                </a:lnTo>
                <a:lnTo>
                  <a:pt x="3403600" y="8013700"/>
                </a:lnTo>
                <a:lnTo>
                  <a:pt x="3733800" y="8420100"/>
                </a:lnTo>
                <a:lnTo>
                  <a:pt x="4076700" y="8826500"/>
                </a:lnTo>
                <a:lnTo>
                  <a:pt x="4406900" y="9232900"/>
                </a:lnTo>
                <a:lnTo>
                  <a:pt x="4711700" y="9613900"/>
                </a:lnTo>
                <a:lnTo>
                  <a:pt x="4978400" y="9944100"/>
                </a:lnTo>
                <a:lnTo>
                  <a:pt x="5194300" y="10198100"/>
                </a:lnTo>
                <a:lnTo>
                  <a:pt x="5334000" y="10363200"/>
                </a:lnTo>
                <a:lnTo>
                  <a:pt x="5384800" y="10426700"/>
                </a:lnTo>
                <a:lnTo>
                  <a:pt x="5410200" y="10452100"/>
                </a:lnTo>
                <a:lnTo>
                  <a:pt x="5422900" y="10477500"/>
                </a:lnTo>
                <a:lnTo>
                  <a:pt x="5499100" y="10541000"/>
                </a:lnTo>
                <a:lnTo>
                  <a:pt x="5689600" y="10706100"/>
                </a:lnTo>
                <a:lnTo>
                  <a:pt x="5969000" y="10960100"/>
                </a:lnTo>
                <a:lnTo>
                  <a:pt x="6337300" y="11290300"/>
                </a:lnTo>
                <a:lnTo>
                  <a:pt x="6769100" y="11671300"/>
                </a:lnTo>
                <a:lnTo>
                  <a:pt x="7239000" y="12090400"/>
                </a:lnTo>
                <a:lnTo>
                  <a:pt x="7734300" y="12522200"/>
                </a:lnTo>
                <a:lnTo>
                  <a:pt x="8216900" y="12954000"/>
                </a:lnTo>
                <a:lnTo>
                  <a:pt x="8686800" y="13373100"/>
                </a:lnTo>
                <a:lnTo>
                  <a:pt x="9118600" y="13766800"/>
                </a:lnTo>
                <a:lnTo>
                  <a:pt x="9499600" y="14097000"/>
                </a:lnTo>
                <a:lnTo>
                  <a:pt x="9791700" y="14351000"/>
                </a:lnTo>
                <a:lnTo>
                  <a:pt x="9982200" y="14528800"/>
                </a:lnTo>
                <a:lnTo>
                  <a:pt x="10058400" y="14592300"/>
                </a:lnTo>
                <a:lnTo>
                  <a:pt x="10109200" y="14643100"/>
                </a:lnTo>
                <a:lnTo>
                  <a:pt x="10172700" y="14719300"/>
                </a:lnTo>
                <a:lnTo>
                  <a:pt x="10236200" y="14795500"/>
                </a:lnTo>
                <a:lnTo>
                  <a:pt x="10287000" y="14846300"/>
                </a:lnTo>
                <a:lnTo>
                  <a:pt x="10337800" y="14922500"/>
                </a:lnTo>
                <a:lnTo>
                  <a:pt x="10490200" y="15138400"/>
                </a:lnTo>
                <a:lnTo>
                  <a:pt x="10718800" y="15455900"/>
                </a:lnTo>
                <a:lnTo>
                  <a:pt x="11010900" y="15849600"/>
                </a:lnTo>
                <a:lnTo>
                  <a:pt x="11353800" y="16319500"/>
                </a:lnTo>
                <a:lnTo>
                  <a:pt x="11722100" y="16827500"/>
                </a:lnTo>
                <a:lnTo>
                  <a:pt x="12115800" y="17360900"/>
                </a:lnTo>
                <a:lnTo>
                  <a:pt x="12496800" y="17894300"/>
                </a:lnTo>
                <a:lnTo>
                  <a:pt x="12865100" y="18402300"/>
                </a:lnTo>
                <a:lnTo>
                  <a:pt x="13208000" y="18872200"/>
                </a:lnTo>
                <a:lnTo>
                  <a:pt x="13512800" y="19278600"/>
                </a:lnTo>
                <a:lnTo>
                  <a:pt x="13741400" y="19596100"/>
                </a:lnTo>
                <a:lnTo>
                  <a:pt x="13906500" y="19812000"/>
                </a:lnTo>
                <a:lnTo>
                  <a:pt x="13970000" y="19900900"/>
                </a:lnTo>
                <a:lnTo>
                  <a:pt x="14033500" y="19977100"/>
                </a:lnTo>
                <a:lnTo>
                  <a:pt x="14135100" y="20091400"/>
                </a:lnTo>
                <a:lnTo>
                  <a:pt x="14249400" y="20218400"/>
                </a:lnTo>
                <a:lnTo>
                  <a:pt x="14351000" y="20320000"/>
                </a:lnTo>
                <a:lnTo>
                  <a:pt x="14401800" y="20383500"/>
                </a:lnTo>
                <a:lnTo>
                  <a:pt x="14452600" y="20459700"/>
                </a:lnTo>
                <a:lnTo>
                  <a:pt x="14516100" y="20574000"/>
                </a:lnTo>
                <a:lnTo>
                  <a:pt x="14579600" y="20675600"/>
                </a:lnTo>
                <a:lnTo>
                  <a:pt x="14630400" y="20751800"/>
                </a:lnTo>
                <a:lnTo>
                  <a:pt x="14693900" y="20828000"/>
                </a:lnTo>
                <a:lnTo>
                  <a:pt x="14846300" y="21018500"/>
                </a:lnTo>
                <a:lnTo>
                  <a:pt x="15087600" y="21297900"/>
                </a:lnTo>
                <a:lnTo>
                  <a:pt x="15392400" y="21666200"/>
                </a:lnTo>
                <a:lnTo>
                  <a:pt x="15748000" y="22085300"/>
                </a:lnTo>
                <a:lnTo>
                  <a:pt x="16141700" y="22542500"/>
                </a:lnTo>
                <a:lnTo>
                  <a:pt x="16560800" y="23037800"/>
                </a:lnTo>
                <a:lnTo>
                  <a:pt x="16979900" y="23533100"/>
                </a:lnTo>
                <a:lnTo>
                  <a:pt x="17399000" y="24028400"/>
                </a:lnTo>
                <a:lnTo>
                  <a:pt x="17792700" y="24498300"/>
                </a:lnTo>
                <a:lnTo>
                  <a:pt x="18161000" y="24930100"/>
                </a:lnTo>
                <a:lnTo>
                  <a:pt x="18465800" y="25298400"/>
                </a:lnTo>
                <a:lnTo>
                  <a:pt x="18707100" y="25590500"/>
                </a:lnTo>
                <a:lnTo>
                  <a:pt x="18872200" y="25781000"/>
                </a:lnTo>
                <a:lnTo>
                  <a:pt x="18948400" y="25869900"/>
                </a:lnTo>
                <a:lnTo>
                  <a:pt x="18999200" y="25958800"/>
                </a:lnTo>
                <a:lnTo>
                  <a:pt x="19075400" y="26098500"/>
                </a:lnTo>
                <a:lnTo>
                  <a:pt x="19151600" y="26250900"/>
                </a:lnTo>
                <a:lnTo>
                  <a:pt x="19227800" y="26403300"/>
                </a:lnTo>
                <a:lnTo>
                  <a:pt x="19304000" y="26543000"/>
                </a:lnTo>
                <a:lnTo>
                  <a:pt x="19342100" y="26644600"/>
                </a:lnTo>
                <a:lnTo>
                  <a:pt x="19392900" y="26746200"/>
                </a:lnTo>
                <a:lnTo>
                  <a:pt x="19481800" y="27000200"/>
                </a:lnTo>
                <a:lnTo>
                  <a:pt x="19634200" y="27368500"/>
                </a:lnTo>
                <a:lnTo>
                  <a:pt x="19812000" y="27825700"/>
                </a:lnTo>
                <a:lnTo>
                  <a:pt x="20015200" y="28359100"/>
                </a:lnTo>
                <a:lnTo>
                  <a:pt x="20243800" y="28943300"/>
                </a:lnTo>
                <a:lnTo>
                  <a:pt x="20485100" y="29540200"/>
                </a:lnTo>
                <a:lnTo>
                  <a:pt x="20713700" y="30137100"/>
                </a:lnTo>
                <a:lnTo>
                  <a:pt x="20942300" y="30721300"/>
                </a:lnTo>
                <a:lnTo>
                  <a:pt x="21145500" y="31254700"/>
                </a:lnTo>
                <a:lnTo>
                  <a:pt x="21323300" y="31711900"/>
                </a:lnTo>
                <a:lnTo>
                  <a:pt x="21463000" y="32067500"/>
                </a:lnTo>
                <a:lnTo>
                  <a:pt x="21564600" y="32321500"/>
                </a:lnTo>
                <a:lnTo>
                  <a:pt x="21602700" y="32423100"/>
                </a:lnTo>
                <a:lnTo>
                  <a:pt x="21640800" y="32524700"/>
                </a:lnTo>
                <a:lnTo>
                  <a:pt x="21691600" y="32664400"/>
                </a:lnTo>
                <a:lnTo>
                  <a:pt x="21755100" y="32816800"/>
                </a:lnTo>
                <a:lnTo>
                  <a:pt x="21805900" y="32969200"/>
                </a:lnTo>
                <a:lnTo>
                  <a:pt x="21856700" y="33058100"/>
                </a:lnTo>
                <a:lnTo>
                  <a:pt x="21894800" y="33147000"/>
                </a:lnTo>
                <a:lnTo>
                  <a:pt x="21996400" y="33362900"/>
                </a:lnTo>
                <a:lnTo>
                  <a:pt x="22136100" y="33655000"/>
                </a:lnTo>
                <a:lnTo>
                  <a:pt x="22326600" y="34036000"/>
                </a:lnTo>
                <a:lnTo>
                  <a:pt x="22529800" y="34455100"/>
                </a:lnTo>
                <a:lnTo>
                  <a:pt x="22758400" y="34925000"/>
                </a:lnTo>
                <a:lnTo>
                  <a:pt x="22987000" y="35394900"/>
                </a:lnTo>
                <a:lnTo>
                  <a:pt x="23215600" y="35852100"/>
                </a:lnTo>
                <a:lnTo>
                  <a:pt x="23418800" y="36283900"/>
                </a:lnTo>
                <a:lnTo>
                  <a:pt x="23609300" y="36664900"/>
                </a:lnTo>
                <a:lnTo>
                  <a:pt x="23749000" y="36969700"/>
                </a:lnTo>
                <a:lnTo>
                  <a:pt x="23863300" y="37185600"/>
                </a:lnTo>
                <a:lnTo>
                  <a:pt x="23901400" y="37274500"/>
                </a:lnTo>
                <a:lnTo>
                  <a:pt x="23952200" y="37376100"/>
                </a:lnTo>
                <a:lnTo>
                  <a:pt x="24028400" y="37528500"/>
                </a:lnTo>
                <a:lnTo>
                  <a:pt x="24104600" y="37693600"/>
                </a:lnTo>
                <a:lnTo>
                  <a:pt x="24180800" y="37858700"/>
                </a:lnTo>
                <a:lnTo>
                  <a:pt x="24257000" y="38011100"/>
                </a:lnTo>
                <a:lnTo>
                  <a:pt x="24307800" y="38112700"/>
                </a:lnTo>
                <a:lnTo>
                  <a:pt x="24358600" y="38214300"/>
                </a:lnTo>
                <a:lnTo>
                  <a:pt x="24472900" y="38442900"/>
                </a:lnTo>
                <a:lnTo>
                  <a:pt x="24650700" y="38785800"/>
                </a:lnTo>
                <a:lnTo>
                  <a:pt x="24879300" y="39230300"/>
                </a:lnTo>
                <a:lnTo>
                  <a:pt x="25146000" y="39738300"/>
                </a:lnTo>
                <a:lnTo>
                  <a:pt x="25438100" y="40309800"/>
                </a:lnTo>
                <a:lnTo>
                  <a:pt x="25755600" y="40919400"/>
                </a:lnTo>
                <a:lnTo>
                  <a:pt x="26073100" y="41541700"/>
                </a:lnTo>
                <a:lnTo>
                  <a:pt x="26390600" y="42164000"/>
                </a:lnTo>
                <a:lnTo>
                  <a:pt x="26708100" y="42760900"/>
                </a:lnTo>
                <a:lnTo>
                  <a:pt x="26987500" y="43332400"/>
                </a:lnTo>
                <a:lnTo>
                  <a:pt x="27254200" y="43827700"/>
                </a:lnTo>
                <a:lnTo>
                  <a:pt x="27470100" y="44259500"/>
                </a:lnTo>
                <a:lnTo>
                  <a:pt x="27647900" y="44589700"/>
                </a:lnTo>
                <a:lnTo>
                  <a:pt x="27749500" y="44805600"/>
                </a:lnTo>
                <a:lnTo>
                  <a:pt x="27787600" y="44881800"/>
                </a:lnTo>
                <a:lnTo>
                  <a:pt x="27813000" y="44919900"/>
                </a:lnTo>
                <a:lnTo>
                  <a:pt x="27851100" y="44958000"/>
                </a:lnTo>
                <a:lnTo>
                  <a:pt x="27876500" y="44996100"/>
                </a:lnTo>
                <a:lnTo>
                  <a:pt x="27901900" y="45059600"/>
                </a:lnTo>
                <a:lnTo>
                  <a:pt x="27990800" y="45186600"/>
                </a:lnTo>
                <a:lnTo>
                  <a:pt x="28079700" y="45339000"/>
                </a:lnTo>
                <a:lnTo>
                  <a:pt x="28155900" y="45478700"/>
                </a:lnTo>
                <a:lnTo>
                  <a:pt x="28194000" y="45529500"/>
                </a:lnTo>
                <a:lnTo>
                  <a:pt x="28244800" y="45529500"/>
                </a:lnTo>
                <a:lnTo>
                  <a:pt x="28321000" y="45529500"/>
                </a:lnTo>
                <a:lnTo>
                  <a:pt x="28371800" y="45542200"/>
                </a:lnTo>
                <a:lnTo>
                  <a:pt x="28460700" y="45631100"/>
                </a:lnTo>
                <a:lnTo>
                  <a:pt x="28676600" y="45885100"/>
                </a:lnTo>
                <a:lnTo>
                  <a:pt x="29032200" y="46291500"/>
                </a:lnTo>
                <a:lnTo>
                  <a:pt x="29514800" y="46824900"/>
                </a:lnTo>
                <a:lnTo>
                  <a:pt x="30073600" y="47485300"/>
                </a:lnTo>
                <a:lnTo>
                  <a:pt x="30734000" y="48234600"/>
                </a:lnTo>
                <a:lnTo>
                  <a:pt x="31457900" y="49060100"/>
                </a:lnTo>
                <a:lnTo>
                  <a:pt x="32232600" y="49949100"/>
                </a:lnTo>
                <a:lnTo>
                  <a:pt x="33045400" y="50876200"/>
                </a:lnTo>
                <a:lnTo>
                  <a:pt x="33883600" y="51841400"/>
                </a:lnTo>
                <a:lnTo>
                  <a:pt x="34721800" y="52806600"/>
                </a:lnTo>
                <a:lnTo>
                  <a:pt x="35560000" y="53771800"/>
                </a:lnTo>
                <a:lnTo>
                  <a:pt x="36372800" y="54698900"/>
                </a:lnTo>
                <a:lnTo>
                  <a:pt x="37147500" y="55587900"/>
                </a:lnTo>
                <a:lnTo>
                  <a:pt x="37871400" y="56413400"/>
                </a:lnTo>
                <a:lnTo>
                  <a:pt x="38531800" y="57162700"/>
                </a:lnTo>
                <a:lnTo>
                  <a:pt x="39090600" y="57823100"/>
                </a:lnTo>
                <a:lnTo>
                  <a:pt x="39560500" y="58356500"/>
                </a:lnTo>
                <a:lnTo>
                  <a:pt x="39916100" y="58762900"/>
                </a:lnTo>
                <a:lnTo>
                  <a:pt x="40144700" y="59016900"/>
                </a:lnTo>
                <a:lnTo>
                  <a:pt x="40220900" y="59105800"/>
                </a:lnTo>
                <a:lnTo>
                  <a:pt x="40233600" y="59156600"/>
                </a:lnTo>
                <a:lnTo>
                  <a:pt x="40259000" y="59194700"/>
                </a:lnTo>
                <a:lnTo>
                  <a:pt x="40297100" y="59258200"/>
                </a:lnTo>
                <a:lnTo>
                  <a:pt x="40373300" y="59372500"/>
                </a:lnTo>
                <a:lnTo>
                  <a:pt x="40449500" y="59499500"/>
                </a:lnTo>
                <a:lnTo>
                  <a:pt x="40513000" y="59575700"/>
                </a:lnTo>
                <a:lnTo>
                  <a:pt x="40601900" y="59626500"/>
                </a:lnTo>
                <a:lnTo>
                  <a:pt x="40805100" y="59753500"/>
                </a:lnTo>
                <a:lnTo>
                  <a:pt x="41135300" y="59944000"/>
                </a:lnTo>
                <a:lnTo>
                  <a:pt x="41554400" y="60198000"/>
                </a:lnTo>
                <a:lnTo>
                  <a:pt x="42062400" y="60490100"/>
                </a:lnTo>
                <a:lnTo>
                  <a:pt x="42646600" y="60833000"/>
                </a:lnTo>
                <a:lnTo>
                  <a:pt x="43268900" y="61201300"/>
                </a:lnTo>
                <a:lnTo>
                  <a:pt x="43929300" y="61595000"/>
                </a:lnTo>
                <a:lnTo>
                  <a:pt x="44602400" y="61988700"/>
                </a:lnTo>
                <a:lnTo>
                  <a:pt x="45288200" y="62395100"/>
                </a:lnTo>
                <a:lnTo>
                  <a:pt x="45948600" y="62788800"/>
                </a:lnTo>
                <a:lnTo>
                  <a:pt x="46596300" y="63157100"/>
                </a:lnTo>
                <a:lnTo>
                  <a:pt x="47180500" y="63512700"/>
                </a:lnTo>
                <a:lnTo>
                  <a:pt x="47713900" y="63830200"/>
                </a:lnTo>
                <a:lnTo>
                  <a:pt x="48171100" y="64096900"/>
                </a:lnTo>
                <a:lnTo>
                  <a:pt x="48539400" y="64312800"/>
                </a:lnTo>
                <a:lnTo>
                  <a:pt x="48793400" y="64465200"/>
                </a:lnTo>
                <a:lnTo>
                  <a:pt x="48920400" y="64541400"/>
                </a:lnTo>
                <a:lnTo>
                  <a:pt x="49060100" y="64655700"/>
                </a:lnTo>
                <a:lnTo>
                  <a:pt x="49263300" y="64808100"/>
                </a:lnTo>
                <a:lnTo>
                  <a:pt x="49491900" y="64985900"/>
                </a:lnTo>
                <a:lnTo>
                  <a:pt x="49745900" y="65201800"/>
                </a:lnTo>
                <a:lnTo>
                  <a:pt x="50012600" y="65430400"/>
                </a:lnTo>
                <a:lnTo>
                  <a:pt x="50292000" y="65646300"/>
                </a:lnTo>
                <a:lnTo>
                  <a:pt x="50520600" y="65824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79" name="Freeform 2779"/>
          <p:cNvSpPr/>
          <p:nvPr/>
        </p:nvSpPr>
        <p:spPr>
          <a:xfrm rot="-5400000">
            <a:off x="5165884" y="-106679"/>
            <a:ext cx="1468278" cy="1969293"/>
          </a:xfrm>
          <a:custGeom>
            <a:avLst/>
            <a:gdLst/>
            <a:ahLst/>
            <a:cxnLst/>
            <a:rect l="0" t="0" r="0" b="0"/>
            <a:pathLst>
              <a:path w="39154100" h="52514500">
                <a:moveTo>
                  <a:pt x="1016000" y="0"/>
                </a:moveTo>
                <a:lnTo>
                  <a:pt x="939800" y="266700"/>
                </a:lnTo>
                <a:lnTo>
                  <a:pt x="762000" y="914400"/>
                </a:lnTo>
                <a:lnTo>
                  <a:pt x="596900" y="1549400"/>
                </a:lnTo>
                <a:lnTo>
                  <a:pt x="431800" y="2133600"/>
                </a:lnTo>
                <a:lnTo>
                  <a:pt x="292100" y="2679700"/>
                </a:lnTo>
                <a:lnTo>
                  <a:pt x="177800" y="3136900"/>
                </a:lnTo>
                <a:lnTo>
                  <a:pt x="76200" y="3517900"/>
                </a:lnTo>
                <a:lnTo>
                  <a:pt x="12700" y="3784600"/>
                </a:lnTo>
                <a:lnTo>
                  <a:pt x="0" y="3911600"/>
                </a:lnTo>
                <a:lnTo>
                  <a:pt x="12700" y="4064000"/>
                </a:lnTo>
                <a:lnTo>
                  <a:pt x="38100" y="4267200"/>
                </a:lnTo>
                <a:lnTo>
                  <a:pt x="88900" y="4495800"/>
                </a:lnTo>
                <a:lnTo>
                  <a:pt x="139700" y="4762500"/>
                </a:lnTo>
                <a:lnTo>
                  <a:pt x="215900" y="5029200"/>
                </a:lnTo>
                <a:lnTo>
                  <a:pt x="279400" y="5295900"/>
                </a:lnTo>
                <a:lnTo>
                  <a:pt x="355600" y="5524500"/>
                </a:lnTo>
                <a:lnTo>
                  <a:pt x="419100" y="5715000"/>
                </a:lnTo>
                <a:lnTo>
                  <a:pt x="469900" y="5854700"/>
                </a:lnTo>
                <a:lnTo>
                  <a:pt x="546100" y="5994400"/>
                </a:lnTo>
                <a:lnTo>
                  <a:pt x="711200" y="6235700"/>
                </a:lnTo>
                <a:lnTo>
                  <a:pt x="939800" y="6553200"/>
                </a:lnTo>
                <a:lnTo>
                  <a:pt x="1219200" y="6934200"/>
                </a:lnTo>
                <a:lnTo>
                  <a:pt x="1524000" y="7353300"/>
                </a:lnTo>
                <a:lnTo>
                  <a:pt x="1841500" y="7785100"/>
                </a:lnTo>
                <a:lnTo>
                  <a:pt x="2159000" y="8216900"/>
                </a:lnTo>
                <a:lnTo>
                  <a:pt x="2451100" y="8610600"/>
                </a:lnTo>
                <a:lnTo>
                  <a:pt x="2717800" y="8966200"/>
                </a:lnTo>
                <a:lnTo>
                  <a:pt x="2921000" y="9245600"/>
                </a:lnTo>
                <a:lnTo>
                  <a:pt x="3073400" y="9423400"/>
                </a:lnTo>
                <a:lnTo>
                  <a:pt x="3124200" y="9499600"/>
                </a:lnTo>
                <a:lnTo>
                  <a:pt x="3175000" y="9563100"/>
                </a:lnTo>
                <a:lnTo>
                  <a:pt x="3238500" y="9639300"/>
                </a:lnTo>
                <a:lnTo>
                  <a:pt x="3289300" y="9690100"/>
                </a:lnTo>
                <a:lnTo>
                  <a:pt x="3314700" y="9728200"/>
                </a:lnTo>
                <a:lnTo>
                  <a:pt x="3352800" y="9779000"/>
                </a:lnTo>
                <a:lnTo>
                  <a:pt x="3378200" y="9829800"/>
                </a:lnTo>
                <a:lnTo>
                  <a:pt x="3429000" y="9893300"/>
                </a:lnTo>
                <a:lnTo>
                  <a:pt x="3606800" y="10096500"/>
                </a:lnTo>
                <a:lnTo>
                  <a:pt x="3860800" y="10401300"/>
                </a:lnTo>
                <a:lnTo>
                  <a:pt x="4178300" y="10782300"/>
                </a:lnTo>
                <a:lnTo>
                  <a:pt x="4572000" y="11239500"/>
                </a:lnTo>
                <a:lnTo>
                  <a:pt x="4991100" y="11734800"/>
                </a:lnTo>
                <a:lnTo>
                  <a:pt x="5435600" y="12268200"/>
                </a:lnTo>
                <a:lnTo>
                  <a:pt x="5892800" y="12814300"/>
                </a:lnTo>
                <a:lnTo>
                  <a:pt x="6350000" y="13335000"/>
                </a:lnTo>
                <a:lnTo>
                  <a:pt x="6769100" y="13843000"/>
                </a:lnTo>
                <a:lnTo>
                  <a:pt x="7162800" y="14300200"/>
                </a:lnTo>
                <a:lnTo>
                  <a:pt x="7493000" y="14693900"/>
                </a:lnTo>
                <a:lnTo>
                  <a:pt x="7747000" y="14998700"/>
                </a:lnTo>
                <a:lnTo>
                  <a:pt x="7912100" y="15201900"/>
                </a:lnTo>
                <a:lnTo>
                  <a:pt x="7988300" y="15290800"/>
                </a:lnTo>
                <a:lnTo>
                  <a:pt x="8026400" y="15354300"/>
                </a:lnTo>
                <a:lnTo>
                  <a:pt x="8064500" y="15443200"/>
                </a:lnTo>
                <a:lnTo>
                  <a:pt x="8115300" y="15544800"/>
                </a:lnTo>
                <a:lnTo>
                  <a:pt x="8166100" y="15633700"/>
                </a:lnTo>
                <a:lnTo>
                  <a:pt x="8204200" y="15697200"/>
                </a:lnTo>
                <a:lnTo>
                  <a:pt x="8229600" y="15786100"/>
                </a:lnTo>
                <a:lnTo>
                  <a:pt x="8318500" y="16014700"/>
                </a:lnTo>
                <a:lnTo>
                  <a:pt x="8458200" y="16357600"/>
                </a:lnTo>
                <a:lnTo>
                  <a:pt x="8623300" y="16802100"/>
                </a:lnTo>
                <a:lnTo>
                  <a:pt x="8826500" y="17310100"/>
                </a:lnTo>
                <a:lnTo>
                  <a:pt x="9055100" y="17868900"/>
                </a:lnTo>
                <a:lnTo>
                  <a:pt x="9283700" y="18465800"/>
                </a:lnTo>
                <a:lnTo>
                  <a:pt x="9512300" y="19075400"/>
                </a:lnTo>
                <a:lnTo>
                  <a:pt x="9753600" y="19672300"/>
                </a:lnTo>
                <a:lnTo>
                  <a:pt x="9969500" y="20231100"/>
                </a:lnTo>
                <a:lnTo>
                  <a:pt x="10172700" y="20739100"/>
                </a:lnTo>
                <a:lnTo>
                  <a:pt x="10337800" y="21183600"/>
                </a:lnTo>
                <a:lnTo>
                  <a:pt x="10477500" y="21526500"/>
                </a:lnTo>
                <a:lnTo>
                  <a:pt x="10566400" y="21755100"/>
                </a:lnTo>
                <a:lnTo>
                  <a:pt x="10591800" y="21844000"/>
                </a:lnTo>
                <a:lnTo>
                  <a:pt x="10629900" y="21920200"/>
                </a:lnTo>
                <a:lnTo>
                  <a:pt x="10680700" y="22047200"/>
                </a:lnTo>
                <a:lnTo>
                  <a:pt x="10718800" y="22174200"/>
                </a:lnTo>
                <a:lnTo>
                  <a:pt x="10756900" y="22250400"/>
                </a:lnTo>
                <a:lnTo>
                  <a:pt x="10795000" y="22339300"/>
                </a:lnTo>
                <a:lnTo>
                  <a:pt x="10909300" y="22555200"/>
                </a:lnTo>
                <a:lnTo>
                  <a:pt x="11061700" y="22885400"/>
                </a:lnTo>
                <a:lnTo>
                  <a:pt x="11252200" y="23279100"/>
                </a:lnTo>
                <a:lnTo>
                  <a:pt x="11480800" y="23749000"/>
                </a:lnTo>
                <a:lnTo>
                  <a:pt x="11722100" y="24244300"/>
                </a:lnTo>
                <a:lnTo>
                  <a:pt x="11976100" y="24752300"/>
                </a:lnTo>
                <a:lnTo>
                  <a:pt x="12217400" y="25247600"/>
                </a:lnTo>
                <a:lnTo>
                  <a:pt x="12446000" y="25704800"/>
                </a:lnTo>
                <a:lnTo>
                  <a:pt x="12636500" y="26111200"/>
                </a:lnTo>
                <a:lnTo>
                  <a:pt x="12801600" y="26441400"/>
                </a:lnTo>
                <a:lnTo>
                  <a:pt x="12903200" y="26657300"/>
                </a:lnTo>
                <a:lnTo>
                  <a:pt x="12954000" y="26746200"/>
                </a:lnTo>
                <a:lnTo>
                  <a:pt x="12992100" y="26835100"/>
                </a:lnTo>
                <a:lnTo>
                  <a:pt x="13042900" y="26949400"/>
                </a:lnTo>
                <a:lnTo>
                  <a:pt x="13106400" y="27076400"/>
                </a:lnTo>
                <a:lnTo>
                  <a:pt x="13157200" y="27190700"/>
                </a:lnTo>
                <a:lnTo>
                  <a:pt x="13195300" y="27266900"/>
                </a:lnTo>
                <a:lnTo>
                  <a:pt x="13246100" y="27368500"/>
                </a:lnTo>
                <a:lnTo>
                  <a:pt x="13373100" y="27609800"/>
                </a:lnTo>
                <a:lnTo>
                  <a:pt x="13550900" y="27965400"/>
                </a:lnTo>
                <a:lnTo>
                  <a:pt x="13792200" y="28435300"/>
                </a:lnTo>
                <a:lnTo>
                  <a:pt x="14084300" y="28994100"/>
                </a:lnTo>
                <a:lnTo>
                  <a:pt x="14401800" y="29603700"/>
                </a:lnTo>
                <a:lnTo>
                  <a:pt x="14732000" y="30251400"/>
                </a:lnTo>
                <a:lnTo>
                  <a:pt x="15074900" y="30924500"/>
                </a:lnTo>
                <a:lnTo>
                  <a:pt x="15430500" y="31597600"/>
                </a:lnTo>
                <a:lnTo>
                  <a:pt x="15760700" y="32245300"/>
                </a:lnTo>
                <a:lnTo>
                  <a:pt x="16078200" y="32854900"/>
                </a:lnTo>
                <a:lnTo>
                  <a:pt x="16357600" y="33388300"/>
                </a:lnTo>
                <a:lnTo>
                  <a:pt x="16586200" y="33845500"/>
                </a:lnTo>
                <a:lnTo>
                  <a:pt x="16764000" y="34201100"/>
                </a:lnTo>
                <a:lnTo>
                  <a:pt x="16891000" y="34429700"/>
                </a:lnTo>
                <a:lnTo>
                  <a:pt x="16929100" y="34518600"/>
                </a:lnTo>
                <a:lnTo>
                  <a:pt x="16941800" y="34531300"/>
                </a:lnTo>
                <a:lnTo>
                  <a:pt x="16967200" y="34569400"/>
                </a:lnTo>
                <a:lnTo>
                  <a:pt x="16992600" y="34607500"/>
                </a:lnTo>
                <a:lnTo>
                  <a:pt x="17005300" y="34607500"/>
                </a:lnTo>
                <a:lnTo>
                  <a:pt x="17018000" y="34607500"/>
                </a:lnTo>
                <a:lnTo>
                  <a:pt x="17068800" y="34671000"/>
                </a:lnTo>
                <a:lnTo>
                  <a:pt x="17195800" y="34823400"/>
                </a:lnTo>
                <a:lnTo>
                  <a:pt x="17386300" y="35052000"/>
                </a:lnTo>
                <a:lnTo>
                  <a:pt x="17614900" y="35344100"/>
                </a:lnTo>
                <a:lnTo>
                  <a:pt x="17881600" y="35648900"/>
                </a:lnTo>
                <a:lnTo>
                  <a:pt x="18161000" y="35979100"/>
                </a:lnTo>
                <a:lnTo>
                  <a:pt x="18427700" y="36283900"/>
                </a:lnTo>
                <a:lnTo>
                  <a:pt x="18669000" y="36563300"/>
                </a:lnTo>
                <a:lnTo>
                  <a:pt x="18872200" y="36779200"/>
                </a:lnTo>
                <a:lnTo>
                  <a:pt x="19024600" y="36906200"/>
                </a:lnTo>
                <a:lnTo>
                  <a:pt x="19151600" y="36982400"/>
                </a:lnTo>
                <a:lnTo>
                  <a:pt x="19431000" y="37134800"/>
                </a:lnTo>
                <a:lnTo>
                  <a:pt x="19824700" y="37325300"/>
                </a:lnTo>
                <a:lnTo>
                  <a:pt x="20320000" y="37566600"/>
                </a:lnTo>
                <a:lnTo>
                  <a:pt x="20904200" y="37846000"/>
                </a:lnTo>
                <a:lnTo>
                  <a:pt x="21551900" y="38163500"/>
                </a:lnTo>
                <a:lnTo>
                  <a:pt x="22250400" y="38506400"/>
                </a:lnTo>
                <a:lnTo>
                  <a:pt x="22987000" y="38862000"/>
                </a:lnTo>
                <a:lnTo>
                  <a:pt x="23736300" y="39217600"/>
                </a:lnTo>
                <a:lnTo>
                  <a:pt x="24498300" y="39585900"/>
                </a:lnTo>
                <a:lnTo>
                  <a:pt x="25234900" y="39941500"/>
                </a:lnTo>
                <a:lnTo>
                  <a:pt x="25933400" y="40284400"/>
                </a:lnTo>
                <a:lnTo>
                  <a:pt x="26593800" y="40614600"/>
                </a:lnTo>
                <a:lnTo>
                  <a:pt x="27178000" y="40906700"/>
                </a:lnTo>
                <a:lnTo>
                  <a:pt x="27673300" y="41160700"/>
                </a:lnTo>
                <a:lnTo>
                  <a:pt x="28067000" y="41376600"/>
                </a:lnTo>
                <a:lnTo>
                  <a:pt x="28346400" y="41541700"/>
                </a:lnTo>
                <a:lnTo>
                  <a:pt x="28486100" y="41643300"/>
                </a:lnTo>
                <a:lnTo>
                  <a:pt x="28600400" y="41808400"/>
                </a:lnTo>
                <a:lnTo>
                  <a:pt x="28727400" y="42075100"/>
                </a:lnTo>
                <a:lnTo>
                  <a:pt x="28879800" y="42443400"/>
                </a:lnTo>
                <a:lnTo>
                  <a:pt x="29057600" y="42875200"/>
                </a:lnTo>
                <a:lnTo>
                  <a:pt x="29235400" y="43370500"/>
                </a:lnTo>
                <a:lnTo>
                  <a:pt x="29425900" y="43878500"/>
                </a:lnTo>
                <a:lnTo>
                  <a:pt x="29616400" y="44411900"/>
                </a:lnTo>
                <a:lnTo>
                  <a:pt x="29806900" y="44932600"/>
                </a:lnTo>
                <a:lnTo>
                  <a:pt x="29984700" y="45415200"/>
                </a:lnTo>
                <a:lnTo>
                  <a:pt x="30149800" y="45859700"/>
                </a:lnTo>
                <a:lnTo>
                  <a:pt x="30302200" y="46228000"/>
                </a:lnTo>
                <a:lnTo>
                  <a:pt x="30429200" y="46507400"/>
                </a:lnTo>
                <a:lnTo>
                  <a:pt x="30530800" y="46672500"/>
                </a:lnTo>
                <a:lnTo>
                  <a:pt x="30657800" y="46812200"/>
                </a:lnTo>
                <a:lnTo>
                  <a:pt x="30899100" y="47002700"/>
                </a:lnTo>
                <a:lnTo>
                  <a:pt x="31229300" y="47256700"/>
                </a:lnTo>
                <a:lnTo>
                  <a:pt x="31623000" y="47548800"/>
                </a:lnTo>
                <a:lnTo>
                  <a:pt x="32067500" y="47879000"/>
                </a:lnTo>
                <a:lnTo>
                  <a:pt x="32562800" y="48234600"/>
                </a:lnTo>
                <a:lnTo>
                  <a:pt x="33083500" y="48602900"/>
                </a:lnTo>
                <a:lnTo>
                  <a:pt x="33616900" y="48983900"/>
                </a:lnTo>
                <a:lnTo>
                  <a:pt x="34137600" y="49339500"/>
                </a:lnTo>
                <a:lnTo>
                  <a:pt x="34632900" y="49682400"/>
                </a:lnTo>
                <a:lnTo>
                  <a:pt x="35090100" y="49999900"/>
                </a:lnTo>
                <a:lnTo>
                  <a:pt x="35496500" y="50279300"/>
                </a:lnTo>
                <a:lnTo>
                  <a:pt x="35826700" y="50507900"/>
                </a:lnTo>
                <a:lnTo>
                  <a:pt x="36080700" y="50673000"/>
                </a:lnTo>
                <a:lnTo>
                  <a:pt x="36220400" y="50774600"/>
                </a:lnTo>
                <a:lnTo>
                  <a:pt x="36385500" y="50876200"/>
                </a:lnTo>
                <a:lnTo>
                  <a:pt x="36626800" y="51015900"/>
                </a:lnTo>
                <a:lnTo>
                  <a:pt x="36931600" y="51193700"/>
                </a:lnTo>
                <a:lnTo>
                  <a:pt x="37274500" y="51409600"/>
                </a:lnTo>
                <a:lnTo>
                  <a:pt x="37655500" y="51625500"/>
                </a:lnTo>
                <a:lnTo>
                  <a:pt x="38049200" y="51854100"/>
                </a:lnTo>
                <a:lnTo>
                  <a:pt x="38430200" y="52082700"/>
                </a:lnTo>
                <a:lnTo>
                  <a:pt x="38785800" y="52298600"/>
                </a:lnTo>
                <a:lnTo>
                  <a:pt x="39103300" y="52476400"/>
                </a:lnTo>
                <a:lnTo>
                  <a:pt x="39154100" y="52514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80" name="Freeform 2780"/>
          <p:cNvSpPr/>
          <p:nvPr/>
        </p:nvSpPr>
        <p:spPr>
          <a:xfrm rot="-5400000">
            <a:off x="4662250" y="1613774"/>
            <a:ext cx="253365" cy="115728"/>
          </a:xfrm>
          <a:custGeom>
            <a:avLst/>
            <a:gdLst/>
            <a:ahLst/>
            <a:cxnLst/>
            <a:rect l="0" t="0" r="0" b="0"/>
            <a:pathLst>
              <a:path w="6756400" h="3086100">
                <a:moveTo>
                  <a:pt x="0" y="876300"/>
                </a:moveTo>
                <a:lnTo>
                  <a:pt x="114300" y="876300"/>
                </a:lnTo>
                <a:lnTo>
                  <a:pt x="355600" y="863600"/>
                </a:lnTo>
                <a:lnTo>
                  <a:pt x="482600" y="863600"/>
                </a:lnTo>
                <a:lnTo>
                  <a:pt x="596900" y="838200"/>
                </a:lnTo>
                <a:lnTo>
                  <a:pt x="749300" y="812800"/>
                </a:lnTo>
                <a:lnTo>
                  <a:pt x="927100" y="762000"/>
                </a:lnTo>
                <a:lnTo>
                  <a:pt x="1117600" y="723900"/>
                </a:lnTo>
                <a:lnTo>
                  <a:pt x="1295400" y="685800"/>
                </a:lnTo>
                <a:lnTo>
                  <a:pt x="1447800" y="647700"/>
                </a:lnTo>
                <a:lnTo>
                  <a:pt x="1549400" y="609600"/>
                </a:lnTo>
                <a:lnTo>
                  <a:pt x="1663700" y="584200"/>
                </a:lnTo>
                <a:lnTo>
                  <a:pt x="1841500" y="520700"/>
                </a:lnTo>
                <a:lnTo>
                  <a:pt x="2082800" y="431800"/>
                </a:lnTo>
                <a:lnTo>
                  <a:pt x="2362200" y="342900"/>
                </a:lnTo>
                <a:lnTo>
                  <a:pt x="2641600" y="241300"/>
                </a:lnTo>
                <a:lnTo>
                  <a:pt x="2908300" y="152400"/>
                </a:lnTo>
                <a:lnTo>
                  <a:pt x="3149600" y="76200"/>
                </a:lnTo>
                <a:lnTo>
                  <a:pt x="3340100" y="25400"/>
                </a:lnTo>
                <a:lnTo>
                  <a:pt x="3441700" y="0"/>
                </a:lnTo>
                <a:lnTo>
                  <a:pt x="3556000" y="12700"/>
                </a:lnTo>
                <a:lnTo>
                  <a:pt x="3708400" y="38100"/>
                </a:lnTo>
                <a:lnTo>
                  <a:pt x="3886200" y="76200"/>
                </a:lnTo>
                <a:lnTo>
                  <a:pt x="4076700" y="127000"/>
                </a:lnTo>
                <a:lnTo>
                  <a:pt x="4254500" y="177800"/>
                </a:lnTo>
                <a:lnTo>
                  <a:pt x="4406900" y="228600"/>
                </a:lnTo>
                <a:lnTo>
                  <a:pt x="4521200" y="266700"/>
                </a:lnTo>
                <a:lnTo>
                  <a:pt x="4622800" y="304800"/>
                </a:lnTo>
                <a:lnTo>
                  <a:pt x="4813300" y="393700"/>
                </a:lnTo>
                <a:lnTo>
                  <a:pt x="5054600" y="520700"/>
                </a:lnTo>
                <a:lnTo>
                  <a:pt x="5346700" y="660400"/>
                </a:lnTo>
                <a:lnTo>
                  <a:pt x="5651500" y="812800"/>
                </a:lnTo>
                <a:lnTo>
                  <a:pt x="5956300" y="977900"/>
                </a:lnTo>
                <a:lnTo>
                  <a:pt x="6248400" y="1143000"/>
                </a:lnTo>
                <a:lnTo>
                  <a:pt x="6489700" y="1308100"/>
                </a:lnTo>
                <a:lnTo>
                  <a:pt x="6629400" y="1422400"/>
                </a:lnTo>
                <a:lnTo>
                  <a:pt x="6705600" y="1485900"/>
                </a:lnTo>
                <a:lnTo>
                  <a:pt x="6743700" y="1536700"/>
                </a:lnTo>
                <a:lnTo>
                  <a:pt x="6756400" y="1549400"/>
                </a:lnTo>
                <a:lnTo>
                  <a:pt x="6756400" y="1574800"/>
                </a:lnTo>
                <a:lnTo>
                  <a:pt x="6756400" y="1612900"/>
                </a:lnTo>
                <a:lnTo>
                  <a:pt x="6743700" y="1727200"/>
                </a:lnTo>
                <a:lnTo>
                  <a:pt x="6718300" y="1943100"/>
                </a:lnTo>
                <a:lnTo>
                  <a:pt x="6642100" y="2311400"/>
                </a:lnTo>
                <a:lnTo>
                  <a:pt x="6527800" y="2781300"/>
                </a:lnTo>
                <a:lnTo>
                  <a:pt x="6451600" y="3086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81" name="Freeform 2781"/>
          <p:cNvSpPr/>
          <p:nvPr/>
        </p:nvSpPr>
        <p:spPr>
          <a:xfrm rot="-5400000">
            <a:off x="4639865" y="1828087"/>
            <a:ext cx="89535" cy="170973"/>
          </a:xfrm>
          <a:custGeom>
            <a:avLst/>
            <a:gdLst/>
            <a:ahLst/>
            <a:cxnLst/>
            <a:rect l="0" t="0" r="0" b="0"/>
            <a:pathLst>
              <a:path w="2387600" h="4559300">
                <a:moveTo>
                  <a:pt x="0" y="0"/>
                </a:moveTo>
                <a:lnTo>
                  <a:pt x="12700" y="12700"/>
                </a:lnTo>
                <a:lnTo>
                  <a:pt x="38100" y="50800"/>
                </a:lnTo>
                <a:lnTo>
                  <a:pt x="63500" y="76200"/>
                </a:lnTo>
                <a:lnTo>
                  <a:pt x="76200" y="165100"/>
                </a:lnTo>
                <a:lnTo>
                  <a:pt x="101600" y="406400"/>
                </a:lnTo>
                <a:lnTo>
                  <a:pt x="139700" y="774700"/>
                </a:lnTo>
                <a:lnTo>
                  <a:pt x="177800" y="1219200"/>
                </a:lnTo>
                <a:lnTo>
                  <a:pt x="228600" y="1739900"/>
                </a:lnTo>
                <a:lnTo>
                  <a:pt x="292100" y="2273300"/>
                </a:lnTo>
                <a:lnTo>
                  <a:pt x="342900" y="2819400"/>
                </a:lnTo>
                <a:lnTo>
                  <a:pt x="393700" y="3327400"/>
                </a:lnTo>
                <a:lnTo>
                  <a:pt x="444500" y="3784600"/>
                </a:lnTo>
                <a:lnTo>
                  <a:pt x="469900" y="4140200"/>
                </a:lnTo>
                <a:lnTo>
                  <a:pt x="495300" y="4381500"/>
                </a:lnTo>
                <a:lnTo>
                  <a:pt x="508000" y="4470400"/>
                </a:lnTo>
                <a:lnTo>
                  <a:pt x="508000" y="4483100"/>
                </a:lnTo>
                <a:lnTo>
                  <a:pt x="546100" y="4521200"/>
                </a:lnTo>
                <a:lnTo>
                  <a:pt x="571500" y="4559300"/>
                </a:lnTo>
                <a:lnTo>
                  <a:pt x="584200" y="4521200"/>
                </a:lnTo>
                <a:lnTo>
                  <a:pt x="596900" y="4483100"/>
                </a:lnTo>
                <a:lnTo>
                  <a:pt x="673100" y="4483100"/>
                </a:lnTo>
                <a:lnTo>
                  <a:pt x="901700" y="4470400"/>
                </a:lnTo>
                <a:lnTo>
                  <a:pt x="1219200" y="4470400"/>
                </a:lnTo>
                <a:lnTo>
                  <a:pt x="1638300" y="4457700"/>
                </a:lnTo>
                <a:lnTo>
                  <a:pt x="2108200" y="4445000"/>
                </a:lnTo>
                <a:lnTo>
                  <a:pt x="2387600" y="4445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82" name="Freeform 2782"/>
          <p:cNvSpPr/>
          <p:nvPr/>
        </p:nvSpPr>
        <p:spPr>
          <a:xfrm rot="-5400000">
            <a:off x="5211365" y="25480"/>
            <a:ext cx="1229201" cy="1706880"/>
          </a:xfrm>
          <a:custGeom>
            <a:avLst/>
            <a:gdLst/>
            <a:ahLst/>
            <a:cxnLst/>
            <a:rect l="0" t="0" r="0" b="0"/>
            <a:pathLst>
              <a:path w="32778700" h="45516800">
                <a:moveTo>
                  <a:pt x="355600" y="0"/>
                </a:moveTo>
                <a:lnTo>
                  <a:pt x="292100" y="190500"/>
                </a:lnTo>
                <a:lnTo>
                  <a:pt x="177800" y="584200"/>
                </a:lnTo>
                <a:lnTo>
                  <a:pt x="88900" y="939800"/>
                </a:lnTo>
                <a:lnTo>
                  <a:pt x="25400" y="1206500"/>
                </a:lnTo>
                <a:lnTo>
                  <a:pt x="0" y="1397000"/>
                </a:lnTo>
                <a:lnTo>
                  <a:pt x="25400" y="1587500"/>
                </a:lnTo>
                <a:lnTo>
                  <a:pt x="76200" y="1879600"/>
                </a:lnTo>
                <a:lnTo>
                  <a:pt x="165100" y="2260600"/>
                </a:lnTo>
                <a:lnTo>
                  <a:pt x="266700" y="2705100"/>
                </a:lnTo>
                <a:lnTo>
                  <a:pt x="393700" y="3187700"/>
                </a:lnTo>
                <a:lnTo>
                  <a:pt x="533400" y="3695700"/>
                </a:lnTo>
                <a:lnTo>
                  <a:pt x="660400" y="4191000"/>
                </a:lnTo>
                <a:lnTo>
                  <a:pt x="787400" y="4660900"/>
                </a:lnTo>
                <a:lnTo>
                  <a:pt x="901700" y="5092700"/>
                </a:lnTo>
                <a:lnTo>
                  <a:pt x="990600" y="5448300"/>
                </a:lnTo>
                <a:lnTo>
                  <a:pt x="1066800" y="5715000"/>
                </a:lnTo>
                <a:lnTo>
                  <a:pt x="1092200" y="5880100"/>
                </a:lnTo>
                <a:lnTo>
                  <a:pt x="1104900" y="6032500"/>
                </a:lnTo>
                <a:lnTo>
                  <a:pt x="1117600" y="6248400"/>
                </a:lnTo>
                <a:lnTo>
                  <a:pt x="1117600" y="6502400"/>
                </a:lnTo>
                <a:lnTo>
                  <a:pt x="1130300" y="6781800"/>
                </a:lnTo>
                <a:lnTo>
                  <a:pt x="1130300" y="7073900"/>
                </a:lnTo>
                <a:lnTo>
                  <a:pt x="1130300" y="7353300"/>
                </a:lnTo>
                <a:lnTo>
                  <a:pt x="1155700" y="7607300"/>
                </a:lnTo>
                <a:lnTo>
                  <a:pt x="1168400" y="7810500"/>
                </a:lnTo>
                <a:lnTo>
                  <a:pt x="1206500" y="7962900"/>
                </a:lnTo>
                <a:lnTo>
                  <a:pt x="1270000" y="8089900"/>
                </a:lnTo>
                <a:lnTo>
                  <a:pt x="1397000" y="8318500"/>
                </a:lnTo>
                <a:lnTo>
                  <a:pt x="1574800" y="8597900"/>
                </a:lnTo>
                <a:lnTo>
                  <a:pt x="1790700" y="8953500"/>
                </a:lnTo>
                <a:lnTo>
                  <a:pt x="2044700" y="9334500"/>
                </a:lnTo>
                <a:lnTo>
                  <a:pt x="2324100" y="9753600"/>
                </a:lnTo>
                <a:lnTo>
                  <a:pt x="2603500" y="10172700"/>
                </a:lnTo>
                <a:lnTo>
                  <a:pt x="2882900" y="10579100"/>
                </a:lnTo>
                <a:lnTo>
                  <a:pt x="3149600" y="10972800"/>
                </a:lnTo>
                <a:lnTo>
                  <a:pt x="3378200" y="11315700"/>
                </a:lnTo>
                <a:lnTo>
                  <a:pt x="3581400" y="11595100"/>
                </a:lnTo>
                <a:lnTo>
                  <a:pt x="3733800" y="11811000"/>
                </a:lnTo>
                <a:lnTo>
                  <a:pt x="3822700" y="11938000"/>
                </a:lnTo>
                <a:lnTo>
                  <a:pt x="3924300" y="12077700"/>
                </a:lnTo>
                <a:lnTo>
                  <a:pt x="4089400" y="12268200"/>
                </a:lnTo>
                <a:lnTo>
                  <a:pt x="4279900" y="12509500"/>
                </a:lnTo>
                <a:lnTo>
                  <a:pt x="4495800" y="12763500"/>
                </a:lnTo>
                <a:lnTo>
                  <a:pt x="4711700" y="13004800"/>
                </a:lnTo>
                <a:lnTo>
                  <a:pt x="4914900" y="13233400"/>
                </a:lnTo>
                <a:lnTo>
                  <a:pt x="5080000" y="13423900"/>
                </a:lnTo>
                <a:lnTo>
                  <a:pt x="5181600" y="13563600"/>
                </a:lnTo>
                <a:lnTo>
                  <a:pt x="5232400" y="13601700"/>
                </a:lnTo>
                <a:lnTo>
                  <a:pt x="5245100" y="13639800"/>
                </a:lnTo>
                <a:lnTo>
                  <a:pt x="5257800" y="13665200"/>
                </a:lnTo>
                <a:lnTo>
                  <a:pt x="5295900" y="13754100"/>
                </a:lnTo>
                <a:lnTo>
                  <a:pt x="5384800" y="13982700"/>
                </a:lnTo>
                <a:lnTo>
                  <a:pt x="5524500" y="14338300"/>
                </a:lnTo>
                <a:lnTo>
                  <a:pt x="5702300" y="14808200"/>
                </a:lnTo>
                <a:lnTo>
                  <a:pt x="5918200" y="15341600"/>
                </a:lnTo>
                <a:lnTo>
                  <a:pt x="6146800" y="15951200"/>
                </a:lnTo>
                <a:lnTo>
                  <a:pt x="6400800" y="16586200"/>
                </a:lnTo>
                <a:lnTo>
                  <a:pt x="6642100" y="17221200"/>
                </a:lnTo>
                <a:lnTo>
                  <a:pt x="6896100" y="17856200"/>
                </a:lnTo>
                <a:lnTo>
                  <a:pt x="7137400" y="18465800"/>
                </a:lnTo>
                <a:lnTo>
                  <a:pt x="7340600" y="19011900"/>
                </a:lnTo>
                <a:lnTo>
                  <a:pt x="7531100" y="19469100"/>
                </a:lnTo>
                <a:lnTo>
                  <a:pt x="7670800" y="19837400"/>
                </a:lnTo>
                <a:lnTo>
                  <a:pt x="7759700" y="20066000"/>
                </a:lnTo>
                <a:lnTo>
                  <a:pt x="7797800" y="20154900"/>
                </a:lnTo>
                <a:lnTo>
                  <a:pt x="7810500" y="20218400"/>
                </a:lnTo>
                <a:lnTo>
                  <a:pt x="7848600" y="20294600"/>
                </a:lnTo>
                <a:lnTo>
                  <a:pt x="7874000" y="20345400"/>
                </a:lnTo>
                <a:lnTo>
                  <a:pt x="7912100" y="20434300"/>
                </a:lnTo>
                <a:lnTo>
                  <a:pt x="8026400" y="20662900"/>
                </a:lnTo>
                <a:lnTo>
                  <a:pt x="8191500" y="21005800"/>
                </a:lnTo>
                <a:lnTo>
                  <a:pt x="8394700" y="21437600"/>
                </a:lnTo>
                <a:lnTo>
                  <a:pt x="8636000" y="21932900"/>
                </a:lnTo>
                <a:lnTo>
                  <a:pt x="8902700" y="22466300"/>
                </a:lnTo>
                <a:lnTo>
                  <a:pt x="9169400" y="23012400"/>
                </a:lnTo>
                <a:lnTo>
                  <a:pt x="9423400" y="23545800"/>
                </a:lnTo>
                <a:lnTo>
                  <a:pt x="9664700" y="24041100"/>
                </a:lnTo>
                <a:lnTo>
                  <a:pt x="9880600" y="24472900"/>
                </a:lnTo>
                <a:lnTo>
                  <a:pt x="10045700" y="24815800"/>
                </a:lnTo>
                <a:lnTo>
                  <a:pt x="10147300" y="25044400"/>
                </a:lnTo>
                <a:lnTo>
                  <a:pt x="10198100" y="25133300"/>
                </a:lnTo>
                <a:lnTo>
                  <a:pt x="10223500" y="25184100"/>
                </a:lnTo>
                <a:lnTo>
                  <a:pt x="10261600" y="25273000"/>
                </a:lnTo>
                <a:lnTo>
                  <a:pt x="10287000" y="25336500"/>
                </a:lnTo>
                <a:lnTo>
                  <a:pt x="10325100" y="25412700"/>
                </a:lnTo>
                <a:lnTo>
                  <a:pt x="10414000" y="25615900"/>
                </a:lnTo>
                <a:lnTo>
                  <a:pt x="10541000" y="25920700"/>
                </a:lnTo>
                <a:lnTo>
                  <a:pt x="10706100" y="26289000"/>
                </a:lnTo>
                <a:lnTo>
                  <a:pt x="10896600" y="26695400"/>
                </a:lnTo>
                <a:lnTo>
                  <a:pt x="11099800" y="27127200"/>
                </a:lnTo>
                <a:lnTo>
                  <a:pt x="11303000" y="27546300"/>
                </a:lnTo>
                <a:lnTo>
                  <a:pt x="11506200" y="27927300"/>
                </a:lnTo>
                <a:lnTo>
                  <a:pt x="11684000" y="28232100"/>
                </a:lnTo>
                <a:lnTo>
                  <a:pt x="11811000" y="28409900"/>
                </a:lnTo>
                <a:lnTo>
                  <a:pt x="11887200" y="28498800"/>
                </a:lnTo>
                <a:lnTo>
                  <a:pt x="11925300" y="28536900"/>
                </a:lnTo>
                <a:lnTo>
                  <a:pt x="11950700" y="28549600"/>
                </a:lnTo>
                <a:lnTo>
                  <a:pt x="11963400" y="28549600"/>
                </a:lnTo>
                <a:lnTo>
                  <a:pt x="12001500" y="28536900"/>
                </a:lnTo>
                <a:lnTo>
                  <a:pt x="12103100" y="28498800"/>
                </a:lnTo>
                <a:lnTo>
                  <a:pt x="12306300" y="28397200"/>
                </a:lnTo>
                <a:lnTo>
                  <a:pt x="12623800" y="28206700"/>
                </a:lnTo>
                <a:lnTo>
                  <a:pt x="13030200" y="27952700"/>
                </a:lnTo>
                <a:lnTo>
                  <a:pt x="13500100" y="27647900"/>
                </a:lnTo>
                <a:lnTo>
                  <a:pt x="14020800" y="27305000"/>
                </a:lnTo>
                <a:lnTo>
                  <a:pt x="14566900" y="26936700"/>
                </a:lnTo>
                <a:lnTo>
                  <a:pt x="15138400" y="26555700"/>
                </a:lnTo>
                <a:lnTo>
                  <a:pt x="15709900" y="26187400"/>
                </a:lnTo>
                <a:lnTo>
                  <a:pt x="16256000" y="25819100"/>
                </a:lnTo>
                <a:lnTo>
                  <a:pt x="16789400" y="25476200"/>
                </a:lnTo>
                <a:lnTo>
                  <a:pt x="17272000" y="25171400"/>
                </a:lnTo>
                <a:lnTo>
                  <a:pt x="17703800" y="24917400"/>
                </a:lnTo>
                <a:lnTo>
                  <a:pt x="18059400" y="24726900"/>
                </a:lnTo>
                <a:lnTo>
                  <a:pt x="18275300" y="24625300"/>
                </a:lnTo>
                <a:lnTo>
                  <a:pt x="18402300" y="24587200"/>
                </a:lnTo>
                <a:lnTo>
                  <a:pt x="18453100" y="24574500"/>
                </a:lnTo>
                <a:lnTo>
                  <a:pt x="18478500" y="24587200"/>
                </a:lnTo>
                <a:lnTo>
                  <a:pt x="18503900" y="24587200"/>
                </a:lnTo>
                <a:lnTo>
                  <a:pt x="18554700" y="24612600"/>
                </a:lnTo>
                <a:lnTo>
                  <a:pt x="18656300" y="24701500"/>
                </a:lnTo>
                <a:lnTo>
                  <a:pt x="18846800" y="24879300"/>
                </a:lnTo>
                <a:lnTo>
                  <a:pt x="19138900" y="25196800"/>
                </a:lnTo>
                <a:lnTo>
                  <a:pt x="19481800" y="25615900"/>
                </a:lnTo>
                <a:lnTo>
                  <a:pt x="19875500" y="26111200"/>
                </a:lnTo>
                <a:lnTo>
                  <a:pt x="20307300" y="26657300"/>
                </a:lnTo>
                <a:lnTo>
                  <a:pt x="20764500" y="27241500"/>
                </a:lnTo>
                <a:lnTo>
                  <a:pt x="21234400" y="27863800"/>
                </a:lnTo>
                <a:lnTo>
                  <a:pt x="21704300" y="28486100"/>
                </a:lnTo>
                <a:lnTo>
                  <a:pt x="22161500" y="29095700"/>
                </a:lnTo>
                <a:lnTo>
                  <a:pt x="22606000" y="29692600"/>
                </a:lnTo>
                <a:lnTo>
                  <a:pt x="23012400" y="30238700"/>
                </a:lnTo>
                <a:lnTo>
                  <a:pt x="23368000" y="30734000"/>
                </a:lnTo>
                <a:lnTo>
                  <a:pt x="23672800" y="31140400"/>
                </a:lnTo>
                <a:lnTo>
                  <a:pt x="23901400" y="31457900"/>
                </a:lnTo>
                <a:lnTo>
                  <a:pt x="24066500" y="31673800"/>
                </a:lnTo>
                <a:lnTo>
                  <a:pt x="24130000" y="31750000"/>
                </a:lnTo>
                <a:lnTo>
                  <a:pt x="24206200" y="31800800"/>
                </a:lnTo>
                <a:lnTo>
                  <a:pt x="24333200" y="31864300"/>
                </a:lnTo>
                <a:lnTo>
                  <a:pt x="24472900" y="31927800"/>
                </a:lnTo>
                <a:lnTo>
                  <a:pt x="24625300" y="31978600"/>
                </a:lnTo>
                <a:lnTo>
                  <a:pt x="24739600" y="32042100"/>
                </a:lnTo>
                <a:lnTo>
                  <a:pt x="24815800" y="32092900"/>
                </a:lnTo>
                <a:lnTo>
                  <a:pt x="24853900" y="32194500"/>
                </a:lnTo>
                <a:lnTo>
                  <a:pt x="24955500" y="32435800"/>
                </a:lnTo>
                <a:lnTo>
                  <a:pt x="25107900" y="32804100"/>
                </a:lnTo>
                <a:lnTo>
                  <a:pt x="25298400" y="33299400"/>
                </a:lnTo>
                <a:lnTo>
                  <a:pt x="25527000" y="33883600"/>
                </a:lnTo>
                <a:lnTo>
                  <a:pt x="25793700" y="34556700"/>
                </a:lnTo>
                <a:lnTo>
                  <a:pt x="26073100" y="35280600"/>
                </a:lnTo>
                <a:lnTo>
                  <a:pt x="26377900" y="36068000"/>
                </a:lnTo>
                <a:lnTo>
                  <a:pt x="26695400" y="36868100"/>
                </a:lnTo>
                <a:lnTo>
                  <a:pt x="27012900" y="37693600"/>
                </a:lnTo>
                <a:lnTo>
                  <a:pt x="27343100" y="38506400"/>
                </a:lnTo>
                <a:lnTo>
                  <a:pt x="27660600" y="39306500"/>
                </a:lnTo>
                <a:lnTo>
                  <a:pt x="27965400" y="40055800"/>
                </a:lnTo>
                <a:lnTo>
                  <a:pt x="28244800" y="40754300"/>
                </a:lnTo>
                <a:lnTo>
                  <a:pt x="28498800" y="41389300"/>
                </a:lnTo>
                <a:lnTo>
                  <a:pt x="28727400" y="41922700"/>
                </a:lnTo>
                <a:lnTo>
                  <a:pt x="28930600" y="42354500"/>
                </a:lnTo>
                <a:lnTo>
                  <a:pt x="29070300" y="42659300"/>
                </a:lnTo>
                <a:lnTo>
                  <a:pt x="29171900" y="42824400"/>
                </a:lnTo>
                <a:lnTo>
                  <a:pt x="29311600" y="42976800"/>
                </a:lnTo>
                <a:lnTo>
                  <a:pt x="29565600" y="43180000"/>
                </a:lnTo>
                <a:lnTo>
                  <a:pt x="29908500" y="43459400"/>
                </a:lnTo>
                <a:lnTo>
                  <a:pt x="30340300" y="43776900"/>
                </a:lnTo>
                <a:lnTo>
                  <a:pt x="30822900" y="44119800"/>
                </a:lnTo>
                <a:lnTo>
                  <a:pt x="31343600" y="44500800"/>
                </a:lnTo>
                <a:lnTo>
                  <a:pt x="31902400" y="44894500"/>
                </a:lnTo>
                <a:lnTo>
                  <a:pt x="32473900" y="45300900"/>
                </a:lnTo>
                <a:lnTo>
                  <a:pt x="32778700" y="45516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83" name="Freeform 2783"/>
          <p:cNvSpPr/>
          <p:nvPr/>
        </p:nvSpPr>
        <p:spPr>
          <a:xfrm rot="-5400000">
            <a:off x="4637247" y="1537812"/>
            <a:ext cx="345281" cy="189071"/>
          </a:xfrm>
          <a:custGeom>
            <a:avLst/>
            <a:gdLst/>
            <a:ahLst/>
            <a:cxnLst/>
            <a:rect l="0" t="0" r="0" b="0"/>
            <a:pathLst>
              <a:path w="9207500" h="5041900">
                <a:moveTo>
                  <a:pt x="0" y="393700"/>
                </a:moveTo>
                <a:lnTo>
                  <a:pt x="0" y="406400"/>
                </a:lnTo>
                <a:lnTo>
                  <a:pt x="0" y="431800"/>
                </a:lnTo>
                <a:lnTo>
                  <a:pt x="0" y="482600"/>
                </a:lnTo>
                <a:lnTo>
                  <a:pt x="0" y="584200"/>
                </a:lnTo>
                <a:lnTo>
                  <a:pt x="12700" y="698500"/>
                </a:lnTo>
                <a:lnTo>
                  <a:pt x="38100" y="762000"/>
                </a:lnTo>
                <a:lnTo>
                  <a:pt x="101600" y="774700"/>
                </a:lnTo>
                <a:lnTo>
                  <a:pt x="203200" y="762000"/>
                </a:lnTo>
                <a:lnTo>
                  <a:pt x="304800" y="762000"/>
                </a:lnTo>
                <a:lnTo>
                  <a:pt x="381000" y="749300"/>
                </a:lnTo>
                <a:lnTo>
                  <a:pt x="469900" y="723900"/>
                </a:lnTo>
                <a:lnTo>
                  <a:pt x="673100" y="685800"/>
                </a:lnTo>
                <a:lnTo>
                  <a:pt x="977900" y="609600"/>
                </a:lnTo>
                <a:lnTo>
                  <a:pt x="1320800" y="533400"/>
                </a:lnTo>
                <a:lnTo>
                  <a:pt x="1701800" y="457200"/>
                </a:lnTo>
                <a:lnTo>
                  <a:pt x="2044700" y="368300"/>
                </a:lnTo>
                <a:lnTo>
                  <a:pt x="2362200" y="304800"/>
                </a:lnTo>
                <a:lnTo>
                  <a:pt x="2578100" y="241300"/>
                </a:lnTo>
                <a:lnTo>
                  <a:pt x="2692400" y="215900"/>
                </a:lnTo>
                <a:lnTo>
                  <a:pt x="2806700" y="190500"/>
                </a:lnTo>
                <a:lnTo>
                  <a:pt x="2959100" y="127000"/>
                </a:lnTo>
                <a:lnTo>
                  <a:pt x="3136900" y="63500"/>
                </a:lnTo>
                <a:lnTo>
                  <a:pt x="3289300" y="12700"/>
                </a:lnTo>
                <a:lnTo>
                  <a:pt x="3403600" y="0"/>
                </a:lnTo>
                <a:lnTo>
                  <a:pt x="3505200" y="12700"/>
                </a:lnTo>
                <a:lnTo>
                  <a:pt x="3708400" y="50800"/>
                </a:lnTo>
                <a:lnTo>
                  <a:pt x="4000500" y="114300"/>
                </a:lnTo>
                <a:lnTo>
                  <a:pt x="4330700" y="190500"/>
                </a:lnTo>
                <a:lnTo>
                  <a:pt x="4686300" y="279400"/>
                </a:lnTo>
                <a:lnTo>
                  <a:pt x="5029200" y="355600"/>
                </a:lnTo>
                <a:lnTo>
                  <a:pt x="5334000" y="444500"/>
                </a:lnTo>
                <a:lnTo>
                  <a:pt x="5562600" y="508000"/>
                </a:lnTo>
                <a:lnTo>
                  <a:pt x="5702300" y="546100"/>
                </a:lnTo>
                <a:lnTo>
                  <a:pt x="5842000" y="609600"/>
                </a:lnTo>
                <a:lnTo>
                  <a:pt x="6032500" y="711200"/>
                </a:lnTo>
                <a:lnTo>
                  <a:pt x="6261100" y="825500"/>
                </a:lnTo>
                <a:lnTo>
                  <a:pt x="6489700" y="965200"/>
                </a:lnTo>
                <a:lnTo>
                  <a:pt x="6705600" y="1092200"/>
                </a:lnTo>
                <a:lnTo>
                  <a:pt x="6883400" y="1206500"/>
                </a:lnTo>
                <a:lnTo>
                  <a:pt x="6997700" y="1295400"/>
                </a:lnTo>
                <a:lnTo>
                  <a:pt x="7086600" y="1384300"/>
                </a:lnTo>
                <a:lnTo>
                  <a:pt x="7226300" y="1574800"/>
                </a:lnTo>
                <a:lnTo>
                  <a:pt x="7416800" y="1816100"/>
                </a:lnTo>
                <a:lnTo>
                  <a:pt x="7632700" y="2133600"/>
                </a:lnTo>
                <a:lnTo>
                  <a:pt x="7886700" y="2476500"/>
                </a:lnTo>
                <a:lnTo>
                  <a:pt x="8140700" y="2844800"/>
                </a:lnTo>
                <a:lnTo>
                  <a:pt x="8394700" y="3213100"/>
                </a:lnTo>
                <a:lnTo>
                  <a:pt x="8636000" y="3581400"/>
                </a:lnTo>
                <a:lnTo>
                  <a:pt x="8851900" y="3911600"/>
                </a:lnTo>
                <a:lnTo>
                  <a:pt x="9029700" y="4203700"/>
                </a:lnTo>
                <a:lnTo>
                  <a:pt x="9144000" y="4445000"/>
                </a:lnTo>
                <a:lnTo>
                  <a:pt x="9207500" y="4597400"/>
                </a:lnTo>
                <a:lnTo>
                  <a:pt x="9207500" y="4787900"/>
                </a:lnTo>
                <a:lnTo>
                  <a:pt x="9156700" y="5041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84" name="Freeform 2784"/>
          <p:cNvSpPr/>
          <p:nvPr/>
        </p:nvSpPr>
        <p:spPr>
          <a:xfrm rot="-5400000">
            <a:off x="5148739" y="712947"/>
            <a:ext cx="486251" cy="888206"/>
          </a:xfrm>
          <a:custGeom>
            <a:avLst/>
            <a:gdLst/>
            <a:ahLst/>
            <a:cxnLst/>
            <a:rect l="0" t="0" r="0" b="0"/>
            <a:pathLst>
              <a:path w="12966700" h="23685500">
                <a:moveTo>
                  <a:pt x="0" y="0"/>
                </a:moveTo>
                <a:lnTo>
                  <a:pt x="12700" y="12700"/>
                </a:lnTo>
                <a:lnTo>
                  <a:pt x="292100" y="431800"/>
                </a:lnTo>
                <a:lnTo>
                  <a:pt x="508000" y="749300"/>
                </a:lnTo>
                <a:lnTo>
                  <a:pt x="635000" y="965200"/>
                </a:lnTo>
                <a:lnTo>
                  <a:pt x="685800" y="1041400"/>
                </a:lnTo>
                <a:lnTo>
                  <a:pt x="685800" y="1054100"/>
                </a:lnTo>
                <a:lnTo>
                  <a:pt x="685800" y="1066800"/>
                </a:lnTo>
                <a:lnTo>
                  <a:pt x="685800" y="1092200"/>
                </a:lnTo>
                <a:lnTo>
                  <a:pt x="685800" y="1104900"/>
                </a:lnTo>
                <a:lnTo>
                  <a:pt x="698500" y="1181100"/>
                </a:lnTo>
                <a:lnTo>
                  <a:pt x="698500" y="1409700"/>
                </a:lnTo>
                <a:lnTo>
                  <a:pt x="711200" y="1752600"/>
                </a:lnTo>
                <a:lnTo>
                  <a:pt x="723900" y="2197100"/>
                </a:lnTo>
                <a:lnTo>
                  <a:pt x="749300" y="2730500"/>
                </a:lnTo>
                <a:lnTo>
                  <a:pt x="762000" y="3314700"/>
                </a:lnTo>
                <a:lnTo>
                  <a:pt x="787400" y="3962400"/>
                </a:lnTo>
                <a:lnTo>
                  <a:pt x="812800" y="4622800"/>
                </a:lnTo>
                <a:lnTo>
                  <a:pt x="850900" y="5295900"/>
                </a:lnTo>
                <a:lnTo>
                  <a:pt x="876300" y="5956300"/>
                </a:lnTo>
                <a:lnTo>
                  <a:pt x="914400" y="6578600"/>
                </a:lnTo>
                <a:lnTo>
                  <a:pt x="939800" y="7162800"/>
                </a:lnTo>
                <a:lnTo>
                  <a:pt x="977900" y="7658100"/>
                </a:lnTo>
                <a:lnTo>
                  <a:pt x="1016000" y="8077200"/>
                </a:lnTo>
                <a:lnTo>
                  <a:pt x="1041400" y="8382000"/>
                </a:lnTo>
                <a:lnTo>
                  <a:pt x="1079500" y="8559800"/>
                </a:lnTo>
                <a:lnTo>
                  <a:pt x="1155700" y="8737600"/>
                </a:lnTo>
                <a:lnTo>
                  <a:pt x="1295400" y="9004300"/>
                </a:lnTo>
                <a:lnTo>
                  <a:pt x="1498600" y="9334500"/>
                </a:lnTo>
                <a:lnTo>
                  <a:pt x="1739900" y="9715500"/>
                </a:lnTo>
                <a:lnTo>
                  <a:pt x="2006600" y="10134600"/>
                </a:lnTo>
                <a:lnTo>
                  <a:pt x="2298700" y="10579100"/>
                </a:lnTo>
                <a:lnTo>
                  <a:pt x="2590800" y="11023600"/>
                </a:lnTo>
                <a:lnTo>
                  <a:pt x="2882900" y="11468100"/>
                </a:lnTo>
                <a:lnTo>
                  <a:pt x="3175000" y="11874500"/>
                </a:lnTo>
                <a:lnTo>
                  <a:pt x="3429000" y="12230100"/>
                </a:lnTo>
                <a:lnTo>
                  <a:pt x="3644900" y="12534900"/>
                </a:lnTo>
                <a:lnTo>
                  <a:pt x="3822700" y="12750800"/>
                </a:lnTo>
                <a:lnTo>
                  <a:pt x="3924300" y="12890500"/>
                </a:lnTo>
                <a:lnTo>
                  <a:pt x="4076700" y="12992100"/>
                </a:lnTo>
                <a:lnTo>
                  <a:pt x="4292600" y="13144500"/>
                </a:lnTo>
                <a:lnTo>
                  <a:pt x="4572000" y="13309600"/>
                </a:lnTo>
                <a:lnTo>
                  <a:pt x="4902200" y="13500100"/>
                </a:lnTo>
                <a:lnTo>
                  <a:pt x="5257800" y="13690600"/>
                </a:lnTo>
                <a:lnTo>
                  <a:pt x="5613400" y="13893800"/>
                </a:lnTo>
                <a:lnTo>
                  <a:pt x="5956300" y="14097000"/>
                </a:lnTo>
                <a:lnTo>
                  <a:pt x="6261100" y="14287500"/>
                </a:lnTo>
                <a:lnTo>
                  <a:pt x="6527800" y="14452600"/>
                </a:lnTo>
                <a:lnTo>
                  <a:pt x="6680200" y="14579600"/>
                </a:lnTo>
                <a:lnTo>
                  <a:pt x="6769100" y="14655800"/>
                </a:lnTo>
                <a:lnTo>
                  <a:pt x="6807200" y="14706600"/>
                </a:lnTo>
                <a:lnTo>
                  <a:pt x="6819900" y="14732000"/>
                </a:lnTo>
                <a:lnTo>
                  <a:pt x="6819900" y="14744700"/>
                </a:lnTo>
                <a:lnTo>
                  <a:pt x="6832600" y="14808200"/>
                </a:lnTo>
                <a:lnTo>
                  <a:pt x="6845300" y="14935200"/>
                </a:lnTo>
                <a:lnTo>
                  <a:pt x="6845300" y="15176500"/>
                </a:lnTo>
                <a:lnTo>
                  <a:pt x="6819900" y="15557500"/>
                </a:lnTo>
                <a:lnTo>
                  <a:pt x="6781800" y="16027400"/>
                </a:lnTo>
                <a:lnTo>
                  <a:pt x="6718300" y="16560800"/>
                </a:lnTo>
                <a:lnTo>
                  <a:pt x="6654800" y="17119600"/>
                </a:lnTo>
                <a:lnTo>
                  <a:pt x="6591300" y="17691100"/>
                </a:lnTo>
                <a:lnTo>
                  <a:pt x="6527800" y="18262600"/>
                </a:lnTo>
                <a:lnTo>
                  <a:pt x="6477000" y="18796000"/>
                </a:lnTo>
                <a:lnTo>
                  <a:pt x="6426200" y="19278600"/>
                </a:lnTo>
                <a:lnTo>
                  <a:pt x="6400800" y="19685000"/>
                </a:lnTo>
                <a:lnTo>
                  <a:pt x="6388100" y="19989800"/>
                </a:lnTo>
                <a:lnTo>
                  <a:pt x="6413500" y="20180300"/>
                </a:lnTo>
                <a:lnTo>
                  <a:pt x="6489700" y="20345400"/>
                </a:lnTo>
                <a:lnTo>
                  <a:pt x="6629400" y="20599400"/>
                </a:lnTo>
                <a:lnTo>
                  <a:pt x="6832600" y="20916900"/>
                </a:lnTo>
                <a:lnTo>
                  <a:pt x="7086600" y="21285200"/>
                </a:lnTo>
                <a:lnTo>
                  <a:pt x="7353300" y="21678900"/>
                </a:lnTo>
                <a:lnTo>
                  <a:pt x="7658100" y="22072600"/>
                </a:lnTo>
                <a:lnTo>
                  <a:pt x="7950200" y="22466300"/>
                </a:lnTo>
                <a:lnTo>
                  <a:pt x="8255000" y="22834600"/>
                </a:lnTo>
                <a:lnTo>
                  <a:pt x="8521700" y="23152100"/>
                </a:lnTo>
                <a:lnTo>
                  <a:pt x="8763000" y="23418800"/>
                </a:lnTo>
                <a:lnTo>
                  <a:pt x="8928100" y="23571200"/>
                </a:lnTo>
                <a:lnTo>
                  <a:pt x="9029700" y="23647400"/>
                </a:lnTo>
                <a:lnTo>
                  <a:pt x="9080500" y="23672800"/>
                </a:lnTo>
                <a:lnTo>
                  <a:pt x="9105900" y="23672800"/>
                </a:lnTo>
                <a:lnTo>
                  <a:pt x="9131300" y="23685500"/>
                </a:lnTo>
                <a:lnTo>
                  <a:pt x="9182100" y="23672800"/>
                </a:lnTo>
                <a:lnTo>
                  <a:pt x="9309100" y="23647400"/>
                </a:lnTo>
                <a:lnTo>
                  <a:pt x="9537700" y="23571200"/>
                </a:lnTo>
                <a:lnTo>
                  <a:pt x="9918700" y="23418800"/>
                </a:lnTo>
                <a:lnTo>
                  <a:pt x="10388600" y="23215600"/>
                </a:lnTo>
                <a:lnTo>
                  <a:pt x="10922000" y="22974300"/>
                </a:lnTo>
                <a:lnTo>
                  <a:pt x="11493500" y="22694900"/>
                </a:lnTo>
                <a:lnTo>
                  <a:pt x="12103100" y="22402800"/>
                </a:lnTo>
                <a:lnTo>
                  <a:pt x="12725400" y="22110700"/>
                </a:lnTo>
                <a:lnTo>
                  <a:pt x="12966700" y="21983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85" name="Freeform 2785"/>
          <p:cNvSpPr/>
          <p:nvPr/>
        </p:nvSpPr>
        <p:spPr>
          <a:xfrm rot="-5400000">
            <a:off x="4719161" y="1436371"/>
            <a:ext cx="170497" cy="173355"/>
          </a:xfrm>
          <a:custGeom>
            <a:avLst/>
            <a:gdLst/>
            <a:ahLst/>
            <a:cxnLst/>
            <a:rect l="0" t="0" r="0" b="0"/>
            <a:pathLst>
              <a:path w="4546600" h="4622800">
                <a:moveTo>
                  <a:pt x="0" y="0"/>
                </a:moveTo>
                <a:lnTo>
                  <a:pt x="12700" y="0"/>
                </a:lnTo>
                <a:lnTo>
                  <a:pt x="50800" y="12700"/>
                </a:lnTo>
                <a:lnTo>
                  <a:pt x="127000" y="25400"/>
                </a:lnTo>
                <a:lnTo>
                  <a:pt x="279400" y="63500"/>
                </a:lnTo>
                <a:lnTo>
                  <a:pt x="508000" y="114300"/>
                </a:lnTo>
                <a:lnTo>
                  <a:pt x="762000" y="177800"/>
                </a:lnTo>
                <a:lnTo>
                  <a:pt x="1003300" y="241300"/>
                </a:lnTo>
                <a:lnTo>
                  <a:pt x="1231900" y="292100"/>
                </a:lnTo>
                <a:lnTo>
                  <a:pt x="1397000" y="330200"/>
                </a:lnTo>
                <a:lnTo>
                  <a:pt x="1473200" y="355600"/>
                </a:lnTo>
                <a:lnTo>
                  <a:pt x="1549400" y="393700"/>
                </a:lnTo>
                <a:lnTo>
                  <a:pt x="1651000" y="444500"/>
                </a:lnTo>
                <a:lnTo>
                  <a:pt x="1752600" y="508000"/>
                </a:lnTo>
                <a:lnTo>
                  <a:pt x="1828800" y="558800"/>
                </a:lnTo>
                <a:lnTo>
                  <a:pt x="1879600" y="635000"/>
                </a:lnTo>
                <a:lnTo>
                  <a:pt x="2032000" y="850900"/>
                </a:lnTo>
                <a:lnTo>
                  <a:pt x="2247900" y="1181100"/>
                </a:lnTo>
                <a:lnTo>
                  <a:pt x="2540000" y="1612900"/>
                </a:lnTo>
                <a:lnTo>
                  <a:pt x="2870200" y="2108200"/>
                </a:lnTo>
                <a:lnTo>
                  <a:pt x="3251200" y="2667000"/>
                </a:lnTo>
                <a:lnTo>
                  <a:pt x="3644900" y="3263900"/>
                </a:lnTo>
                <a:lnTo>
                  <a:pt x="4051300" y="3886200"/>
                </a:lnTo>
                <a:lnTo>
                  <a:pt x="4457700" y="4495800"/>
                </a:lnTo>
                <a:lnTo>
                  <a:pt x="4546600" y="4622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86" name="Freeform 2786"/>
          <p:cNvSpPr/>
          <p:nvPr/>
        </p:nvSpPr>
        <p:spPr>
          <a:xfrm rot="-5400000">
            <a:off x="5227796" y="1097757"/>
            <a:ext cx="44291" cy="132873"/>
          </a:xfrm>
          <a:custGeom>
            <a:avLst/>
            <a:gdLst/>
            <a:ahLst/>
            <a:cxnLst/>
            <a:rect l="0" t="0" r="0" b="0"/>
            <a:pathLst>
              <a:path w="1181100" h="3543300">
                <a:moveTo>
                  <a:pt x="0" y="0"/>
                </a:moveTo>
                <a:lnTo>
                  <a:pt x="0" y="12700"/>
                </a:lnTo>
                <a:lnTo>
                  <a:pt x="0" y="63500"/>
                </a:lnTo>
                <a:lnTo>
                  <a:pt x="0" y="152400"/>
                </a:lnTo>
                <a:lnTo>
                  <a:pt x="12700" y="317500"/>
                </a:lnTo>
                <a:lnTo>
                  <a:pt x="12700" y="584200"/>
                </a:lnTo>
                <a:lnTo>
                  <a:pt x="25400" y="889000"/>
                </a:lnTo>
                <a:lnTo>
                  <a:pt x="38100" y="1206500"/>
                </a:lnTo>
                <a:lnTo>
                  <a:pt x="50800" y="1524000"/>
                </a:lnTo>
                <a:lnTo>
                  <a:pt x="63500" y="1790700"/>
                </a:lnTo>
                <a:lnTo>
                  <a:pt x="88900" y="2006600"/>
                </a:lnTo>
                <a:lnTo>
                  <a:pt x="114300" y="2133600"/>
                </a:lnTo>
                <a:lnTo>
                  <a:pt x="165100" y="2273300"/>
                </a:lnTo>
                <a:lnTo>
                  <a:pt x="279400" y="2451100"/>
                </a:lnTo>
                <a:lnTo>
                  <a:pt x="406400" y="2667000"/>
                </a:lnTo>
                <a:lnTo>
                  <a:pt x="546100" y="2882900"/>
                </a:lnTo>
                <a:lnTo>
                  <a:pt x="698500" y="3086100"/>
                </a:lnTo>
                <a:lnTo>
                  <a:pt x="825500" y="3251200"/>
                </a:lnTo>
                <a:lnTo>
                  <a:pt x="914400" y="3365500"/>
                </a:lnTo>
                <a:lnTo>
                  <a:pt x="1028700" y="3441700"/>
                </a:lnTo>
                <a:lnTo>
                  <a:pt x="1181100" y="3543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87" name="Freeform 2787"/>
          <p:cNvSpPr/>
          <p:nvPr/>
        </p:nvSpPr>
        <p:spPr>
          <a:xfrm rot="-5400000">
            <a:off x="8971836" y="2121933"/>
            <a:ext cx="44291" cy="21907"/>
          </a:xfrm>
          <a:custGeom>
            <a:avLst/>
            <a:gdLst/>
            <a:ahLst/>
            <a:cxnLst/>
            <a:rect l="0" t="0" r="0" b="0"/>
            <a:pathLst>
              <a:path w="1181100" h="584200">
                <a:moveTo>
                  <a:pt x="1181100" y="584200"/>
                </a:moveTo>
                <a:lnTo>
                  <a:pt x="1155700" y="571500"/>
                </a:lnTo>
                <a:lnTo>
                  <a:pt x="1117600" y="558800"/>
                </a:lnTo>
                <a:lnTo>
                  <a:pt x="1003300" y="495300"/>
                </a:lnTo>
                <a:lnTo>
                  <a:pt x="787400" y="393700"/>
                </a:lnTo>
                <a:lnTo>
                  <a:pt x="431800" y="2159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88" name="Freeform 2788"/>
          <p:cNvSpPr/>
          <p:nvPr/>
        </p:nvSpPr>
        <p:spPr>
          <a:xfrm rot="-5400000">
            <a:off x="6725841" y="4012645"/>
            <a:ext cx="1564957" cy="484346"/>
          </a:xfrm>
          <a:custGeom>
            <a:avLst/>
            <a:gdLst/>
            <a:ahLst/>
            <a:cxnLst/>
            <a:rect l="0" t="0" r="0" b="0"/>
            <a:pathLst>
              <a:path w="41732200" h="12915900">
                <a:moveTo>
                  <a:pt x="41732200" y="12915900"/>
                </a:moveTo>
                <a:lnTo>
                  <a:pt x="41719500" y="12903200"/>
                </a:lnTo>
                <a:lnTo>
                  <a:pt x="41440100" y="12534900"/>
                </a:lnTo>
                <a:lnTo>
                  <a:pt x="41186100" y="12217400"/>
                </a:lnTo>
                <a:lnTo>
                  <a:pt x="40982900" y="11988800"/>
                </a:lnTo>
                <a:lnTo>
                  <a:pt x="40855900" y="11849100"/>
                </a:lnTo>
                <a:lnTo>
                  <a:pt x="40703500" y="11747500"/>
                </a:lnTo>
                <a:lnTo>
                  <a:pt x="40449500" y="11607800"/>
                </a:lnTo>
                <a:lnTo>
                  <a:pt x="40132000" y="11442700"/>
                </a:lnTo>
                <a:lnTo>
                  <a:pt x="39751000" y="11252200"/>
                </a:lnTo>
                <a:lnTo>
                  <a:pt x="39331900" y="11049000"/>
                </a:lnTo>
                <a:lnTo>
                  <a:pt x="38874700" y="10845800"/>
                </a:lnTo>
                <a:lnTo>
                  <a:pt x="38417500" y="10629900"/>
                </a:lnTo>
                <a:lnTo>
                  <a:pt x="37960300" y="10426700"/>
                </a:lnTo>
                <a:lnTo>
                  <a:pt x="37528500" y="10236200"/>
                </a:lnTo>
                <a:lnTo>
                  <a:pt x="37147500" y="10071100"/>
                </a:lnTo>
                <a:lnTo>
                  <a:pt x="36804600" y="9918700"/>
                </a:lnTo>
                <a:lnTo>
                  <a:pt x="36550600" y="9804400"/>
                </a:lnTo>
                <a:lnTo>
                  <a:pt x="36372800" y="9740900"/>
                </a:lnTo>
                <a:lnTo>
                  <a:pt x="36182300" y="9664700"/>
                </a:lnTo>
                <a:lnTo>
                  <a:pt x="35877500" y="9550400"/>
                </a:lnTo>
                <a:lnTo>
                  <a:pt x="35483800" y="9410700"/>
                </a:lnTo>
                <a:lnTo>
                  <a:pt x="35026600" y="9258300"/>
                </a:lnTo>
                <a:lnTo>
                  <a:pt x="34531300" y="9080500"/>
                </a:lnTo>
                <a:lnTo>
                  <a:pt x="34023300" y="8915400"/>
                </a:lnTo>
                <a:lnTo>
                  <a:pt x="33528000" y="8750300"/>
                </a:lnTo>
                <a:lnTo>
                  <a:pt x="33058100" y="8585200"/>
                </a:lnTo>
                <a:lnTo>
                  <a:pt x="32651700" y="8445500"/>
                </a:lnTo>
                <a:lnTo>
                  <a:pt x="32321500" y="8343900"/>
                </a:lnTo>
                <a:lnTo>
                  <a:pt x="32092900" y="8267700"/>
                </a:lnTo>
                <a:lnTo>
                  <a:pt x="32004000" y="8242300"/>
                </a:lnTo>
                <a:lnTo>
                  <a:pt x="31902400" y="8229600"/>
                </a:lnTo>
                <a:lnTo>
                  <a:pt x="31750000" y="8216900"/>
                </a:lnTo>
                <a:lnTo>
                  <a:pt x="31597600" y="8204200"/>
                </a:lnTo>
                <a:lnTo>
                  <a:pt x="31496000" y="8191500"/>
                </a:lnTo>
                <a:lnTo>
                  <a:pt x="31432500" y="8191500"/>
                </a:lnTo>
                <a:lnTo>
                  <a:pt x="31419800" y="8191500"/>
                </a:lnTo>
                <a:lnTo>
                  <a:pt x="31407100" y="8191500"/>
                </a:lnTo>
                <a:lnTo>
                  <a:pt x="31407100" y="8204200"/>
                </a:lnTo>
                <a:lnTo>
                  <a:pt x="31394400" y="8204200"/>
                </a:lnTo>
                <a:lnTo>
                  <a:pt x="31381700" y="8242300"/>
                </a:lnTo>
                <a:lnTo>
                  <a:pt x="31369000" y="8280400"/>
                </a:lnTo>
                <a:lnTo>
                  <a:pt x="31343600" y="8305800"/>
                </a:lnTo>
                <a:lnTo>
                  <a:pt x="31267400" y="8293100"/>
                </a:lnTo>
                <a:lnTo>
                  <a:pt x="31038800" y="8255000"/>
                </a:lnTo>
                <a:lnTo>
                  <a:pt x="30695900" y="8191500"/>
                </a:lnTo>
                <a:lnTo>
                  <a:pt x="30251400" y="8115300"/>
                </a:lnTo>
                <a:lnTo>
                  <a:pt x="29730700" y="8026400"/>
                </a:lnTo>
                <a:lnTo>
                  <a:pt x="29146500" y="7924800"/>
                </a:lnTo>
                <a:lnTo>
                  <a:pt x="28536900" y="7810500"/>
                </a:lnTo>
                <a:lnTo>
                  <a:pt x="27889200" y="7696200"/>
                </a:lnTo>
                <a:lnTo>
                  <a:pt x="27254200" y="7581900"/>
                </a:lnTo>
                <a:lnTo>
                  <a:pt x="26631900" y="7467600"/>
                </a:lnTo>
                <a:lnTo>
                  <a:pt x="26060400" y="7353300"/>
                </a:lnTo>
                <a:lnTo>
                  <a:pt x="25552400" y="7264400"/>
                </a:lnTo>
                <a:lnTo>
                  <a:pt x="25120600" y="7175500"/>
                </a:lnTo>
                <a:lnTo>
                  <a:pt x="24803100" y="7112000"/>
                </a:lnTo>
                <a:lnTo>
                  <a:pt x="24599900" y="7073900"/>
                </a:lnTo>
                <a:lnTo>
                  <a:pt x="24409400" y="7023100"/>
                </a:lnTo>
                <a:lnTo>
                  <a:pt x="24104600" y="6934200"/>
                </a:lnTo>
                <a:lnTo>
                  <a:pt x="23710900" y="6819900"/>
                </a:lnTo>
                <a:lnTo>
                  <a:pt x="23253700" y="6680200"/>
                </a:lnTo>
                <a:lnTo>
                  <a:pt x="22733000" y="6527800"/>
                </a:lnTo>
                <a:lnTo>
                  <a:pt x="22174200" y="6350000"/>
                </a:lnTo>
                <a:lnTo>
                  <a:pt x="21602700" y="6184900"/>
                </a:lnTo>
                <a:lnTo>
                  <a:pt x="21031200" y="6007100"/>
                </a:lnTo>
                <a:lnTo>
                  <a:pt x="20472400" y="5829300"/>
                </a:lnTo>
                <a:lnTo>
                  <a:pt x="19939000" y="5676900"/>
                </a:lnTo>
                <a:lnTo>
                  <a:pt x="19469100" y="5524500"/>
                </a:lnTo>
                <a:lnTo>
                  <a:pt x="19062700" y="5410200"/>
                </a:lnTo>
                <a:lnTo>
                  <a:pt x="18745200" y="5308600"/>
                </a:lnTo>
                <a:lnTo>
                  <a:pt x="18529300" y="5245100"/>
                </a:lnTo>
                <a:lnTo>
                  <a:pt x="18440400" y="5219700"/>
                </a:lnTo>
                <a:lnTo>
                  <a:pt x="18338800" y="5219700"/>
                </a:lnTo>
                <a:lnTo>
                  <a:pt x="18199100" y="5232400"/>
                </a:lnTo>
                <a:lnTo>
                  <a:pt x="18034000" y="5245100"/>
                </a:lnTo>
                <a:lnTo>
                  <a:pt x="17881600" y="5257800"/>
                </a:lnTo>
                <a:lnTo>
                  <a:pt x="17780000" y="5257800"/>
                </a:lnTo>
                <a:lnTo>
                  <a:pt x="17691100" y="5232400"/>
                </a:lnTo>
                <a:lnTo>
                  <a:pt x="17513300" y="5194300"/>
                </a:lnTo>
                <a:lnTo>
                  <a:pt x="17310100" y="5143500"/>
                </a:lnTo>
                <a:lnTo>
                  <a:pt x="17068800" y="5092700"/>
                </a:lnTo>
                <a:lnTo>
                  <a:pt x="16840200" y="5029200"/>
                </a:lnTo>
                <a:lnTo>
                  <a:pt x="16649700" y="4978400"/>
                </a:lnTo>
                <a:lnTo>
                  <a:pt x="16522700" y="4940300"/>
                </a:lnTo>
                <a:lnTo>
                  <a:pt x="16408400" y="4902200"/>
                </a:lnTo>
                <a:lnTo>
                  <a:pt x="16141700" y="4826000"/>
                </a:lnTo>
                <a:lnTo>
                  <a:pt x="15773400" y="4699000"/>
                </a:lnTo>
                <a:lnTo>
                  <a:pt x="15303500" y="4533900"/>
                </a:lnTo>
                <a:lnTo>
                  <a:pt x="14744700" y="4343400"/>
                </a:lnTo>
                <a:lnTo>
                  <a:pt x="14135100" y="4140200"/>
                </a:lnTo>
                <a:lnTo>
                  <a:pt x="13474700" y="3911600"/>
                </a:lnTo>
                <a:lnTo>
                  <a:pt x="12801600" y="3683000"/>
                </a:lnTo>
                <a:lnTo>
                  <a:pt x="12115800" y="3441700"/>
                </a:lnTo>
                <a:lnTo>
                  <a:pt x="11455400" y="3213100"/>
                </a:lnTo>
                <a:lnTo>
                  <a:pt x="10820400" y="2997200"/>
                </a:lnTo>
                <a:lnTo>
                  <a:pt x="10248900" y="2794000"/>
                </a:lnTo>
                <a:lnTo>
                  <a:pt x="9753600" y="2616200"/>
                </a:lnTo>
                <a:lnTo>
                  <a:pt x="9347200" y="2463800"/>
                </a:lnTo>
                <a:lnTo>
                  <a:pt x="9055100" y="2349500"/>
                </a:lnTo>
                <a:lnTo>
                  <a:pt x="8890000" y="2286000"/>
                </a:lnTo>
                <a:lnTo>
                  <a:pt x="8737600" y="2184400"/>
                </a:lnTo>
                <a:lnTo>
                  <a:pt x="8521700" y="2032000"/>
                </a:lnTo>
                <a:lnTo>
                  <a:pt x="8267700" y="1828800"/>
                </a:lnTo>
                <a:lnTo>
                  <a:pt x="7962900" y="1587500"/>
                </a:lnTo>
                <a:lnTo>
                  <a:pt x="7645400" y="1320800"/>
                </a:lnTo>
                <a:lnTo>
                  <a:pt x="7302500" y="1054100"/>
                </a:lnTo>
                <a:lnTo>
                  <a:pt x="6972300" y="787400"/>
                </a:lnTo>
                <a:lnTo>
                  <a:pt x="6642100" y="546100"/>
                </a:lnTo>
                <a:lnTo>
                  <a:pt x="6350000" y="330200"/>
                </a:lnTo>
                <a:lnTo>
                  <a:pt x="6083300" y="152400"/>
                </a:lnTo>
                <a:lnTo>
                  <a:pt x="5918200" y="63500"/>
                </a:lnTo>
                <a:lnTo>
                  <a:pt x="5816600" y="12700"/>
                </a:lnTo>
                <a:lnTo>
                  <a:pt x="5753100" y="0"/>
                </a:lnTo>
                <a:lnTo>
                  <a:pt x="5740400" y="0"/>
                </a:lnTo>
                <a:lnTo>
                  <a:pt x="5715000" y="0"/>
                </a:lnTo>
                <a:lnTo>
                  <a:pt x="5664200" y="0"/>
                </a:lnTo>
                <a:lnTo>
                  <a:pt x="5549900" y="38100"/>
                </a:lnTo>
                <a:lnTo>
                  <a:pt x="5346700" y="127000"/>
                </a:lnTo>
                <a:lnTo>
                  <a:pt x="5029200" y="279400"/>
                </a:lnTo>
                <a:lnTo>
                  <a:pt x="4660900" y="469900"/>
                </a:lnTo>
                <a:lnTo>
                  <a:pt x="4229100" y="711200"/>
                </a:lnTo>
                <a:lnTo>
                  <a:pt x="3784600" y="965200"/>
                </a:lnTo>
                <a:lnTo>
                  <a:pt x="3314700" y="1244600"/>
                </a:lnTo>
                <a:lnTo>
                  <a:pt x="2844800" y="1536700"/>
                </a:lnTo>
                <a:lnTo>
                  <a:pt x="2387600" y="1816100"/>
                </a:lnTo>
                <a:lnTo>
                  <a:pt x="1968500" y="2082800"/>
                </a:lnTo>
                <a:lnTo>
                  <a:pt x="1587500" y="2336800"/>
                </a:lnTo>
                <a:lnTo>
                  <a:pt x="1282700" y="2552700"/>
                </a:lnTo>
                <a:lnTo>
                  <a:pt x="1041400" y="2730500"/>
                </a:lnTo>
                <a:lnTo>
                  <a:pt x="901700" y="2844800"/>
                </a:lnTo>
                <a:lnTo>
                  <a:pt x="787400" y="3009900"/>
                </a:lnTo>
                <a:lnTo>
                  <a:pt x="622300" y="3276600"/>
                </a:lnTo>
                <a:lnTo>
                  <a:pt x="419100" y="3632200"/>
                </a:lnTo>
                <a:lnTo>
                  <a:pt x="190500" y="4076700"/>
                </a:lnTo>
                <a:lnTo>
                  <a:pt x="0" y="4432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89" name="Freeform 2789"/>
          <p:cNvSpPr/>
          <p:nvPr/>
        </p:nvSpPr>
        <p:spPr>
          <a:xfrm rot="-5400000">
            <a:off x="7830027" y="4614864"/>
            <a:ext cx="1324451" cy="738663"/>
          </a:xfrm>
          <a:custGeom>
            <a:avLst/>
            <a:gdLst/>
            <a:ahLst/>
            <a:cxnLst/>
            <a:rect l="0" t="0" r="0" b="0"/>
            <a:pathLst>
              <a:path w="35318700" h="19697700">
                <a:moveTo>
                  <a:pt x="35318700" y="19697700"/>
                </a:moveTo>
                <a:lnTo>
                  <a:pt x="35293300" y="19672300"/>
                </a:lnTo>
                <a:lnTo>
                  <a:pt x="35039300" y="19342100"/>
                </a:lnTo>
                <a:lnTo>
                  <a:pt x="34798000" y="19075400"/>
                </a:lnTo>
                <a:lnTo>
                  <a:pt x="34620200" y="18859500"/>
                </a:lnTo>
                <a:lnTo>
                  <a:pt x="34480500" y="18719800"/>
                </a:lnTo>
                <a:lnTo>
                  <a:pt x="34353500" y="18618200"/>
                </a:lnTo>
                <a:lnTo>
                  <a:pt x="34124900" y="18465800"/>
                </a:lnTo>
                <a:lnTo>
                  <a:pt x="33832800" y="18262600"/>
                </a:lnTo>
                <a:lnTo>
                  <a:pt x="33477200" y="18021300"/>
                </a:lnTo>
                <a:lnTo>
                  <a:pt x="33070800" y="17767300"/>
                </a:lnTo>
                <a:lnTo>
                  <a:pt x="32639000" y="17487900"/>
                </a:lnTo>
                <a:lnTo>
                  <a:pt x="32181800" y="17195800"/>
                </a:lnTo>
                <a:lnTo>
                  <a:pt x="31737300" y="16916400"/>
                </a:lnTo>
                <a:lnTo>
                  <a:pt x="31305500" y="16637000"/>
                </a:lnTo>
                <a:lnTo>
                  <a:pt x="30899100" y="16383000"/>
                </a:lnTo>
                <a:lnTo>
                  <a:pt x="30530800" y="16141700"/>
                </a:lnTo>
                <a:lnTo>
                  <a:pt x="30213300" y="15938500"/>
                </a:lnTo>
                <a:lnTo>
                  <a:pt x="29984700" y="15786100"/>
                </a:lnTo>
                <a:lnTo>
                  <a:pt x="29832300" y="15684500"/>
                </a:lnTo>
                <a:lnTo>
                  <a:pt x="29679900" y="15570200"/>
                </a:lnTo>
                <a:lnTo>
                  <a:pt x="29464000" y="15379700"/>
                </a:lnTo>
                <a:lnTo>
                  <a:pt x="29184600" y="15138400"/>
                </a:lnTo>
                <a:lnTo>
                  <a:pt x="28854400" y="14859000"/>
                </a:lnTo>
                <a:lnTo>
                  <a:pt x="28498800" y="14554200"/>
                </a:lnTo>
                <a:lnTo>
                  <a:pt x="28117800" y="14236700"/>
                </a:lnTo>
                <a:lnTo>
                  <a:pt x="27736800" y="13906500"/>
                </a:lnTo>
                <a:lnTo>
                  <a:pt x="27368500" y="13589000"/>
                </a:lnTo>
                <a:lnTo>
                  <a:pt x="27012900" y="13284200"/>
                </a:lnTo>
                <a:lnTo>
                  <a:pt x="26695400" y="13030200"/>
                </a:lnTo>
                <a:lnTo>
                  <a:pt x="26428700" y="12801600"/>
                </a:lnTo>
                <a:lnTo>
                  <a:pt x="26225500" y="12649200"/>
                </a:lnTo>
                <a:lnTo>
                  <a:pt x="26098500" y="12560300"/>
                </a:lnTo>
                <a:lnTo>
                  <a:pt x="25933400" y="12484100"/>
                </a:lnTo>
                <a:lnTo>
                  <a:pt x="25679400" y="12395200"/>
                </a:lnTo>
                <a:lnTo>
                  <a:pt x="25374600" y="12293600"/>
                </a:lnTo>
                <a:lnTo>
                  <a:pt x="25044400" y="12192000"/>
                </a:lnTo>
                <a:lnTo>
                  <a:pt x="24676100" y="12077700"/>
                </a:lnTo>
                <a:lnTo>
                  <a:pt x="24333200" y="11976100"/>
                </a:lnTo>
                <a:lnTo>
                  <a:pt x="24015700" y="11874500"/>
                </a:lnTo>
                <a:lnTo>
                  <a:pt x="23749000" y="11798300"/>
                </a:lnTo>
                <a:lnTo>
                  <a:pt x="23545800" y="11722100"/>
                </a:lnTo>
                <a:lnTo>
                  <a:pt x="23444200" y="11671300"/>
                </a:lnTo>
                <a:lnTo>
                  <a:pt x="23368000" y="11582400"/>
                </a:lnTo>
                <a:lnTo>
                  <a:pt x="23279100" y="11442700"/>
                </a:lnTo>
                <a:lnTo>
                  <a:pt x="23177500" y="11264900"/>
                </a:lnTo>
                <a:lnTo>
                  <a:pt x="23075900" y="11074400"/>
                </a:lnTo>
                <a:lnTo>
                  <a:pt x="22974300" y="10909300"/>
                </a:lnTo>
                <a:lnTo>
                  <a:pt x="22885400" y="10756900"/>
                </a:lnTo>
                <a:lnTo>
                  <a:pt x="22809200" y="10680700"/>
                </a:lnTo>
                <a:lnTo>
                  <a:pt x="22694900" y="10642600"/>
                </a:lnTo>
                <a:lnTo>
                  <a:pt x="22479000" y="10591800"/>
                </a:lnTo>
                <a:lnTo>
                  <a:pt x="22161500" y="10541000"/>
                </a:lnTo>
                <a:lnTo>
                  <a:pt x="21805900" y="10490200"/>
                </a:lnTo>
                <a:lnTo>
                  <a:pt x="21412200" y="10426700"/>
                </a:lnTo>
                <a:lnTo>
                  <a:pt x="21018500" y="10375900"/>
                </a:lnTo>
                <a:lnTo>
                  <a:pt x="20662900" y="10325100"/>
                </a:lnTo>
                <a:lnTo>
                  <a:pt x="20358100" y="10287000"/>
                </a:lnTo>
                <a:lnTo>
                  <a:pt x="20142200" y="10261600"/>
                </a:lnTo>
                <a:lnTo>
                  <a:pt x="20040600" y="10236200"/>
                </a:lnTo>
                <a:lnTo>
                  <a:pt x="19951700" y="10210800"/>
                </a:lnTo>
                <a:lnTo>
                  <a:pt x="19812000" y="10160000"/>
                </a:lnTo>
                <a:lnTo>
                  <a:pt x="19659600" y="10109200"/>
                </a:lnTo>
                <a:lnTo>
                  <a:pt x="19519900" y="10058400"/>
                </a:lnTo>
                <a:lnTo>
                  <a:pt x="19418300" y="10020300"/>
                </a:lnTo>
                <a:lnTo>
                  <a:pt x="19329400" y="9969500"/>
                </a:lnTo>
                <a:lnTo>
                  <a:pt x="19151600" y="9867900"/>
                </a:lnTo>
                <a:lnTo>
                  <a:pt x="18884900" y="9728200"/>
                </a:lnTo>
                <a:lnTo>
                  <a:pt x="18567400" y="9550400"/>
                </a:lnTo>
                <a:lnTo>
                  <a:pt x="18224500" y="9372600"/>
                </a:lnTo>
                <a:lnTo>
                  <a:pt x="17868900" y="9182100"/>
                </a:lnTo>
                <a:lnTo>
                  <a:pt x="17526000" y="9004300"/>
                </a:lnTo>
                <a:lnTo>
                  <a:pt x="17208500" y="8839200"/>
                </a:lnTo>
                <a:lnTo>
                  <a:pt x="16954500" y="8724900"/>
                </a:lnTo>
                <a:lnTo>
                  <a:pt x="16776700" y="8661400"/>
                </a:lnTo>
                <a:lnTo>
                  <a:pt x="16611600" y="8623300"/>
                </a:lnTo>
                <a:lnTo>
                  <a:pt x="16294100" y="8585200"/>
                </a:lnTo>
                <a:lnTo>
                  <a:pt x="15862300" y="8521700"/>
                </a:lnTo>
                <a:lnTo>
                  <a:pt x="15341600" y="8470900"/>
                </a:lnTo>
                <a:lnTo>
                  <a:pt x="14744700" y="8407400"/>
                </a:lnTo>
                <a:lnTo>
                  <a:pt x="14122400" y="8343900"/>
                </a:lnTo>
                <a:lnTo>
                  <a:pt x="13462000" y="8267700"/>
                </a:lnTo>
                <a:lnTo>
                  <a:pt x="12814300" y="8204200"/>
                </a:lnTo>
                <a:lnTo>
                  <a:pt x="12204700" y="8153400"/>
                </a:lnTo>
                <a:lnTo>
                  <a:pt x="11633200" y="8089900"/>
                </a:lnTo>
                <a:lnTo>
                  <a:pt x="11150600" y="8051800"/>
                </a:lnTo>
                <a:lnTo>
                  <a:pt x="10782300" y="8013700"/>
                </a:lnTo>
                <a:lnTo>
                  <a:pt x="10528300" y="7988300"/>
                </a:lnTo>
                <a:lnTo>
                  <a:pt x="10426700" y="7975600"/>
                </a:lnTo>
                <a:lnTo>
                  <a:pt x="10363200" y="7937500"/>
                </a:lnTo>
                <a:lnTo>
                  <a:pt x="10261600" y="7886700"/>
                </a:lnTo>
                <a:lnTo>
                  <a:pt x="10160000" y="7835900"/>
                </a:lnTo>
                <a:lnTo>
                  <a:pt x="10109200" y="7797800"/>
                </a:lnTo>
                <a:lnTo>
                  <a:pt x="10109200" y="7708900"/>
                </a:lnTo>
                <a:lnTo>
                  <a:pt x="10121900" y="7556500"/>
                </a:lnTo>
                <a:lnTo>
                  <a:pt x="10147300" y="7353300"/>
                </a:lnTo>
                <a:lnTo>
                  <a:pt x="10172700" y="7175500"/>
                </a:lnTo>
                <a:lnTo>
                  <a:pt x="10198100" y="7061200"/>
                </a:lnTo>
                <a:lnTo>
                  <a:pt x="10223500" y="6959600"/>
                </a:lnTo>
                <a:lnTo>
                  <a:pt x="10274300" y="6794500"/>
                </a:lnTo>
                <a:lnTo>
                  <a:pt x="10337800" y="6553200"/>
                </a:lnTo>
                <a:lnTo>
                  <a:pt x="10426700" y="6299200"/>
                </a:lnTo>
                <a:lnTo>
                  <a:pt x="10515600" y="6032500"/>
                </a:lnTo>
                <a:lnTo>
                  <a:pt x="10604500" y="5778500"/>
                </a:lnTo>
                <a:lnTo>
                  <a:pt x="10680700" y="5575300"/>
                </a:lnTo>
                <a:lnTo>
                  <a:pt x="10756900" y="5448300"/>
                </a:lnTo>
                <a:lnTo>
                  <a:pt x="10858500" y="5346700"/>
                </a:lnTo>
                <a:lnTo>
                  <a:pt x="11023600" y="5207000"/>
                </a:lnTo>
                <a:lnTo>
                  <a:pt x="11239500" y="5041900"/>
                </a:lnTo>
                <a:lnTo>
                  <a:pt x="11493500" y="4864100"/>
                </a:lnTo>
                <a:lnTo>
                  <a:pt x="11747500" y="4686300"/>
                </a:lnTo>
                <a:lnTo>
                  <a:pt x="12001500" y="4508500"/>
                </a:lnTo>
                <a:lnTo>
                  <a:pt x="12217400" y="4356100"/>
                </a:lnTo>
                <a:lnTo>
                  <a:pt x="12382500" y="4241800"/>
                </a:lnTo>
                <a:lnTo>
                  <a:pt x="12484100" y="4178300"/>
                </a:lnTo>
                <a:lnTo>
                  <a:pt x="12573000" y="4102100"/>
                </a:lnTo>
                <a:lnTo>
                  <a:pt x="12700000" y="3987800"/>
                </a:lnTo>
                <a:lnTo>
                  <a:pt x="12852400" y="3860800"/>
                </a:lnTo>
                <a:lnTo>
                  <a:pt x="13017500" y="3721100"/>
                </a:lnTo>
                <a:lnTo>
                  <a:pt x="13169900" y="3606800"/>
                </a:lnTo>
                <a:lnTo>
                  <a:pt x="13271500" y="3530600"/>
                </a:lnTo>
                <a:lnTo>
                  <a:pt x="13347700" y="3492500"/>
                </a:lnTo>
                <a:lnTo>
                  <a:pt x="13373100" y="3479800"/>
                </a:lnTo>
                <a:lnTo>
                  <a:pt x="13398500" y="3479800"/>
                </a:lnTo>
                <a:lnTo>
                  <a:pt x="13411200" y="3479800"/>
                </a:lnTo>
                <a:lnTo>
                  <a:pt x="13449300" y="3479800"/>
                </a:lnTo>
                <a:lnTo>
                  <a:pt x="13550900" y="3517900"/>
                </a:lnTo>
                <a:lnTo>
                  <a:pt x="13728700" y="3594100"/>
                </a:lnTo>
                <a:lnTo>
                  <a:pt x="14033500" y="3733800"/>
                </a:lnTo>
                <a:lnTo>
                  <a:pt x="14389100" y="3898900"/>
                </a:lnTo>
                <a:lnTo>
                  <a:pt x="14782800" y="4089400"/>
                </a:lnTo>
                <a:lnTo>
                  <a:pt x="15163800" y="4292600"/>
                </a:lnTo>
                <a:lnTo>
                  <a:pt x="15532100" y="4470400"/>
                </a:lnTo>
                <a:lnTo>
                  <a:pt x="15836900" y="4635500"/>
                </a:lnTo>
                <a:lnTo>
                  <a:pt x="16078200" y="4762500"/>
                </a:lnTo>
                <a:lnTo>
                  <a:pt x="16205200" y="4838700"/>
                </a:lnTo>
                <a:lnTo>
                  <a:pt x="16306800" y="4927600"/>
                </a:lnTo>
                <a:lnTo>
                  <a:pt x="16459200" y="5067300"/>
                </a:lnTo>
                <a:lnTo>
                  <a:pt x="16637000" y="5245100"/>
                </a:lnTo>
                <a:lnTo>
                  <a:pt x="16827500" y="5422900"/>
                </a:lnTo>
                <a:lnTo>
                  <a:pt x="17005300" y="5600700"/>
                </a:lnTo>
                <a:lnTo>
                  <a:pt x="17170400" y="5753100"/>
                </a:lnTo>
                <a:lnTo>
                  <a:pt x="17272000" y="5829300"/>
                </a:lnTo>
                <a:lnTo>
                  <a:pt x="17335500" y="5867400"/>
                </a:lnTo>
                <a:lnTo>
                  <a:pt x="17373600" y="5867400"/>
                </a:lnTo>
                <a:lnTo>
                  <a:pt x="17386300" y="5867400"/>
                </a:lnTo>
                <a:lnTo>
                  <a:pt x="17411700" y="5842000"/>
                </a:lnTo>
                <a:lnTo>
                  <a:pt x="17449800" y="5765800"/>
                </a:lnTo>
                <a:lnTo>
                  <a:pt x="17513300" y="5626100"/>
                </a:lnTo>
                <a:lnTo>
                  <a:pt x="17576800" y="5397500"/>
                </a:lnTo>
                <a:lnTo>
                  <a:pt x="17653000" y="5130800"/>
                </a:lnTo>
                <a:lnTo>
                  <a:pt x="17729200" y="4851400"/>
                </a:lnTo>
                <a:lnTo>
                  <a:pt x="17780000" y="4597400"/>
                </a:lnTo>
                <a:lnTo>
                  <a:pt x="17843500" y="4394200"/>
                </a:lnTo>
                <a:lnTo>
                  <a:pt x="17881600" y="4267200"/>
                </a:lnTo>
                <a:lnTo>
                  <a:pt x="17932400" y="4152900"/>
                </a:lnTo>
                <a:lnTo>
                  <a:pt x="18021300" y="4000500"/>
                </a:lnTo>
                <a:lnTo>
                  <a:pt x="18135600" y="3810000"/>
                </a:lnTo>
                <a:lnTo>
                  <a:pt x="18237200" y="3619500"/>
                </a:lnTo>
                <a:lnTo>
                  <a:pt x="18326100" y="3441700"/>
                </a:lnTo>
                <a:lnTo>
                  <a:pt x="18389600" y="3327400"/>
                </a:lnTo>
                <a:lnTo>
                  <a:pt x="18402300" y="3263900"/>
                </a:lnTo>
                <a:lnTo>
                  <a:pt x="18402300" y="3238500"/>
                </a:lnTo>
                <a:lnTo>
                  <a:pt x="18402300" y="3225800"/>
                </a:lnTo>
                <a:lnTo>
                  <a:pt x="18402300" y="3213100"/>
                </a:lnTo>
                <a:lnTo>
                  <a:pt x="18376900" y="3187700"/>
                </a:lnTo>
                <a:lnTo>
                  <a:pt x="18313400" y="3149600"/>
                </a:lnTo>
                <a:lnTo>
                  <a:pt x="18199100" y="3098800"/>
                </a:lnTo>
                <a:lnTo>
                  <a:pt x="18008600" y="3022600"/>
                </a:lnTo>
                <a:lnTo>
                  <a:pt x="17805400" y="2959100"/>
                </a:lnTo>
                <a:lnTo>
                  <a:pt x="17640300" y="2895600"/>
                </a:lnTo>
                <a:lnTo>
                  <a:pt x="17526000" y="2844800"/>
                </a:lnTo>
                <a:lnTo>
                  <a:pt x="17424400" y="2794000"/>
                </a:lnTo>
                <a:lnTo>
                  <a:pt x="17208500" y="2667000"/>
                </a:lnTo>
                <a:lnTo>
                  <a:pt x="16903700" y="2501900"/>
                </a:lnTo>
                <a:lnTo>
                  <a:pt x="16548100" y="2298700"/>
                </a:lnTo>
                <a:lnTo>
                  <a:pt x="16154400" y="2070100"/>
                </a:lnTo>
                <a:lnTo>
                  <a:pt x="15748000" y="1841500"/>
                </a:lnTo>
                <a:lnTo>
                  <a:pt x="15367000" y="1612900"/>
                </a:lnTo>
                <a:lnTo>
                  <a:pt x="15011400" y="1409700"/>
                </a:lnTo>
                <a:lnTo>
                  <a:pt x="14719300" y="1244600"/>
                </a:lnTo>
                <a:lnTo>
                  <a:pt x="14516100" y="1117600"/>
                </a:lnTo>
                <a:lnTo>
                  <a:pt x="14427200" y="1066800"/>
                </a:lnTo>
                <a:lnTo>
                  <a:pt x="14363700" y="990600"/>
                </a:lnTo>
                <a:lnTo>
                  <a:pt x="14262100" y="863600"/>
                </a:lnTo>
                <a:lnTo>
                  <a:pt x="14160500" y="736600"/>
                </a:lnTo>
                <a:lnTo>
                  <a:pt x="14097000" y="647700"/>
                </a:lnTo>
                <a:lnTo>
                  <a:pt x="14046200" y="609600"/>
                </a:lnTo>
                <a:lnTo>
                  <a:pt x="14020800" y="584200"/>
                </a:lnTo>
                <a:lnTo>
                  <a:pt x="14008100" y="584200"/>
                </a:lnTo>
                <a:lnTo>
                  <a:pt x="13995400" y="584200"/>
                </a:lnTo>
                <a:lnTo>
                  <a:pt x="13970000" y="596900"/>
                </a:lnTo>
                <a:lnTo>
                  <a:pt x="13919200" y="635000"/>
                </a:lnTo>
                <a:lnTo>
                  <a:pt x="13830300" y="711200"/>
                </a:lnTo>
                <a:lnTo>
                  <a:pt x="13677900" y="850900"/>
                </a:lnTo>
                <a:lnTo>
                  <a:pt x="13512800" y="990600"/>
                </a:lnTo>
                <a:lnTo>
                  <a:pt x="13360400" y="1130300"/>
                </a:lnTo>
                <a:lnTo>
                  <a:pt x="13220700" y="1244600"/>
                </a:lnTo>
                <a:lnTo>
                  <a:pt x="13119100" y="1295400"/>
                </a:lnTo>
                <a:lnTo>
                  <a:pt x="13017500" y="1295400"/>
                </a:lnTo>
                <a:lnTo>
                  <a:pt x="12814300" y="1270000"/>
                </a:lnTo>
                <a:lnTo>
                  <a:pt x="12560300" y="1219200"/>
                </a:lnTo>
                <a:lnTo>
                  <a:pt x="12242800" y="1168400"/>
                </a:lnTo>
                <a:lnTo>
                  <a:pt x="11912600" y="1092200"/>
                </a:lnTo>
                <a:lnTo>
                  <a:pt x="11569700" y="1028700"/>
                </a:lnTo>
                <a:lnTo>
                  <a:pt x="11252200" y="952500"/>
                </a:lnTo>
                <a:lnTo>
                  <a:pt x="10972800" y="889000"/>
                </a:lnTo>
                <a:lnTo>
                  <a:pt x="10744200" y="825500"/>
                </a:lnTo>
                <a:lnTo>
                  <a:pt x="10604500" y="787400"/>
                </a:lnTo>
                <a:lnTo>
                  <a:pt x="10464800" y="723900"/>
                </a:lnTo>
                <a:lnTo>
                  <a:pt x="10248900" y="609600"/>
                </a:lnTo>
                <a:lnTo>
                  <a:pt x="10007600" y="469900"/>
                </a:lnTo>
                <a:lnTo>
                  <a:pt x="9740900" y="330200"/>
                </a:lnTo>
                <a:lnTo>
                  <a:pt x="9486900" y="190500"/>
                </a:lnTo>
                <a:lnTo>
                  <a:pt x="9258300" y="76200"/>
                </a:lnTo>
                <a:lnTo>
                  <a:pt x="9105900" y="12700"/>
                </a:lnTo>
                <a:lnTo>
                  <a:pt x="9017000" y="0"/>
                </a:lnTo>
                <a:lnTo>
                  <a:pt x="8966200" y="0"/>
                </a:lnTo>
                <a:lnTo>
                  <a:pt x="8953500" y="0"/>
                </a:lnTo>
                <a:lnTo>
                  <a:pt x="8940800" y="12700"/>
                </a:lnTo>
                <a:lnTo>
                  <a:pt x="8902700" y="38100"/>
                </a:lnTo>
                <a:lnTo>
                  <a:pt x="8839200" y="114300"/>
                </a:lnTo>
                <a:lnTo>
                  <a:pt x="8750300" y="266700"/>
                </a:lnTo>
                <a:lnTo>
                  <a:pt x="8610600" y="520700"/>
                </a:lnTo>
                <a:lnTo>
                  <a:pt x="8458200" y="825500"/>
                </a:lnTo>
                <a:lnTo>
                  <a:pt x="8293100" y="1168400"/>
                </a:lnTo>
                <a:lnTo>
                  <a:pt x="8140700" y="1524000"/>
                </a:lnTo>
                <a:lnTo>
                  <a:pt x="8001000" y="1854200"/>
                </a:lnTo>
                <a:lnTo>
                  <a:pt x="7874000" y="2146300"/>
                </a:lnTo>
                <a:lnTo>
                  <a:pt x="7785100" y="2374900"/>
                </a:lnTo>
                <a:lnTo>
                  <a:pt x="7734300" y="2514600"/>
                </a:lnTo>
                <a:lnTo>
                  <a:pt x="7696200" y="2679700"/>
                </a:lnTo>
                <a:lnTo>
                  <a:pt x="7670800" y="2908300"/>
                </a:lnTo>
                <a:lnTo>
                  <a:pt x="7645400" y="3200400"/>
                </a:lnTo>
                <a:lnTo>
                  <a:pt x="7620000" y="3505200"/>
                </a:lnTo>
                <a:lnTo>
                  <a:pt x="7594600" y="3784600"/>
                </a:lnTo>
                <a:lnTo>
                  <a:pt x="7556500" y="4038600"/>
                </a:lnTo>
                <a:lnTo>
                  <a:pt x="7518400" y="4203700"/>
                </a:lnTo>
                <a:lnTo>
                  <a:pt x="7493000" y="4279900"/>
                </a:lnTo>
                <a:lnTo>
                  <a:pt x="7467600" y="4318000"/>
                </a:lnTo>
                <a:lnTo>
                  <a:pt x="7454900" y="4318000"/>
                </a:lnTo>
                <a:lnTo>
                  <a:pt x="7442200" y="4330700"/>
                </a:lnTo>
                <a:lnTo>
                  <a:pt x="7404100" y="4318000"/>
                </a:lnTo>
                <a:lnTo>
                  <a:pt x="7315200" y="4305300"/>
                </a:lnTo>
                <a:lnTo>
                  <a:pt x="7137400" y="4241800"/>
                </a:lnTo>
                <a:lnTo>
                  <a:pt x="6832600" y="4114800"/>
                </a:lnTo>
                <a:lnTo>
                  <a:pt x="6464300" y="3949700"/>
                </a:lnTo>
                <a:lnTo>
                  <a:pt x="6057900" y="3759200"/>
                </a:lnTo>
                <a:lnTo>
                  <a:pt x="5613400" y="3556000"/>
                </a:lnTo>
                <a:lnTo>
                  <a:pt x="5168900" y="3340100"/>
                </a:lnTo>
                <a:lnTo>
                  <a:pt x="4724400" y="3124200"/>
                </a:lnTo>
                <a:lnTo>
                  <a:pt x="4330700" y="2933700"/>
                </a:lnTo>
                <a:lnTo>
                  <a:pt x="3975100" y="2768600"/>
                </a:lnTo>
                <a:lnTo>
                  <a:pt x="3708400" y="2628900"/>
                </a:lnTo>
                <a:lnTo>
                  <a:pt x="3517900" y="2540000"/>
                </a:lnTo>
                <a:lnTo>
                  <a:pt x="3365500" y="2463800"/>
                </a:lnTo>
                <a:lnTo>
                  <a:pt x="3098800" y="2324100"/>
                </a:lnTo>
                <a:lnTo>
                  <a:pt x="2755900" y="2146300"/>
                </a:lnTo>
                <a:lnTo>
                  <a:pt x="2336800" y="1930400"/>
                </a:lnTo>
                <a:lnTo>
                  <a:pt x="1854200" y="1676400"/>
                </a:lnTo>
                <a:lnTo>
                  <a:pt x="1346200" y="1409700"/>
                </a:lnTo>
                <a:lnTo>
                  <a:pt x="812800" y="1130300"/>
                </a:lnTo>
                <a:lnTo>
                  <a:pt x="266700" y="850900"/>
                </a:lnTo>
                <a:lnTo>
                  <a:pt x="0" y="7112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90" name="Freeform 2790"/>
          <p:cNvSpPr/>
          <p:nvPr/>
        </p:nvSpPr>
        <p:spPr>
          <a:xfrm rot="-5400000">
            <a:off x="8920639" y="4253390"/>
            <a:ext cx="21431" cy="27146"/>
          </a:xfrm>
          <a:custGeom>
            <a:avLst/>
            <a:gdLst/>
            <a:ahLst/>
            <a:cxnLst/>
            <a:rect l="0" t="0" r="0" b="0"/>
            <a:pathLst>
              <a:path w="571500" h="723900">
                <a:moveTo>
                  <a:pt x="571500" y="723900"/>
                </a:moveTo>
                <a:lnTo>
                  <a:pt x="558800" y="711200"/>
                </a:lnTo>
                <a:lnTo>
                  <a:pt x="533400" y="673100"/>
                </a:lnTo>
                <a:lnTo>
                  <a:pt x="469900" y="596900"/>
                </a:lnTo>
                <a:lnTo>
                  <a:pt x="342900" y="444500"/>
                </a:lnTo>
                <a:lnTo>
                  <a:pt x="152400" y="1905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91" name="Freeform 2791"/>
          <p:cNvSpPr/>
          <p:nvPr/>
        </p:nvSpPr>
        <p:spPr>
          <a:xfrm rot="-5400000">
            <a:off x="5841445" y="4848940"/>
            <a:ext cx="1427797" cy="712946"/>
          </a:xfrm>
          <a:custGeom>
            <a:avLst/>
            <a:gdLst/>
            <a:ahLst/>
            <a:cxnLst/>
            <a:rect l="0" t="0" r="0" b="0"/>
            <a:pathLst>
              <a:path w="38074600" h="19011900">
                <a:moveTo>
                  <a:pt x="38074600" y="19011900"/>
                </a:moveTo>
                <a:lnTo>
                  <a:pt x="37719000" y="18884900"/>
                </a:lnTo>
                <a:lnTo>
                  <a:pt x="37084000" y="18681700"/>
                </a:lnTo>
                <a:lnTo>
                  <a:pt x="36512500" y="18478500"/>
                </a:lnTo>
                <a:lnTo>
                  <a:pt x="36029900" y="18326100"/>
                </a:lnTo>
                <a:lnTo>
                  <a:pt x="35661600" y="18199100"/>
                </a:lnTo>
                <a:lnTo>
                  <a:pt x="35420300" y="18110200"/>
                </a:lnTo>
                <a:lnTo>
                  <a:pt x="35318700" y="18072100"/>
                </a:lnTo>
                <a:lnTo>
                  <a:pt x="35255200" y="18034000"/>
                </a:lnTo>
                <a:lnTo>
                  <a:pt x="35179000" y="17970500"/>
                </a:lnTo>
                <a:lnTo>
                  <a:pt x="35090100" y="17907000"/>
                </a:lnTo>
                <a:lnTo>
                  <a:pt x="35001200" y="17843500"/>
                </a:lnTo>
                <a:lnTo>
                  <a:pt x="34937700" y="17805400"/>
                </a:lnTo>
                <a:lnTo>
                  <a:pt x="34861500" y="17780000"/>
                </a:lnTo>
                <a:lnTo>
                  <a:pt x="34734500" y="17741900"/>
                </a:lnTo>
                <a:lnTo>
                  <a:pt x="34594800" y="17703800"/>
                </a:lnTo>
                <a:lnTo>
                  <a:pt x="34467800" y="17678400"/>
                </a:lnTo>
                <a:lnTo>
                  <a:pt x="34378900" y="17653000"/>
                </a:lnTo>
                <a:lnTo>
                  <a:pt x="34290000" y="17627600"/>
                </a:lnTo>
                <a:lnTo>
                  <a:pt x="34061400" y="17564100"/>
                </a:lnTo>
                <a:lnTo>
                  <a:pt x="33718500" y="17462500"/>
                </a:lnTo>
                <a:lnTo>
                  <a:pt x="33299400" y="17348200"/>
                </a:lnTo>
                <a:lnTo>
                  <a:pt x="32804100" y="17208500"/>
                </a:lnTo>
                <a:lnTo>
                  <a:pt x="32258000" y="17056100"/>
                </a:lnTo>
                <a:lnTo>
                  <a:pt x="31686500" y="16903700"/>
                </a:lnTo>
                <a:lnTo>
                  <a:pt x="31115000" y="16738600"/>
                </a:lnTo>
                <a:lnTo>
                  <a:pt x="30556200" y="16586200"/>
                </a:lnTo>
                <a:lnTo>
                  <a:pt x="30035500" y="16433800"/>
                </a:lnTo>
                <a:lnTo>
                  <a:pt x="29578300" y="16306800"/>
                </a:lnTo>
                <a:lnTo>
                  <a:pt x="29197300" y="16205200"/>
                </a:lnTo>
                <a:lnTo>
                  <a:pt x="28917900" y="16129000"/>
                </a:lnTo>
                <a:lnTo>
                  <a:pt x="28752800" y="16078200"/>
                </a:lnTo>
                <a:lnTo>
                  <a:pt x="28587700" y="16027400"/>
                </a:lnTo>
                <a:lnTo>
                  <a:pt x="28359100" y="15963900"/>
                </a:lnTo>
                <a:lnTo>
                  <a:pt x="28079700" y="15875000"/>
                </a:lnTo>
                <a:lnTo>
                  <a:pt x="27762200" y="15786100"/>
                </a:lnTo>
                <a:lnTo>
                  <a:pt x="27444700" y="15684500"/>
                </a:lnTo>
                <a:lnTo>
                  <a:pt x="27114500" y="15582900"/>
                </a:lnTo>
                <a:lnTo>
                  <a:pt x="26797000" y="15494000"/>
                </a:lnTo>
                <a:lnTo>
                  <a:pt x="26517600" y="15405100"/>
                </a:lnTo>
                <a:lnTo>
                  <a:pt x="26289000" y="15341600"/>
                </a:lnTo>
                <a:lnTo>
                  <a:pt x="26123900" y="15290800"/>
                </a:lnTo>
                <a:lnTo>
                  <a:pt x="25946100" y="15252700"/>
                </a:lnTo>
                <a:lnTo>
                  <a:pt x="25692100" y="15189200"/>
                </a:lnTo>
                <a:lnTo>
                  <a:pt x="25349200" y="15113000"/>
                </a:lnTo>
                <a:lnTo>
                  <a:pt x="24968200" y="15024100"/>
                </a:lnTo>
                <a:lnTo>
                  <a:pt x="24549100" y="14922500"/>
                </a:lnTo>
                <a:lnTo>
                  <a:pt x="24117300" y="14820900"/>
                </a:lnTo>
                <a:lnTo>
                  <a:pt x="23698200" y="14719300"/>
                </a:lnTo>
                <a:lnTo>
                  <a:pt x="23304500" y="14630400"/>
                </a:lnTo>
                <a:lnTo>
                  <a:pt x="22974300" y="14541500"/>
                </a:lnTo>
                <a:lnTo>
                  <a:pt x="22707600" y="14478000"/>
                </a:lnTo>
                <a:lnTo>
                  <a:pt x="22529800" y="14427200"/>
                </a:lnTo>
                <a:lnTo>
                  <a:pt x="22364700" y="14363700"/>
                </a:lnTo>
                <a:lnTo>
                  <a:pt x="22123400" y="14274800"/>
                </a:lnTo>
                <a:lnTo>
                  <a:pt x="21831300" y="14173200"/>
                </a:lnTo>
                <a:lnTo>
                  <a:pt x="21513800" y="14033500"/>
                </a:lnTo>
                <a:lnTo>
                  <a:pt x="21158200" y="13893800"/>
                </a:lnTo>
                <a:lnTo>
                  <a:pt x="20815300" y="13754100"/>
                </a:lnTo>
                <a:lnTo>
                  <a:pt x="20472400" y="13601700"/>
                </a:lnTo>
                <a:lnTo>
                  <a:pt x="20167600" y="13462000"/>
                </a:lnTo>
                <a:lnTo>
                  <a:pt x="19900900" y="13322300"/>
                </a:lnTo>
                <a:lnTo>
                  <a:pt x="19710400" y="13195300"/>
                </a:lnTo>
                <a:lnTo>
                  <a:pt x="19583400" y="13093700"/>
                </a:lnTo>
                <a:lnTo>
                  <a:pt x="19519900" y="12941300"/>
                </a:lnTo>
                <a:lnTo>
                  <a:pt x="19443700" y="12674600"/>
                </a:lnTo>
                <a:lnTo>
                  <a:pt x="19367500" y="12293600"/>
                </a:lnTo>
                <a:lnTo>
                  <a:pt x="19278600" y="11823700"/>
                </a:lnTo>
                <a:lnTo>
                  <a:pt x="19189700" y="11303000"/>
                </a:lnTo>
                <a:lnTo>
                  <a:pt x="19100800" y="10744200"/>
                </a:lnTo>
                <a:lnTo>
                  <a:pt x="19024600" y="10172700"/>
                </a:lnTo>
                <a:lnTo>
                  <a:pt x="18948400" y="9613900"/>
                </a:lnTo>
                <a:lnTo>
                  <a:pt x="18872200" y="9080500"/>
                </a:lnTo>
                <a:lnTo>
                  <a:pt x="18808700" y="8610600"/>
                </a:lnTo>
                <a:lnTo>
                  <a:pt x="18757900" y="8216900"/>
                </a:lnTo>
                <a:lnTo>
                  <a:pt x="18732500" y="7912100"/>
                </a:lnTo>
                <a:lnTo>
                  <a:pt x="18707100" y="7747000"/>
                </a:lnTo>
                <a:lnTo>
                  <a:pt x="18707100" y="7569200"/>
                </a:lnTo>
                <a:lnTo>
                  <a:pt x="18707100" y="7327900"/>
                </a:lnTo>
                <a:lnTo>
                  <a:pt x="18719800" y="7023100"/>
                </a:lnTo>
                <a:lnTo>
                  <a:pt x="18745200" y="6692900"/>
                </a:lnTo>
                <a:lnTo>
                  <a:pt x="18757900" y="6337300"/>
                </a:lnTo>
                <a:lnTo>
                  <a:pt x="18770600" y="5981700"/>
                </a:lnTo>
                <a:lnTo>
                  <a:pt x="18783300" y="5651500"/>
                </a:lnTo>
                <a:lnTo>
                  <a:pt x="18783300" y="5359400"/>
                </a:lnTo>
                <a:lnTo>
                  <a:pt x="18770600" y="5118100"/>
                </a:lnTo>
                <a:lnTo>
                  <a:pt x="18745200" y="4940300"/>
                </a:lnTo>
                <a:lnTo>
                  <a:pt x="18681700" y="4800600"/>
                </a:lnTo>
                <a:lnTo>
                  <a:pt x="18580100" y="4572000"/>
                </a:lnTo>
                <a:lnTo>
                  <a:pt x="18415000" y="4279900"/>
                </a:lnTo>
                <a:lnTo>
                  <a:pt x="18237200" y="3949700"/>
                </a:lnTo>
                <a:lnTo>
                  <a:pt x="18021300" y="3581400"/>
                </a:lnTo>
                <a:lnTo>
                  <a:pt x="17792700" y="3213100"/>
                </a:lnTo>
                <a:lnTo>
                  <a:pt x="17564100" y="2832100"/>
                </a:lnTo>
                <a:lnTo>
                  <a:pt x="17348200" y="2476500"/>
                </a:lnTo>
                <a:lnTo>
                  <a:pt x="17145000" y="2159000"/>
                </a:lnTo>
                <a:lnTo>
                  <a:pt x="16967200" y="1879600"/>
                </a:lnTo>
                <a:lnTo>
                  <a:pt x="16827500" y="1676400"/>
                </a:lnTo>
                <a:lnTo>
                  <a:pt x="16738600" y="1549400"/>
                </a:lnTo>
                <a:lnTo>
                  <a:pt x="16611600" y="1422400"/>
                </a:lnTo>
                <a:lnTo>
                  <a:pt x="16408400" y="1257300"/>
                </a:lnTo>
                <a:lnTo>
                  <a:pt x="16167100" y="1054100"/>
                </a:lnTo>
                <a:lnTo>
                  <a:pt x="15900400" y="838200"/>
                </a:lnTo>
                <a:lnTo>
                  <a:pt x="15633700" y="622300"/>
                </a:lnTo>
                <a:lnTo>
                  <a:pt x="15379700" y="431800"/>
                </a:lnTo>
                <a:lnTo>
                  <a:pt x="15163800" y="266700"/>
                </a:lnTo>
                <a:lnTo>
                  <a:pt x="15011400" y="165100"/>
                </a:lnTo>
                <a:lnTo>
                  <a:pt x="14947900" y="114300"/>
                </a:lnTo>
                <a:lnTo>
                  <a:pt x="14871700" y="76200"/>
                </a:lnTo>
                <a:lnTo>
                  <a:pt x="14744700" y="38100"/>
                </a:lnTo>
                <a:lnTo>
                  <a:pt x="14630400" y="0"/>
                </a:lnTo>
                <a:lnTo>
                  <a:pt x="14554200" y="0"/>
                </a:lnTo>
                <a:lnTo>
                  <a:pt x="14478000" y="50800"/>
                </a:lnTo>
                <a:lnTo>
                  <a:pt x="14300200" y="215900"/>
                </a:lnTo>
                <a:lnTo>
                  <a:pt x="14046200" y="457200"/>
                </a:lnTo>
                <a:lnTo>
                  <a:pt x="13703300" y="762000"/>
                </a:lnTo>
                <a:lnTo>
                  <a:pt x="13296900" y="1130300"/>
                </a:lnTo>
                <a:lnTo>
                  <a:pt x="12852400" y="1536700"/>
                </a:lnTo>
                <a:lnTo>
                  <a:pt x="12382500" y="1968500"/>
                </a:lnTo>
                <a:lnTo>
                  <a:pt x="11899900" y="2400300"/>
                </a:lnTo>
                <a:lnTo>
                  <a:pt x="11417300" y="2844800"/>
                </a:lnTo>
                <a:lnTo>
                  <a:pt x="10947400" y="3263900"/>
                </a:lnTo>
                <a:lnTo>
                  <a:pt x="10515600" y="3644900"/>
                </a:lnTo>
                <a:lnTo>
                  <a:pt x="10121900" y="3987800"/>
                </a:lnTo>
                <a:lnTo>
                  <a:pt x="9804400" y="4254500"/>
                </a:lnTo>
                <a:lnTo>
                  <a:pt x="9563100" y="4457700"/>
                </a:lnTo>
                <a:lnTo>
                  <a:pt x="9410700" y="4559300"/>
                </a:lnTo>
                <a:lnTo>
                  <a:pt x="9220200" y="4635500"/>
                </a:lnTo>
                <a:lnTo>
                  <a:pt x="8940800" y="4724400"/>
                </a:lnTo>
                <a:lnTo>
                  <a:pt x="8572500" y="4826000"/>
                </a:lnTo>
                <a:lnTo>
                  <a:pt x="8140700" y="4940300"/>
                </a:lnTo>
                <a:lnTo>
                  <a:pt x="7670800" y="5054600"/>
                </a:lnTo>
                <a:lnTo>
                  <a:pt x="7175500" y="5168900"/>
                </a:lnTo>
                <a:lnTo>
                  <a:pt x="6680200" y="5283200"/>
                </a:lnTo>
                <a:lnTo>
                  <a:pt x="6223000" y="5397500"/>
                </a:lnTo>
                <a:lnTo>
                  <a:pt x="5791200" y="5499100"/>
                </a:lnTo>
                <a:lnTo>
                  <a:pt x="5422900" y="5600700"/>
                </a:lnTo>
                <a:lnTo>
                  <a:pt x="5156200" y="5676900"/>
                </a:lnTo>
                <a:lnTo>
                  <a:pt x="4978400" y="5740400"/>
                </a:lnTo>
                <a:lnTo>
                  <a:pt x="4813300" y="5829300"/>
                </a:lnTo>
                <a:lnTo>
                  <a:pt x="4597400" y="5981700"/>
                </a:lnTo>
                <a:lnTo>
                  <a:pt x="4318000" y="6159500"/>
                </a:lnTo>
                <a:lnTo>
                  <a:pt x="4013200" y="6388100"/>
                </a:lnTo>
                <a:lnTo>
                  <a:pt x="3683000" y="6616700"/>
                </a:lnTo>
                <a:lnTo>
                  <a:pt x="3352800" y="6870700"/>
                </a:lnTo>
                <a:lnTo>
                  <a:pt x="3022600" y="7112000"/>
                </a:lnTo>
                <a:lnTo>
                  <a:pt x="2717800" y="7340600"/>
                </a:lnTo>
                <a:lnTo>
                  <a:pt x="2451100" y="7543800"/>
                </a:lnTo>
                <a:lnTo>
                  <a:pt x="2235200" y="7696200"/>
                </a:lnTo>
                <a:lnTo>
                  <a:pt x="2095500" y="7810500"/>
                </a:lnTo>
                <a:lnTo>
                  <a:pt x="1943100" y="7912100"/>
                </a:lnTo>
                <a:lnTo>
                  <a:pt x="1689100" y="8089900"/>
                </a:lnTo>
                <a:lnTo>
                  <a:pt x="1346200" y="8331200"/>
                </a:lnTo>
                <a:lnTo>
                  <a:pt x="927100" y="8623300"/>
                </a:lnTo>
                <a:lnTo>
                  <a:pt x="457200" y="8953500"/>
                </a:lnTo>
                <a:lnTo>
                  <a:pt x="0" y="9283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92" name="Freeform 2792"/>
          <p:cNvSpPr/>
          <p:nvPr/>
        </p:nvSpPr>
        <p:spPr>
          <a:xfrm rot="-5400000">
            <a:off x="6636306" y="3623073"/>
            <a:ext cx="1099185" cy="502443"/>
          </a:xfrm>
          <a:custGeom>
            <a:avLst/>
            <a:gdLst/>
            <a:ahLst/>
            <a:cxnLst/>
            <a:rect l="0" t="0" r="0" b="0"/>
            <a:pathLst>
              <a:path w="29311600" h="13398500">
                <a:moveTo>
                  <a:pt x="29311600" y="13398500"/>
                </a:moveTo>
                <a:lnTo>
                  <a:pt x="28816300" y="13169900"/>
                </a:lnTo>
                <a:lnTo>
                  <a:pt x="28194000" y="12890500"/>
                </a:lnTo>
                <a:lnTo>
                  <a:pt x="27520900" y="12598400"/>
                </a:lnTo>
                <a:lnTo>
                  <a:pt x="26822400" y="12293600"/>
                </a:lnTo>
                <a:lnTo>
                  <a:pt x="26111200" y="11976100"/>
                </a:lnTo>
                <a:lnTo>
                  <a:pt x="25412700" y="11671300"/>
                </a:lnTo>
                <a:lnTo>
                  <a:pt x="24752300" y="11379200"/>
                </a:lnTo>
                <a:lnTo>
                  <a:pt x="24130000" y="11112500"/>
                </a:lnTo>
                <a:lnTo>
                  <a:pt x="23571200" y="10871200"/>
                </a:lnTo>
                <a:lnTo>
                  <a:pt x="23114000" y="10668000"/>
                </a:lnTo>
                <a:lnTo>
                  <a:pt x="22745700" y="10502900"/>
                </a:lnTo>
                <a:lnTo>
                  <a:pt x="22504400" y="10401300"/>
                </a:lnTo>
                <a:lnTo>
                  <a:pt x="22402800" y="10363200"/>
                </a:lnTo>
                <a:lnTo>
                  <a:pt x="22288500" y="10350500"/>
                </a:lnTo>
                <a:lnTo>
                  <a:pt x="22110700" y="10350500"/>
                </a:lnTo>
                <a:lnTo>
                  <a:pt x="21920200" y="10337800"/>
                </a:lnTo>
                <a:lnTo>
                  <a:pt x="21793200" y="10325100"/>
                </a:lnTo>
                <a:lnTo>
                  <a:pt x="21729700" y="10312400"/>
                </a:lnTo>
                <a:lnTo>
                  <a:pt x="21704300" y="10312400"/>
                </a:lnTo>
                <a:lnTo>
                  <a:pt x="21704300" y="10299700"/>
                </a:lnTo>
                <a:lnTo>
                  <a:pt x="21717000" y="10274300"/>
                </a:lnTo>
                <a:lnTo>
                  <a:pt x="21767800" y="10236200"/>
                </a:lnTo>
                <a:lnTo>
                  <a:pt x="21869400" y="10147300"/>
                </a:lnTo>
                <a:lnTo>
                  <a:pt x="22034500" y="10033000"/>
                </a:lnTo>
                <a:lnTo>
                  <a:pt x="22186900" y="9906000"/>
                </a:lnTo>
                <a:lnTo>
                  <a:pt x="22301200" y="9829800"/>
                </a:lnTo>
                <a:lnTo>
                  <a:pt x="22339300" y="9779000"/>
                </a:lnTo>
                <a:lnTo>
                  <a:pt x="22364700" y="9753600"/>
                </a:lnTo>
                <a:lnTo>
                  <a:pt x="22364700" y="9740900"/>
                </a:lnTo>
                <a:lnTo>
                  <a:pt x="22352000" y="9728200"/>
                </a:lnTo>
                <a:lnTo>
                  <a:pt x="22339300" y="9715500"/>
                </a:lnTo>
                <a:lnTo>
                  <a:pt x="22275800" y="9664700"/>
                </a:lnTo>
                <a:lnTo>
                  <a:pt x="22136100" y="9588500"/>
                </a:lnTo>
                <a:lnTo>
                  <a:pt x="21894800" y="9461500"/>
                </a:lnTo>
                <a:lnTo>
                  <a:pt x="21602700" y="9296400"/>
                </a:lnTo>
                <a:lnTo>
                  <a:pt x="21272500" y="9144000"/>
                </a:lnTo>
                <a:lnTo>
                  <a:pt x="20942300" y="8978900"/>
                </a:lnTo>
                <a:lnTo>
                  <a:pt x="20624800" y="8826500"/>
                </a:lnTo>
                <a:lnTo>
                  <a:pt x="20332700" y="8699500"/>
                </a:lnTo>
                <a:lnTo>
                  <a:pt x="20104100" y="8610600"/>
                </a:lnTo>
                <a:lnTo>
                  <a:pt x="19964400" y="8559800"/>
                </a:lnTo>
                <a:lnTo>
                  <a:pt x="19799300" y="8559800"/>
                </a:lnTo>
                <a:lnTo>
                  <a:pt x="19570700" y="8597900"/>
                </a:lnTo>
                <a:lnTo>
                  <a:pt x="19304000" y="8648700"/>
                </a:lnTo>
                <a:lnTo>
                  <a:pt x="18999200" y="8712200"/>
                </a:lnTo>
                <a:lnTo>
                  <a:pt x="18707100" y="8775700"/>
                </a:lnTo>
                <a:lnTo>
                  <a:pt x="18440400" y="8826500"/>
                </a:lnTo>
                <a:lnTo>
                  <a:pt x="18224500" y="8851900"/>
                </a:lnTo>
                <a:lnTo>
                  <a:pt x="18072100" y="8826500"/>
                </a:lnTo>
                <a:lnTo>
                  <a:pt x="17970500" y="8763000"/>
                </a:lnTo>
                <a:lnTo>
                  <a:pt x="17805400" y="8597900"/>
                </a:lnTo>
                <a:lnTo>
                  <a:pt x="17589500" y="8356600"/>
                </a:lnTo>
                <a:lnTo>
                  <a:pt x="17322800" y="8064500"/>
                </a:lnTo>
                <a:lnTo>
                  <a:pt x="17018000" y="7721600"/>
                </a:lnTo>
                <a:lnTo>
                  <a:pt x="16713200" y="7353300"/>
                </a:lnTo>
                <a:lnTo>
                  <a:pt x="16383000" y="6985000"/>
                </a:lnTo>
                <a:lnTo>
                  <a:pt x="16065500" y="6604000"/>
                </a:lnTo>
                <a:lnTo>
                  <a:pt x="15760700" y="6248400"/>
                </a:lnTo>
                <a:lnTo>
                  <a:pt x="15494000" y="5930900"/>
                </a:lnTo>
                <a:lnTo>
                  <a:pt x="15252700" y="5664200"/>
                </a:lnTo>
                <a:lnTo>
                  <a:pt x="15074900" y="5461000"/>
                </a:lnTo>
                <a:lnTo>
                  <a:pt x="14947900" y="5334000"/>
                </a:lnTo>
                <a:lnTo>
                  <a:pt x="14820900" y="5207000"/>
                </a:lnTo>
                <a:lnTo>
                  <a:pt x="14617700" y="5041900"/>
                </a:lnTo>
                <a:lnTo>
                  <a:pt x="14363700" y="4826000"/>
                </a:lnTo>
                <a:lnTo>
                  <a:pt x="14084300" y="4584700"/>
                </a:lnTo>
                <a:lnTo>
                  <a:pt x="13779500" y="4343400"/>
                </a:lnTo>
                <a:lnTo>
                  <a:pt x="13462000" y="4089400"/>
                </a:lnTo>
                <a:lnTo>
                  <a:pt x="13144500" y="3835400"/>
                </a:lnTo>
                <a:lnTo>
                  <a:pt x="12852400" y="3606800"/>
                </a:lnTo>
                <a:lnTo>
                  <a:pt x="12598400" y="3416300"/>
                </a:lnTo>
                <a:lnTo>
                  <a:pt x="12382500" y="3263900"/>
                </a:lnTo>
                <a:lnTo>
                  <a:pt x="12230100" y="3162300"/>
                </a:lnTo>
                <a:lnTo>
                  <a:pt x="12077700" y="3086100"/>
                </a:lnTo>
                <a:lnTo>
                  <a:pt x="11798300" y="2971800"/>
                </a:lnTo>
                <a:lnTo>
                  <a:pt x="11442700" y="2819400"/>
                </a:lnTo>
                <a:lnTo>
                  <a:pt x="10998200" y="2641600"/>
                </a:lnTo>
                <a:lnTo>
                  <a:pt x="10502900" y="2451100"/>
                </a:lnTo>
                <a:lnTo>
                  <a:pt x="9969500" y="2247900"/>
                </a:lnTo>
                <a:lnTo>
                  <a:pt x="9423400" y="2032000"/>
                </a:lnTo>
                <a:lnTo>
                  <a:pt x="8890000" y="1828800"/>
                </a:lnTo>
                <a:lnTo>
                  <a:pt x="8369300" y="1638300"/>
                </a:lnTo>
                <a:lnTo>
                  <a:pt x="7886700" y="1460500"/>
                </a:lnTo>
                <a:lnTo>
                  <a:pt x="7480300" y="1320800"/>
                </a:lnTo>
                <a:lnTo>
                  <a:pt x="7150100" y="1206500"/>
                </a:lnTo>
                <a:lnTo>
                  <a:pt x="6934200" y="1130300"/>
                </a:lnTo>
                <a:lnTo>
                  <a:pt x="6832600" y="1104900"/>
                </a:lnTo>
                <a:lnTo>
                  <a:pt x="6718300" y="1168400"/>
                </a:lnTo>
                <a:lnTo>
                  <a:pt x="6578600" y="1282700"/>
                </a:lnTo>
                <a:lnTo>
                  <a:pt x="6413500" y="1422400"/>
                </a:lnTo>
                <a:lnTo>
                  <a:pt x="6248400" y="1574800"/>
                </a:lnTo>
                <a:lnTo>
                  <a:pt x="6108700" y="1701800"/>
                </a:lnTo>
                <a:lnTo>
                  <a:pt x="6007100" y="1765300"/>
                </a:lnTo>
                <a:lnTo>
                  <a:pt x="5892800" y="1765300"/>
                </a:lnTo>
                <a:lnTo>
                  <a:pt x="5676900" y="1739900"/>
                </a:lnTo>
                <a:lnTo>
                  <a:pt x="5384800" y="1701800"/>
                </a:lnTo>
                <a:lnTo>
                  <a:pt x="5054600" y="1651000"/>
                </a:lnTo>
                <a:lnTo>
                  <a:pt x="4711700" y="1587500"/>
                </a:lnTo>
                <a:lnTo>
                  <a:pt x="4381500" y="1536700"/>
                </a:lnTo>
                <a:lnTo>
                  <a:pt x="4102100" y="1473200"/>
                </a:lnTo>
                <a:lnTo>
                  <a:pt x="3886200" y="1435100"/>
                </a:lnTo>
                <a:lnTo>
                  <a:pt x="3771900" y="1409700"/>
                </a:lnTo>
                <a:lnTo>
                  <a:pt x="3683000" y="1371600"/>
                </a:lnTo>
                <a:lnTo>
                  <a:pt x="3556000" y="1308100"/>
                </a:lnTo>
                <a:lnTo>
                  <a:pt x="3403600" y="1219200"/>
                </a:lnTo>
                <a:lnTo>
                  <a:pt x="3251200" y="1143000"/>
                </a:lnTo>
                <a:lnTo>
                  <a:pt x="3111500" y="1079500"/>
                </a:lnTo>
                <a:lnTo>
                  <a:pt x="3022600" y="1028700"/>
                </a:lnTo>
                <a:lnTo>
                  <a:pt x="2921000" y="990600"/>
                </a:lnTo>
                <a:lnTo>
                  <a:pt x="2654300" y="901700"/>
                </a:lnTo>
                <a:lnTo>
                  <a:pt x="2273300" y="774700"/>
                </a:lnTo>
                <a:lnTo>
                  <a:pt x="1790700" y="609600"/>
                </a:lnTo>
                <a:lnTo>
                  <a:pt x="1219200" y="406400"/>
                </a:lnTo>
                <a:lnTo>
                  <a:pt x="584200" y="2032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93" name="Freeform 2793"/>
          <p:cNvSpPr/>
          <p:nvPr/>
        </p:nvSpPr>
        <p:spPr>
          <a:xfrm rot="-5400000">
            <a:off x="7429977" y="2152175"/>
            <a:ext cx="1154906" cy="1067276"/>
          </a:xfrm>
          <a:custGeom>
            <a:avLst/>
            <a:gdLst/>
            <a:ahLst/>
            <a:cxnLst/>
            <a:rect l="0" t="0" r="0" b="0"/>
            <a:pathLst>
              <a:path w="30797500" h="28460700">
                <a:moveTo>
                  <a:pt x="30797500" y="28460700"/>
                </a:moveTo>
                <a:lnTo>
                  <a:pt x="30683200" y="28435300"/>
                </a:lnTo>
                <a:lnTo>
                  <a:pt x="30467300" y="28384500"/>
                </a:lnTo>
                <a:lnTo>
                  <a:pt x="30365700" y="28346400"/>
                </a:lnTo>
                <a:lnTo>
                  <a:pt x="30289500" y="28295600"/>
                </a:lnTo>
                <a:lnTo>
                  <a:pt x="30200600" y="28206700"/>
                </a:lnTo>
                <a:lnTo>
                  <a:pt x="30099000" y="28105100"/>
                </a:lnTo>
                <a:lnTo>
                  <a:pt x="30010100" y="28003500"/>
                </a:lnTo>
                <a:lnTo>
                  <a:pt x="29946600" y="27940000"/>
                </a:lnTo>
                <a:lnTo>
                  <a:pt x="29870400" y="27876500"/>
                </a:lnTo>
                <a:lnTo>
                  <a:pt x="29730700" y="27749500"/>
                </a:lnTo>
                <a:lnTo>
                  <a:pt x="29514800" y="27584400"/>
                </a:lnTo>
                <a:lnTo>
                  <a:pt x="29286200" y="27381200"/>
                </a:lnTo>
                <a:lnTo>
                  <a:pt x="29019500" y="27152600"/>
                </a:lnTo>
                <a:lnTo>
                  <a:pt x="28765500" y="26936700"/>
                </a:lnTo>
                <a:lnTo>
                  <a:pt x="28524200" y="26733500"/>
                </a:lnTo>
                <a:lnTo>
                  <a:pt x="28333700" y="26568400"/>
                </a:lnTo>
                <a:lnTo>
                  <a:pt x="28194000" y="26454100"/>
                </a:lnTo>
                <a:lnTo>
                  <a:pt x="28067000" y="26339800"/>
                </a:lnTo>
                <a:lnTo>
                  <a:pt x="27851100" y="26149300"/>
                </a:lnTo>
                <a:lnTo>
                  <a:pt x="27571700" y="25908000"/>
                </a:lnTo>
                <a:lnTo>
                  <a:pt x="27254200" y="25615900"/>
                </a:lnTo>
                <a:lnTo>
                  <a:pt x="26898600" y="25298400"/>
                </a:lnTo>
                <a:lnTo>
                  <a:pt x="26517600" y="24968200"/>
                </a:lnTo>
                <a:lnTo>
                  <a:pt x="26149300" y="24638000"/>
                </a:lnTo>
                <a:lnTo>
                  <a:pt x="25806400" y="24333200"/>
                </a:lnTo>
                <a:lnTo>
                  <a:pt x="25501600" y="24053800"/>
                </a:lnTo>
                <a:lnTo>
                  <a:pt x="25247600" y="23837900"/>
                </a:lnTo>
                <a:lnTo>
                  <a:pt x="25069800" y="23672800"/>
                </a:lnTo>
                <a:lnTo>
                  <a:pt x="24993600" y="23609300"/>
                </a:lnTo>
                <a:lnTo>
                  <a:pt x="24892000" y="23533100"/>
                </a:lnTo>
                <a:lnTo>
                  <a:pt x="24765000" y="23431500"/>
                </a:lnTo>
                <a:lnTo>
                  <a:pt x="24612600" y="23304500"/>
                </a:lnTo>
                <a:lnTo>
                  <a:pt x="24460200" y="23190200"/>
                </a:lnTo>
                <a:lnTo>
                  <a:pt x="24333200" y="23088600"/>
                </a:lnTo>
                <a:lnTo>
                  <a:pt x="24244300" y="23012400"/>
                </a:lnTo>
                <a:lnTo>
                  <a:pt x="24168100" y="22923500"/>
                </a:lnTo>
                <a:lnTo>
                  <a:pt x="24015700" y="22733000"/>
                </a:lnTo>
                <a:lnTo>
                  <a:pt x="23812500" y="22479000"/>
                </a:lnTo>
                <a:lnTo>
                  <a:pt x="23571200" y="22161500"/>
                </a:lnTo>
                <a:lnTo>
                  <a:pt x="23291800" y="21818600"/>
                </a:lnTo>
                <a:lnTo>
                  <a:pt x="23012400" y="21463000"/>
                </a:lnTo>
                <a:lnTo>
                  <a:pt x="22733000" y="21120100"/>
                </a:lnTo>
                <a:lnTo>
                  <a:pt x="22491700" y="20815300"/>
                </a:lnTo>
                <a:lnTo>
                  <a:pt x="22275800" y="20561300"/>
                </a:lnTo>
                <a:lnTo>
                  <a:pt x="22123400" y="20383500"/>
                </a:lnTo>
                <a:lnTo>
                  <a:pt x="22047200" y="20307300"/>
                </a:lnTo>
                <a:lnTo>
                  <a:pt x="21945600" y="20269200"/>
                </a:lnTo>
                <a:lnTo>
                  <a:pt x="21793200" y="20243800"/>
                </a:lnTo>
                <a:lnTo>
                  <a:pt x="21602700" y="20218400"/>
                </a:lnTo>
                <a:lnTo>
                  <a:pt x="21424900" y="20193000"/>
                </a:lnTo>
                <a:lnTo>
                  <a:pt x="21272500" y="20167600"/>
                </a:lnTo>
                <a:lnTo>
                  <a:pt x="21170900" y="20129500"/>
                </a:lnTo>
                <a:lnTo>
                  <a:pt x="21094700" y="20066000"/>
                </a:lnTo>
                <a:lnTo>
                  <a:pt x="20955000" y="19900900"/>
                </a:lnTo>
                <a:lnTo>
                  <a:pt x="20764500" y="19659600"/>
                </a:lnTo>
                <a:lnTo>
                  <a:pt x="20535900" y="19367500"/>
                </a:lnTo>
                <a:lnTo>
                  <a:pt x="20281900" y="19037300"/>
                </a:lnTo>
                <a:lnTo>
                  <a:pt x="20002500" y="18681700"/>
                </a:lnTo>
                <a:lnTo>
                  <a:pt x="19723100" y="18313400"/>
                </a:lnTo>
                <a:lnTo>
                  <a:pt x="19443700" y="17957800"/>
                </a:lnTo>
                <a:lnTo>
                  <a:pt x="19189700" y="17640300"/>
                </a:lnTo>
                <a:lnTo>
                  <a:pt x="18973800" y="17348200"/>
                </a:lnTo>
                <a:lnTo>
                  <a:pt x="18796000" y="17132300"/>
                </a:lnTo>
                <a:lnTo>
                  <a:pt x="18669000" y="16979900"/>
                </a:lnTo>
                <a:lnTo>
                  <a:pt x="18554700" y="16852900"/>
                </a:lnTo>
                <a:lnTo>
                  <a:pt x="18376900" y="16649700"/>
                </a:lnTo>
                <a:lnTo>
                  <a:pt x="18161000" y="16421100"/>
                </a:lnTo>
                <a:lnTo>
                  <a:pt x="17907000" y="16141700"/>
                </a:lnTo>
                <a:lnTo>
                  <a:pt x="17640300" y="15836900"/>
                </a:lnTo>
                <a:lnTo>
                  <a:pt x="17348200" y="15532100"/>
                </a:lnTo>
                <a:lnTo>
                  <a:pt x="17068800" y="15227300"/>
                </a:lnTo>
                <a:lnTo>
                  <a:pt x="16789400" y="14922500"/>
                </a:lnTo>
                <a:lnTo>
                  <a:pt x="16548100" y="14655800"/>
                </a:lnTo>
                <a:lnTo>
                  <a:pt x="16332200" y="14414500"/>
                </a:lnTo>
                <a:lnTo>
                  <a:pt x="16167100" y="14224000"/>
                </a:lnTo>
                <a:lnTo>
                  <a:pt x="16052800" y="14097000"/>
                </a:lnTo>
                <a:lnTo>
                  <a:pt x="15938500" y="13944600"/>
                </a:lnTo>
                <a:lnTo>
                  <a:pt x="15786100" y="13728700"/>
                </a:lnTo>
                <a:lnTo>
                  <a:pt x="15595600" y="13436600"/>
                </a:lnTo>
                <a:lnTo>
                  <a:pt x="15379700" y="13119100"/>
                </a:lnTo>
                <a:lnTo>
                  <a:pt x="15151100" y="12776200"/>
                </a:lnTo>
                <a:lnTo>
                  <a:pt x="14922500" y="12433300"/>
                </a:lnTo>
                <a:lnTo>
                  <a:pt x="14693900" y="12103100"/>
                </a:lnTo>
                <a:lnTo>
                  <a:pt x="14503400" y="11798300"/>
                </a:lnTo>
                <a:lnTo>
                  <a:pt x="14325600" y="11557000"/>
                </a:lnTo>
                <a:lnTo>
                  <a:pt x="14211300" y="11391900"/>
                </a:lnTo>
                <a:lnTo>
                  <a:pt x="14147800" y="11315700"/>
                </a:lnTo>
                <a:lnTo>
                  <a:pt x="14046200" y="11264900"/>
                </a:lnTo>
                <a:lnTo>
                  <a:pt x="13893800" y="11201400"/>
                </a:lnTo>
                <a:lnTo>
                  <a:pt x="13716000" y="11137900"/>
                </a:lnTo>
                <a:lnTo>
                  <a:pt x="13538200" y="11074400"/>
                </a:lnTo>
                <a:lnTo>
                  <a:pt x="13373100" y="11023600"/>
                </a:lnTo>
                <a:lnTo>
                  <a:pt x="13271500" y="10972800"/>
                </a:lnTo>
                <a:lnTo>
                  <a:pt x="13169900" y="10922000"/>
                </a:lnTo>
                <a:lnTo>
                  <a:pt x="13017500" y="10845800"/>
                </a:lnTo>
                <a:lnTo>
                  <a:pt x="12814300" y="10731500"/>
                </a:lnTo>
                <a:lnTo>
                  <a:pt x="12598400" y="10617200"/>
                </a:lnTo>
                <a:lnTo>
                  <a:pt x="12369800" y="10477500"/>
                </a:lnTo>
                <a:lnTo>
                  <a:pt x="12166600" y="10350500"/>
                </a:lnTo>
                <a:lnTo>
                  <a:pt x="12001500" y="10236200"/>
                </a:lnTo>
                <a:lnTo>
                  <a:pt x="11899900" y="10147300"/>
                </a:lnTo>
                <a:lnTo>
                  <a:pt x="11811000" y="10045700"/>
                </a:lnTo>
                <a:lnTo>
                  <a:pt x="11696700" y="9842500"/>
                </a:lnTo>
                <a:lnTo>
                  <a:pt x="11557000" y="9588500"/>
                </a:lnTo>
                <a:lnTo>
                  <a:pt x="11404600" y="9283700"/>
                </a:lnTo>
                <a:lnTo>
                  <a:pt x="11239500" y="8953500"/>
                </a:lnTo>
                <a:lnTo>
                  <a:pt x="11074400" y="8636000"/>
                </a:lnTo>
                <a:lnTo>
                  <a:pt x="10934700" y="8331200"/>
                </a:lnTo>
                <a:lnTo>
                  <a:pt x="10807700" y="8077200"/>
                </a:lnTo>
                <a:lnTo>
                  <a:pt x="10718800" y="7874000"/>
                </a:lnTo>
                <a:lnTo>
                  <a:pt x="10680700" y="7772400"/>
                </a:lnTo>
                <a:lnTo>
                  <a:pt x="10655300" y="7658100"/>
                </a:lnTo>
                <a:lnTo>
                  <a:pt x="10617200" y="7493000"/>
                </a:lnTo>
                <a:lnTo>
                  <a:pt x="10591800" y="7289800"/>
                </a:lnTo>
                <a:lnTo>
                  <a:pt x="10566400" y="7086600"/>
                </a:lnTo>
                <a:lnTo>
                  <a:pt x="10541000" y="6896100"/>
                </a:lnTo>
                <a:lnTo>
                  <a:pt x="10502900" y="6769100"/>
                </a:lnTo>
                <a:lnTo>
                  <a:pt x="10477500" y="6692900"/>
                </a:lnTo>
                <a:lnTo>
                  <a:pt x="10464800" y="6654800"/>
                </a:lnTo>
                <a:lnTo>
                  <a:pt x="10452100" y="6642100"/>
                </a:lnTo>
                <a:lnTo>
                  <a:pt x="10439400" y="6642100"/>
                </a:lnTo>
                <a:lnTo>
                  <a:pt x="10401300" y="6616700"/>
                </a:lnTo>
                <a:lnTo>
                  <a:pt x="10312400" y="6591300"/>
                </a:lnTo>
                <a:lnTo>
                  <a:pt x="10109200" y="6527800"/>
                </a:lnTo>
                <a:lnTo>
                  <a:pt x="9791700" y="6451600"/>
                </a:lnTo>
                <a:lnTo>
                  <a:pt x="9410700" y="6362700"/>
                </a:lnTo>
                <a:lnTo>
                  <a:pt x="9004300" y="6261100"/>
                </a:lnTo>
                <a:lnTo>
                  <a:pt x="8585200" y="6172200"/>
                </a:lnTo>
                <a:lnTo>
                  <a:pt x="8204200" y="6096000"/>
                </a:lnTo>
                <a:lnTo>
                  <a:pt x="7886700" y="6019800"/>
                </a:lnTo>
                <a:lnTo>
                  <a:pt x="7670800" y="5969000"/>
                </a:lnTo>
                <a:lnTo>
                  <a:pt x="7569200" y="5943600"/>
                </a:lnTo>
                <a:lnTo>
                  <a:pt x="7493000" y="5892800"/>
                </a:lnTo>
                <a:lnTo>
                  <a:pt x="7404100" y="5791200"/>
                </a:lnTo>
                <a:lnTo>
                  <a:pt x="7302500" y="5689600"/>
                </a:lnTo>
                <a:lnTo>
                  <a:pt x="7213600" y="5600700"/>
                </a:lnTo>
                <a:lnTo>
                  <a:pt x="7137400" y="5537200"/>
                </a:lnTo>
                <a:lnTo>
                  <a:pt x="7073900" y="5473700"/>
                </a:lnTo>
                <a:lnTo>
                  <a:pt x="6934200" y="5372100"/>
                </a:lnTo>
                <a:lnTo>
                  <a:pt x="6743700" y="5245100"/>
                </a:lnTo>
                <a:lnTo>
                  <a:pt x="6527800" y="5080000"/>
                </a:lnTo>
                <a:lnTo>
                  <a:pt x="6299200" y="4927600"/>
                </a:lnTo>
                <a:lnTo>
                  <a:pt x="6083300" y="4775200"/>
                </a:lnTo>
                <a:lnTo>
                  <a:pt x="5905500" y="4648200"/>
                </a:lnTo>
                <a:lnTo>
                  <a:pt x="5778500" y="4559300"/>
                </a:lnTo>
                <a:lnTo>
                  <a:pt x="5664200" y="4470400"/>
                </a:lnTo>
                <a:lnTo>
                  <a:pt x="5473700" y="4330700"/>
                </a:lnTo>
                <a:lnTo>
                  <a:pt x="5207000" y="4140200"/>
                </a:lnTo>
                <a:lnTo>
                  <a:pt x="4889500" y="3924300"/>
                </a:lnTo>
                <a:lnTo>
                  <a:pt x="4546600" y="3670300"/>
                </a:lnTo>
                <a:lnTo>
                  <a:pt x="4191000" y="3416300"/>
                </a:lnTo>
                <a:lnTo>
                  <a:pt x="3835400" y="3175000"/>
                </a:lnTo>
                <a:lnTo>
                  <a:pt x="3505200" y="2946400"/>
                </a:lnTo>
                <a:lnTo>
                  <a:pt x="3225800" y="2743200"/>
                </a:lnTo>
                <a:lnTo>
                  <a:pt x="2997200" y="2578100"/>
                </a:lnTo>
                <a:lnTo>
                  <a:pt x="2857500" y="2476500"/>
                </a:lnTo>
                <a:lnTo>
                  <a:pt x="2717800" y="2374900"/>
                </a:lnTo>
                <a:lnTo>
                  <a:pt x="2514600" y="2235200"/>
                </a:lnTo>
                <a:lnTo>
                  <a:pt x="2273300" y="2057400"/>
                </a:lnTo>
                <a:lnTo>
                  <a:pt x="1993900" y="1854200"/>
                </a:lnTo>
                <a:lnTo>
                  <a:pt x="1714500" y="1651000"/>
                </a:lnTo>
                <a:lnTo>
                  <a:pt x="1435100" y="1447800"/>
                </a:lnTo>
                <a:lnTo>
                  <a:pt x="1181100" y="1244600"/>
                </a:lnTo>
                <a:lnTo>
                  <a:pt x="965200" y="1079500"/>
                </a:lnTo>
                <a:lnTo>
                  <a:pt x="787400" y="952500"/>
                </a:lnTo>
                <a:lnTo>
                  <a:pt x="685800" y="863600"/>
                </a:lnTo>
                <a:lnTo>
                  <a:pt x="596900" y="762000"/>
                </a:lnTo>
                <a:lnTo>
                  <a:pt x="469900" y="609600"/>
                </a:lnTo>
                <a:lnTo>
                  <a:pt x="330200" y="431800"/>
                </a:lnTo>
                <a:lnTo>
                  <a:pt x="177800" y="228600"/>
                </a:lnTo>
                <a:lnTo>
                  <a:pt x="25400" y="38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94" name="Freeform 2794"/>
          <p:cNvSpPr/>
          <p:nvPr/>
        </p:nvSpPr>
        <p:spPr>
          <a:xfrm rot="-5400000">
            <a:off x="8552974" y="2017396"/>
            <a:ext cx="26193" cy="16668"/>
          </a:xfrm>
          <a:custGeom>
            <a:avLst/>
            <a:gdLst/>
            <a:ahLst/>
            <a:cxnLst/>
            <a:rect l="0" t="0" r="0" b="0"/>
            <a:pathLst>
              <a:path w="698500" h="444500">
                <a:moveTo>
                  <a:pt x="698500" y="444500"/>
                </a:moveTo>
                <a:lnTo>
                  <a:pt x="685800" y="431800"/>
                </a:lnTo>
                <a:lnTo>
                  <a:pt x="673100" y="431800"/>
                </a:lnTo>
                <a:lnTo>
                  <a:pt x="635000" y="406400"/>
                </a:lnTo>
                <a:lnTo>
                  <a:pt x="584200" y="368300"/>
                </a:lnTo>
                <a:lnTo>
                  <a:pt x="508000" y="317500"/>
                </a:lnTo>
                <a:lnTo>
                  <a:pt x="469900" y="292100"/>
                </a:lnTo>
                <a:lnTo>
                  <a:pt x="431800" y="241300"/>
                </a:lnTo>
                <a:lnTo>
                  <a:pt x="381000" y="165100"/>
                </a:lnTo>
                <a:lnTo>
                  <a:pt x="342900" y="114300"/>
                </a:lnTo>
                <a:lnTo>
                  <a:pt x="292100" y="88900"/>
                </a:lnTo>
                <a:lnTo>
                  <a:pt x="177800" y="50800"/>
                </a:lnTo>
                <a:lnTo>
                  <a:pt x="25400" y="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95" name="Freeform 2795"/>
          <p:cNvSpPr/>
          <p:nvPr/>
        </p:nvSpPr>
        <p:spPr>
          <a:xfrm rot="-5400000">
            <a:off x="7090648" y="2707720"/>
            <a:ext cx="318135" cy="212883"/>
          </a:xfrm>
          <a:custGeom>
            <a:avLst/>
            <a:gdLst/>
            <a:ahLst/>
            <a:cxnLst/>
            <a:rect l="0" t="0" r="0" b="0"/>
            <a:pathLst>
              <a:path w="8483600" h="5676900">
                <a:moveTo>
                  <a:pt x="8483600" y="3175000"/>
                </a:moveTo>
                <a:lnTo>
                  <a:pt x="8420100" y="2908300"/>
                </a:lnTo>
                <a:lnTo>
                  <a:pt x="8318500" y="2476500"/>
                </a:lnTo>
                <a:lnTo>
                  <a:pt x="8216900" y="2108200"/>
                </a:lnTo>
                <a:lnTo>
                  <a:pt x="8115300" y="1828800"/>
                </a:lnTo>
                <a:lnTo>
                  <a:pt x="8039100" y="1663700"/>
                </a:lnTo>
                <a:lnTo>
                  <a:pt x="7912100" y="1549400"/>
                </a:lnTo>
                <a:lnTo>
                  <a:pt x="7708900" y="1397000"/>
                </a:lnTo>
                <a:lnTo>
                  <a:pt x="7429500" y="1219200"/>
                </a:lnTo>
                <a:lnTo>
                  <a:pt x="7112000" y="1016000"/>
                </a:lnTo>
                <a:lnTo>
                  <a:pt x="6756400" y="812800"/>
                </a:lnTo>
                <a:lnTo>
                  <a:pt x="6388100" y="622300"/>
                </a:lnTo>
                <a:lnTo>
                  <a:pt x="6032500" y="431800"/>
                </a:lnTo>
                <a:lnTo>
                  <a:pt x="5689600" y="266700"/>
                </a:lnTo>
                <a:lnTo>
                  <a:pt x="5384800" y="139700"/>
                </a:lnTo>
                <a:lnTo>
                  <a:pt x="5143500" y="50800"/>
                </a:lnTo>
                <a:lnTo>
                  <a:pt x="4965700" y="0"/>
                </a:lnTo>
                <a:lnTo>
                  <a:pt x="4800600" y="12700"/>
                </a:lnTo>
                <a:lnTo>
                  <a:pt x="4546600" y="76200"/>
                </a:lnTo>
                <a:lnTo>
                  <a:pt x="4216400" y="152400"/>
                </a:lnTo>
                <a:lnTo>
                  <a:pt x="3822700" y="266700"/>
                </a:lnTo>
                <a:lnTo>
                  <a:pt x="3403600" y="393700"/>
                </a:lnTo>
                <a:lnTo>
                  <a:pt x="2971800" y="546100"/>
                </a:lnTo>
                <a:lnTo>
                  <a:pt x="2540000" y="685800"/>
                </a:lnTo>
                <a:lnTo>
                  <a:pt x="2133600" y="838200"/>
                </a:lnTo>
                <a:lnTo>
                  <a:pt x="1765300" y="977900"/>
                </a:lnTo>
                <a:lnTo>
                  <a:pt x="1460500" y="1092200"/>
                </a:lnTo>
                <a:lnTo>
                  <a:pt x="1244600" y="1193800"/>
                </a:lnTo>
                <a:lnTo>
                  <a:pt x="1117600" y="1257300"/>
                </a:lnTo>
                <a:lnTo>
                  <a:pt x="1003300" y="1358900"/>
                </a:lnTo>
                <a:lnTo>
                  <a:pt x="838200" y="1536700"/>
                </a:lnTo>
                <a:lnTo>
                  <a:pt x="660400" y="1752600"/>
                </a:lnTo>
                <a:lnTo>
                  <a:pt x="482600" y="1993900"/>
                </a:lnTo>
                <a:lnTo>
                  <a:pt x="304800" y="2247900"/>
                </a:lnTo>
                <a:lnTo>
                  <a:pt x="165100" y="2476500"/>
                </a:lnTo>
                <a:lnTo>
                  <a:pt x="50800" y="2679700"/>
                </a:lnTo>
                <a:lnTo>
                  <a:pt x="0" y="2832100"/>
                </a:lnTo>
                <a:lnTo>
                  <a:pt x="12700" y="2971800"/>
                </a:lnTo>
                <a:lnTo>
                  <a:pt x="50800" y="3162300"/>
                </a:lnTo>
                <a:lnTo>
                  <a:pt x="114300" y="3416300"/>
                </a:lnTo>
                <a:lnTo>
                  <a:pt x="203200" y="3683000"/>
                </a:lnTo>
                <a:lnTo>
                  <a:pt x="292100" y="3975100"/>
                </a:lnTo>
                <a:lnTo>
                  <a:pt x="393700" y="4254500"/>
                </a:lnTo>
                <a:lnTo>
                  <a:pt x="482600" y="4495800"/>
                </a:lnTo>
                <a:lnTo>
                  <a:pt x="571500" y="4711700"/>
                </a:lnTo>
                <a:lnTo>
                  <a:pt x="635000" y="4864100"/>
                </a:lnTo>
                <a:lnTo>
                  <a:pt x="698500" y="5003800"/>
                </a:lnTo>
                <a:lnTo>
                  <a:pt x="812800" y="5245100"/>
                </a:lnTo>
                <a:lnTo>
                  <a:pt x="977900" y="5575300"/>
                </a:lnTo>
                <a:lnTo>
                  <a:pt x="1028700" y="5676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96" name="Freeform 2796"/>
          <p:cNvSpPr/>
          <p:nvPr/>
        </p:nvSpPr>
        <p:spPr>
          <a:xfrm rot="-5400000">
            <a:off x="4279106" y="4168141"/>
            <a:ext cx="658653" cy="1243488"/>
          </a:xfrm>
          <a:custGeom>
            <a:avLst/>
            <a:gdLst/>
            <a:ahLst/>
            <a:cxnLst/>
            <a:rect l="0" t="0" r="0" b="0"/>
            <a:pathLst>
              <a:path w="17564100" h="33159700">
                <a:moveTo>
                  <a:pt x="17564100" y="0"/>
                </a:moveTo>
                <a:lnTo>
                  <a:pt x="17233900" y="127000"/>
                </a:lnTo>
                <a:lnTo>
                  <a:pt x="16751300" y="330200"/>
                </a:lnTo>
                <a:lnTo>
                  <a:pt x="16294100" y="508000"/>
                </a:lnTo>
                <a:lnTo>
                  <a:pt x="15913100" y="673100"/>
                </a:lnTo>
                <a:lnTo>
                  <a:pt x="15595600" y="812800"/>
                </a:lnTo>
                <a:lnTo>
                  <a:pt x="15417800" y="901700"/>
                </a:lnTo>
                <a:lnTo>
                  <a:pt x="15328900" y="952500"/>
                </a:lnTo>
                <a:lnTo>
                  <a:pt x="15290800" y="977900"/>
                </a:lnTo>
                <a:lnTo>
                  <a:pt x="15290800" y="990600"/>
                </a:lnTo>
                <a:lnTo>
                  <a:pt x="15278100" y="1003300"/>
                </a:lnTo>
                <a:lnTo>
                  <a:pt x="15265400" y="1054100"/>
                </a:lnTo>
                <a:lnTo>
                  <a:pt x="15265400" y="1155700"/>
                </a:lnTo>
                <a:lnTo>
                  <a:pt x="15265400" y="1333500"/>
                </a:lnTo>
                <a:lnTo>
                  <a:pt x="15290800" y="1600200"/>
                </a:lnTo>
                <a:lnTo>
                  <a:pt x="15328900" y="1879600"/>
                </a:lnTo>
                <a:lnTo>
                  <a:pt x="15367000" y="2133600"/>
                </a:lnTo>
                <a:lnTo>
                  <a:pt x="15405100" y="2349500"/>
                </a:lnTo>
                <a:lnTo>
                  <a:pt x="15405100" y="2463800"/>
                </a:lnTo>
                <a:lnTo>
                  <a:pt x="15379700" y="2565400"/>
                </a:lnTo>
                <a:lnTo>
                  <a:pt x="15341600" y="2705100"/>
                </a:lnTo>
                <a:lnTo>
                  <a:pt x="15290800" y="2870200"/>
                </a:lnTo>
                <a:lnTo>
                  <a:pt x="15227300" y="3035300"/>
                </a:lnTo>
                <a:lnTo>
                  <a:pt x="15176500" y="3175000"/>
                </a:lnTo>
                <a:lnTo>
                  <a:pt x="15138400" y="3276600"/>
                </a:lnTo>
                <a:lnTo>
                  <a:pt x="15113000" y="3378200"/>
                </a:lnTo>
                <a:lnTo>
                  <a:pt x="15049500" y="3594100"/>
                </a:lnTo>
                <a:lnTo>
                  <a:pt x="14947900" y="3924300"/>
                </a:lnTo>
                <a:lnTo>
                  <a:pt x="14820900" y="4330700"/>
                </a:lnTo>
                <a:lnTo>
                  <a:pt x="14681200" y="4787900"/>
                </a:lnTo>
                <a:lnTo>
                  <a:pt x="14528800" y="5295900"/>
                </a:lnTo>
                <a:lnTo>
                  <a:pt x="14376400" y="5816600"/>
                </a:lnTo>
                <a:lnTo>
                  <a:pt x="14224000" y="6324600"/>
                </a:lnTo>
                <a:lnTo>
                  <a:pt x="14071600" y="6819900"/>
                </a:lnTo>
                <a:lnTo>
                  <a:pt x="13931900" y="7264400"/>
                </a:lnTo>
                <a:lnTo>
                  <a:pt x="13830300" y="7645400"/>
                </a:lnTo>
                <a:lnTo>
                  <a:pt x="13741400" y="7937500"/>
                </a:lnTo>
                <a:lnTo>
                  <a:pt x="13690600" y="8128000"/>
                </a:lnTo>
                <a:lnTo>
                  <a:pt x="13639800" y="8305800"/>
                </a:lnTo>
                <a:lnTo>
                  <a:pt x="13563600" y="8572500"/>
                </a:lnTo>
                <a:lnTo>
                  <a:pt x="13474700" y="8915400"/>
                </a:lnTo>
                <a:lnTo>
                  <a:pt x="13385800" y="9296400"/>
                </a:lnTo>
                <a:lnTo>
                  <a:pt x="13271500" y="9728200"/>
                </a:lnTo>
                <a:lnTo>
                  <a:pt x="13157200" y="10172700"/>
                </a:lnTo>
                <a:lnTo>
                  <a:pt x="13055600" y="10604500"/>
                </a:lnTo>
                <a:lnTo>
                  <a:pt x="12941300" y="11036300"/>
                </a:lnTo>
                <a:lnTo>
                  <a:pt x="12852400" y="11417300"/>
                </a:lnTo>
                <a:lnTo>
                  <a:pt x="12776200" y="11760200"/>
                </a:lnTo>
                <a:lnTo>
                  <a:pt x="12712700" y="12026900"/>
                </a:lnTo>
                <a:lnTo>
                  <a:pt x="12661900" y="12204700"/>
                </a:lnTo>
                <a:lnTo>
                  <a:pt x="12636500" y="12382500"/>
                </a:lnTo>
                <a:lnTo>
                  <a:pt x="12585700" y="12649200"/>
                </a:lnTo>
                <a:lnTo>
                  <a:pt x="12534900" y="12979400"/>
                </a:lnTo>
                <a:lnTo>
                  <a:pt x="12471400" y="13373100"/>
                </a:lnTo>
                <a:lnTo>
                  <a:pt x="12407900" y="13779500"/>
                </a:lnTo>
                <a:lnTo>
                  <a:pt x="12331700" y="14224000"/>
                </a:lnTo>
                <a:lnTo>
                  <a:pt x="12268200" y="14655800"/>
                </a:lnTo>
                <a:lnTo>
                  <a:pt x="12204700" y="15062200"/>
                </a:lnTo>
                <a:lnTo>
                  <a:pt x="12141200" y="15455900"/>
                </a:lnTo>
                <a:lnTo>
                  <a:pt x="12090400" y="15786100"/>
                </a:lnTo>
                <a:lnTo>
                  <a:pt x="12052300" y="16040100"/>
                </a:lnTo>
                <a:lnTo>
                  <a:pt x="12014200" y="16217900"/>
                </a:lnTo>
                <a:lnTo>
                  <a:pt x="11976100" y="16395700"/>
                </a:lnTo>
                <a:lnTo>
                  <a:pt x="11925300" y="16649700"/>
                </a:lnTo>
                <a:lnTo>
                  <a:pt x="11849100" y="16967200"/>
                </a:lnTo>
                <a:lnTo>
                  <a:pt x="11772900" y="17335500"/>
                </a:lnTo>
                <a:lnTo>
                  <a:pt x="11684000" y="17729200"/>
                </a:lnTo>
                <a:lnTo>
                  <a:pt x="11595100" y="18135600"/>
                </a:lnTo>
                <a:lnTo>
                  <a:pt x="11493500" y="18554700"/>
                </a:lnTo>
                <a:lnTo>
                  <a:pt x="11404600" y="18948400"/>
                </a:lnTo>
                <a:lnTo>
                  <a:pt x="11315700" y="19316700"/>
                </a:lnTo>
                <a:lnTo>
                  <a:pt x="11252200" y="19634200"/>
                </a:lnTo>
                <a:lnTo>
                  <a:pt x="11188700" y="19875500"/>
                </a:lnTo>
                <a:lnTo>
                  <a:pt x="11137900" y="20053300"/>
                </a:lnTo>
                <a:lnTo>
                  <a:pt x="11099800" y="20231100"/>
                </a:lnTo>
                <a:lnTo>
                  <a:pt x="11023600" y="20497800"/>
                </a:lnTo>
                <a:lnTo>
                  <a:pt x="10922000" y="20828000"/>
                </a:lnTo>
                <a:lnTo>
                  <a:pt x="10820400" y="21209000"/>
                </a:lnTo>
                <a:lnTo>
                  <a:pt x="10693400" y="21615400"/>
                </a:lnTo>
                <a:lnTo>
                  <a:pt x="10566400" y="22047200"/>
                </a:lnTo>
                <a:lnTo>
                  <a:pt x="10452100" y="22479000"/>
                </a:lnTo>
                <a:lnTo>
                  <a:pt x="10325100" y="22885400"/>
                </a:lnTo>
                <a:lnTo>
                  <a:pt x="10223500" y="23266400"/>
                </a:lnTo>
                <a:lnTo>
                  <a:pt x="10121900" y="23583900"/>
                </a:lnTo>
                <a:lnTo>
                  <a:pt x="10045700" y="23825200"/>
                </a:lnTo>
                <a:lnTo>
                  <a:pt x="10007600" y="23990300"/>
                </a:lnTo>
                <a:lnTo>
                  <a:pt x="9956800" y="24155400"/>
                </a:lnTo>
                <a:lnTo>
                  <a:pt x="9880600" y="24396700"/>
                </a:lnTo>
                <a:lnTo>
                  <a:pt x="9804400" y="24688800"/>
                </a:lnTo>
                <a:lnTo>
                  <a:pt x="9715500" y="25006300"/>
                </a:lnTo>
                <a:lnTo>
                  <a:pt x="9613900" y="25349200"/>
                </a:lnTo>
                <a:lnTo>
                  <a:pt x="9512300" y="25692100"/>
                </a:lnTo>
                <a:lnTo>
                  <a:pt x="9423400" y="26009600"/>
                </a:lnTo>
                <a:lnTo>
                  <a:pt x="9334500" y="26301700"/>
                </a:lnTo>
                <a:lnTo>
                  <a:pt x="9258300" y="26530300"/>
                </a:lnTo>
                <a:lnTo>
                  <a:pt x="9207500" y="26708100"/>
                </a:lnTo>
                <a:lnTo>
                  <a:pt x="9156700" y="26860500"/>
                </a:lnTo>
                <a:lnTo>
                  <a:pt x="9067800" y="27127200"/>
                </a:lnTo>
                <a:lnTo>
                  <a:pt x="8940800" y="27495500"/>
                </a:lnTo>
                <a:lnTo>
                  <a:pt x="8788400" y="27927300"/>
                </a:lnTo>
                <a:lnTo>
                  <a:pt x="8623300" y="28422600"/>
                </a:lnTo>
                <a:lnTo>
                  <a:pt x="8432800" y="28943300"/>
                </a:lnTo>
                <a:lnTo>
                  <a:pt x="8242300" y="29489400"/>
                </a:lnTo>
                <a:lnTo>
                  <a:pt x="8051800" y="30022800"/>
                </a:lnTo>
                <a:lnTo>
                  <a:pt x="7861300" y="30518100"/>
                </a:lnTo>
                <a:lnTo>
                  <a:pt x="7696200" y="30975300"/>
                </a:lnTo>
                <a:lnTo>
                  <a:pt x="7543800" y="31369000"/>
                </a:lnTo>
                <a:lnTo>
                  <a:pt x="7404100" y="31673800"/>
                </a:lnTo>
                <a:lnTo>
                  <a:pt x="7327900" y="31838900"/>
                </a:lnTo>
                <a:lnTo>
                  <a:pt x="7289800" y="31915100"/>
                </a:lnTo>
                <a:lnTo>
                  <a:pt x="7264400" y="31940500"/>
                </a:lnTo>
                <a:lnTo>
                  <a:pt x="7251700" y="31940500"/>
                </a:lnTo>
                <a:lnTo>
                  <a:pt x="7226300" y="31915100"/>
                </a:lnTo>
                <a:lnTo>
                  <a:pt x="7188200" y="31838900"/>
                </a:lnTo>
                <a:lnTo>
                  <a:pt x="7124700" y="31673800"/>
                </a:lnTo>
                <a:lnTo>
                  <a:pt x="7035800" y="31381700"/>
                </a:lnTo>
                <a:lnTo>
                  <a:pt x="6946900" y="31013400"/>
                </a:lnTo>
                <a:lnTo>
                  <a:pt x="6845300" y="30607000"/>
                </a:lnTo>
                <a:lnTo>
                  <a:pt x="6743700" y="30187900"/>
                </a:lnTo>
                <a:lnTo>
                  <a:pt x="6642100" y="29781500"/>
                </a:lnTo>
                <a:lnTo>
                  <a:pt x="6553200" y="29425900"/>
                </a:lnTo>
                <a:lnTo>
                  <a:pt x="6464300" y="29133800"/>
                </a:lnTo>
                <a:lnTo>
                  <a:pt x="6413500" y="28968700"/>
                </a:lnTo>
                <a:lnTo>
                  <a:pt x="6388100" y="28892500"/>
                </a:lnTo>
                <a:lnTo>
                  <a:pt x="6362700" y="28867100"/>
                </a:lnTo>
                <a:lnTo>
                  <a:pt x="6350000" y="28867100"/>
                </a:lnTo>
                <a:lnTo>
                  <a:pt x="6337300" y="28892500"/>
                </a:lnTo>
                <a:lnTo>
                  <a:pt x="6311900" y="28981400"/>
                </a:lnTo>
                <a:lnTo>
                  <a:pt x="6286500" y="29159200"/>
                </a:lnTo>
                <a:lnTo>
                  <a:pt x="6235700" y="29476700"/>
                </a:lnTo>
                <a:lnTo>
                  <a:pt x="6184900" y="29883100"/>
                </a:lnTo>
                <a:lnTo>
                  <a:pt x="6121400" y="30340300"/>
                </a:lnTo>
                <a:lnTo>
                  <a:pt x="6070600" y="30835600"/>
                </a:lnTo>
                <a:lnTo>
                  <a:pt x="6019800" y="31318200"/>
                </a:lnTo>
                <a:lnTo>
                  <a:pt x="5969000" y="31788100"/>
                </a:lnTo>
                <a:lnTo>
                  <a:pt x="5930900" y="32194500"/>
                </a:lnTo>
                <a:lnTo>
                  <a:pt x="5892800" y="32524700"/>
                </a:lnTo>
                <a:lnTo>
                  <a:pt x="5867400" y="32753300"/>
                </a:lnTo>
                <a:lnTo>
                  <a:pt x="5854700" y="32842200"/>
                </a:lnTo>
                <a:lnTo>
                  <a:pt x="5803900" y="32918400"/>
                </a:lnTo>
                <a:lnTo>
                  <a:pt x="5702300" y="33020000"/>
                </a:lnTo>
                <a:lnTo>
                  <a:pt x="5613400" y="33121600"/>
                </a:lnTo>
                <a:lnTo>
                  <a:pt x="5549900" y="33159700"/>
                </a:lnTo>
                <a:lnTo>
                  <a:pt x="5486400" y="33108900"/>
                </a:lnTo>
                <a:lnTo>
                  <a:pt x="5397500" y="32994600"/>
                </a:lnTo>
                <a:lnTo>
                  <a:pt x="5308600" y="32867600"/>
                </a:lnTo>
                <a:lnTo>
                  <a:pt x="5219700" y="32740600"/>
                </a:lnTo>
                <a:lnTo>
                  <a:pt x="5181600" y="32677100"/>
                </a:lnTo>
                <a:lnTo>
                  <a:pt x="5143500" y="32613600"/>
                </a:lnTo>
                <a:lnTo>
                  <a:pt x="5092700" y="32537400"/>
                </a:lnTo>
                <a:lnTo>
                  <a:pt x="5041900" y="32473900"/>
                </a:lnTo>
                <a:lnTo>
                  <a:pt x="4978400" y="32448500"/>
                </a:lnTo>
                <a:lnTo>
                  <a:pt x="4876800" y="32423100"/>
                </a:lnTo>
                <a:lnTo>
                  <a:pt x="4762500" y="32385000"/>
                </a:lnTo>
                <a:lnTo>
                  <a:pt x="4686300" y="32359600"/>
                </a:lnTo>
                <a:lnTo>
                  <a:pt x="4610100" y="32346900"/>
                </a:lnTo>
                <a:lnTo>
                  <a:pt x="4483100" y="32308800"/>
                </a:lnTo>
                <a:lnTo>
                  <a:pt x="4318000" y="32258000"/>
                </a:lnTo>
                <a:lnTo>
                  <a:pt x="4152900" y="32207200"/>
                </a:lnTo>
                <a:lnTo>
                  <a:pt x="4013200" y="32156400"/>
                </a:lnTo>
                <a:lnTo>
                  <a:pt x="3911600" y="32131000"/>
                </a:lnTo>
                <a:lnTo>
                  <a:pt x="3810000" y="32105600"/>
                </a:lnTo>
                <a:lnTo>
                  <a:pt x="3619500" y="32067500"/>
                </a:lnTo>
                <a:lnTo>
                  <a:pt x="3340100" y="32016700"/>
                </a:lnTo>
                <a:lnTo>
                  <a:pt x="3022600" y="31953200"/>
                </a:lnTo>
                <a:lnTo>
                  <a:pt x="2667000" y="31877000"/>
                </a:lnTo>
                <a:lnTo>
                  <a:pt x="2311400" y="31800800"/>
                </a:lnTo>
                <a:lnTo>
                  <a:pt x="1981200" y="31711900"/>
                </a:lnTo>
                <a:lnTo>
                  <a:pt x="1689100" y="31635700"/>
                </a:lnTo>
                <a:lnTo>
                  <a:pt x="1460500" y="31572200"/>
                </a:lnTo>
                <a:lnTo>
                  <a:pt x="1320800" y="31508700"/>
                </a:lnTo>
                <a:lnTo>
                  <a:pt x="1206500" y="31419800"/>
                </a:lnTo>
                <a:lnTo>
                  <a:pt x="1066800" y="31267400"/>
                </a:lnTo>
                <a:lnTo>
                  <a:pt x="914400" y="31076900"/>
                </a:lnTo>
                <a:lnTo>
                  <a:pt x="749300" y="30861000"/>
                </a:lnTo>
                <a:lnTo>
                  <a:pt x="584200" y="30632400"/>
                </a:lnTo>
                <a:lnTo>
                  <a:pt x="419100" y="30403800"/>
                </a:lnTo>
                <a:lnTo>
                  <a:pt x="266700" y="30200600"/>
                </a:lnTo>
                <a:lnTo>
                  <a:pt x="139700" y="30035500"/>
                </a:lnTo>
                <a:lnTo>
                  <a:pt x="50800" y="29921200"/>
                </a:lnTo>
                <a:lnTo>
                  <a:pt x="0" y="29870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97" name="Freeform 2797"/>
          <p:cNvSpPr/>
          <p:nvPr/>
        </p:nvSpPr>
        <p:spPr>
          <a:xfrm rot="-5400000">
            <a:off x="3316844" y="3303509"/>
            <a:ext cx="1707356" cy="473392"/>
          </a:xfrm>
          <a:custGeom>
            <a:avLst/>
            <a:gdLst/>
            <a:ahLst/>
            <a:cxnLst/>
            <a:rect l="0" t="0" r="0" b="0"/>
            <a:pathLst>
              <a:path w="45529500" h="12623800">
                <a:moveTo>
                  <a:pt x="45529500" y="12623800"/>
                </a:moveTo>
                <a:lnTo>
                  <a:pt x="45415200" y="12458700"/>
                </a:lnTo>
                <a:lnTo>
                  <a:pt x="45173900" y="12166600"/>
                </a:lnTo>
                <a:lnTo>
                  <a:pt x="44945300" y="11887200"/>
                </a:lnTo>
                <a:lnTo>
                  <a:pt x="44742100" y="11645900"/>
                </a:lnTo>
                <a:lnTo>
                  <a:pt x="44564300" y="11455400"/>
                </a:lnTo>
                <a:lnTo>
                  <a:pt x="44437300" y="11341100"/>
                </a:lnTo>
                <a:lnTo>
                  <a:pt x="44284900" y="11239500"/>
                </a:lnTo>
                <a:lnTo>
                  <a:pt x="44043600" y="11099800"/>
                </a:lnTo>
                <a:lnTo>
                  <a:pt x="43726100" y="10922000"/>
                </a:lnTo>
                <a:lnTo>
                  <a:pt x="43357800" y="10731500"/>
                </a:lnTo>
                <a:lnTo>
                  <a:pt x="42951400" y="10515600"/>
                </a:lnTo>
                <a:lnTo>
                  <a:pt x="42519600" y="10299700"/>
                </a:lnTo>
                <a:lnTo>
                  <a:pt x="42087800" y="10083800"/>
                </a:lnTo>
                <a:lnTo>
                  <a:pt x="41694100" y="9880600"/>
                </a:lnTo>
                <a:lnTo>
                  <a:pt x="41325800" y="9702800"/>
                </a:lnTo>
                <a:lnTo>
                  <a:pt x="41033700" y="9563100"/>
                </a:lnTo>
                <a:lnTo>
                  <a:pt x="40817800" y="9448800"/>
                </a:lnTo>
                <a:lnTo>
                  <a:pt x="40716200" y="9398000"/>
                </a:lnTo>
                <a:lnTo>
                  <a:pt x="40589200" y="9321800"/>
                </a:lnTo>
                <a:lnTo>
                  <a:pt x="40424100" y="9220200"/>
                </a:lnTo>
                <a:lnTo>
                  <a:pt x="40233600" y="9105900"/>
                </a:lnTo>
                <a:lnTo>
                  <a:pt x="40043100" y="8978900"/>
                </a:lnTo>
                <a:lnTo>
                  <a:pt x="39839900" y="8851900"/>
                </a:lnTo>
                <a:lnTo>
                  <a:pt x="39674800" y="8750300"/>
                </a:lnTo>
                <a:lnTo>
                  <a:pt x="39560500" y="8686800"/>
                </a:lnTo>
                <a:lnTo>
                  <a:pt x="39446200" y="8636000"/>
                </a:lnTo>
                <a:lnTo>
                  <a:pt x="39230300" y="8547100"/>
                </a:lnTo>
                <a:lnTo>
                  <a:pt x="38925500" y="8420100"/>
                </a:lnTo>
                <a:lnTo>
                  <a:pt x="38557200" y="8267700"/>
                </a:lnTo>
                <a:lnTo>
                  <a:pt x="38138100" y="8102600"/>
                </a:lnTo>
                <a:lnTo>
                  <a:pt x="37706300" y="7924800"/>
                </a:lnTo>
                <a:lnTo>
                  <a:pt x="37261800" y="7747000"/>
                </a:lnTo>
                <a:lnTo>
                  <a:pt x="36842700" y="7569200"/>
                </a:lnTo>
                <a:lnTo>
                  <a:pt x="36461700" y="7416800"/>
                </a:lnTo>
                <a:lnTo>
                  <a:pt x="36131500" y="7289800"/>
                </a:lnTo>
                <a:lnTo>
                  <a:pt x="35890200" y="7188200"/>
                </a:lnTo>
                <a:lnTo>
                  <a:pt x="35750500" y="7137400"/>
                </a:lnTo>
                <a:lnTo>
                  <a:pt x="35598100" y="7073900"/>
                </a:lnTo>
                <a:lnTo>
                  <a:pt x="35394900" y="6997700"/>
                </a:lnTo>
                <a:lnTo>
                  <a:pt x="35153600" y="6896100"/>
                </a:lnTo>
                <a:lnTo>
                  <a:pt x="34899600" y="6794500"/>
                </a:lnTo>
                <a:lnTo>
                  <a:pt x="34632900" y="6692900"/>
                </a:lnTo>
                <a:lnTo>
                  <a:pt x="34366200" y="6591300"/>
                </a:lnTo>
                <a:lnTo>
                  <a:pt x="34124900" y="6502400"/>
                </a:lnTo>
                <a:lnTo>
                  <a:pt x="33921700" y="6426200"/>
                </a:lnTo>
                <a:lnTo>
                  <a:pt x="33769300" y="6362700"/>
                </a:lnTo>
                <a:lnTo>
                  <a:pt x="33629600" y="6311900"/>
                </a:lnTo>
                <a:lnTo>
                  <a:pt x="33375600" y="6235700"/>
                </a:lnTo>
                <a:lnTo>
                  <a:pt x="33045400" y="6121400"/>
                </a:lnTo>
                <a:lnTo>
                  <a:pt x="32651700" y="5994400"/>
                </a:lnTo>
                <a:lnTo>
                  <a:pt x="32232600" y="5867400"/>
                </a:lnTo>
                <a:lnTo>
                  <a:pt x="31788100" y="5715000"/>
                </a:lnTo>
                <a:lnTo>
                  <a:pt x="31343600" y="5575300"/>
                </a:lnTo>
                <a:lnTo>
                  <a:pt x="30937200" y="5448300"/>
                </a:lnTo>
                <a:lnTo>
                  <a:pt x="30568900" y="5321300"/>
                </a:lnTo>
                <a:lnTo>
                  <a:pt x="30276800" y="5232400"/>
                </a:lnTo>
                <a:lnTo>
                  <a:pt x="30073600" y="5156200"/>
                </a:lnTo>
                <a:lnTo>
                  <a:pt x="29984700" y="5130800"/>
                </a:lnTo>
                <a:lnTo>
                  <a:pt x="29883100" y="5080000"/>
                </a:lnTo>
                <a:lnTo>
                  <a:pt x="29743400" y="4991100"/>
                </a:lnTo>
                <a:lnTo>
                  <a:pt x="29591000" y="4902200"/>
                </a:lnTo>
                <a:lnTo>
                  <a:pt x="29451300" y="4826000"/>
                </a:lnTo>
                <a:lnTo>
                  <a:pt x="29362400" y="4775200"/>
                </a:lnTo>
                <a:lnTo>
                  <a:pt x="29273500" y="4749800"/>
                </a:lnTo>
                <a:lnTo>
                  <a:pt x="29159200" y="4724400"/>
                </a:lnTo>
                <a:lnTo>
                  <a:pt x="29019500" y="4686300"/>
                </a:lnTo>
                <a:lnTo>
                  <a:pt x="28892500" y="4660900"/>
                </a:lnTo>
                <a:lnTo>
                  <a:pt x="28803600" y="4648200"/>
                </a:lnTo>
                <a:lnTo>
                  <a:pt x="28702000" y="4635500"/>
                </a:lnTo>
                <a:lnTo>
                  <a:pt x="28549600" y="4610100"/>
                </a:lnTo>
                <a:lnTo>
                  <a:pt x="28384500" y="4597400"/>
                </a:lnTo>
                <a:lnTo>
                  <a:pt x="28232100" y="4572000"/>
                </a:lnTo>
                <a:lnTo>
                  <a:pt x="28130500" y="4559300"/>
                </a:lnTo>
                <a:lnTo>
                  <a:pt x="28028900" y="4533900"/>
                </a:lnTo>
                <a:lnTo>
                  <a:pt x="27838400" y="4483100"/>
                </a:lnTo>
                <a:lnTo>
                  <a:pt x="27597100" y="4419600"/>
                </a:lnTo>
                <a:lnTo>
                  <a:pt x="27330400" y="4356100"/>
                </a:lnTo>
                <a:lnTo>
                  <a:pt x="27063700" y="4292600"/>
                </a:lnTo>
                <a:lnTo>
                  <a:pt x="26847800" y="4254500"/>
                </a:lnTo>
                <a:lnTo>
                  <a:pt x="26695400" y="4241800"/>
                </a:lnTo>
                <a:lnTo>
                  <a:pt x="26568400" y="4267200"/>
                </a:lnTo>
                <a:lnTo>
                  <a:pt x="26352500" y="4343400"/>
                </a:lnTo>
                <a:lnTo>
                  <a:pt x="26060400" y="4445000"/>
                </a:lnTo>
                <a:lnTo>
                  <a:pt x="25704800" y="4572000"/>
                </a:lnTo>
                <a:lnTo>
                  <a:pt x="25323800" y="4711700"/>
                </a:lnTo>
                <a:lnTo>
                  <a:pt x="24917400" y="4864100"/>
                </a:lnTo>
                <a:lnTo>
                  <a:pt x="24523700" y="5003800"/>
                </a:lnTo>
                <a:lnTo>
                  <a:pt x="24142700" y="5143500"/>
                </a:lnTo>
                <a:lnTo>
                  <a:pt x="23812500" y="5245100"/>
                </a:lnTo>
                <a:lnTo>
                  <a:pt x="23558500" y="5321300"/>
                </a:lnTo>
                <a:lnTo>
                  <a:pt x="23380700" y="5359400"/>
                </a:lnTo>
                <a:lnTo>
                  <a:pt x="23202900" y="5359400"/>
                </a:lnTo>
                <a:lnTo>
                  <a:pt x="22948900" y="5346700"/>
                </a:lnTo>
                <a:lnTo>
                  <a:pt x="22644100" y="5321300"/>
                </a:lnTo>
                <a:lnTo>
                  <a:pt x="22288500" y="5283200"/>
                </a:lnTo>
                <a:lnTo>
                  <a:pt x="21920200" y="5245100"/>
                </a:lnTo>
                <a:lnTo>
                  <a:pt x="21539200" y="5194300"/>
                </a:lnTo>
                <a:lnTo>
                  <a:pt x="21158200" y="5130800"/>
                </a:lnTo>
                <a:lnTo>
                  <a:pt x="20815300" y="5080000"/>
                </a:lnTo>
                <a:lnTo>
                  <a:pt x="20510500" y="5016500"/>
                </a:lnTo>
                <a:lnTo>
                  <a:pt x="20256500" y="4965700"/>
                </a:lnTo>
                <a:lnTo>
                  <a:pt x="20091400" y="4927600"/>
                </a:lnTo>
                <a:lnTo>
                  <a:pt x="19939000" y="4864100"/>
                </a:lnTo>
                <a:lnTo>
                  <a:pt x="19685000" y="4737100"/>
                </a:lnTo>
                <a:lnTo>
                  <a:pt x="19367500" y="4572000"/>
                </a:lnTo>
                <a:lnTo>
                  <a:pt x="18986500" y="4368800"/>
                </a:lnTo>
                <a:lnTo>
                  <a:pt x="18567400" y="4140200"/>
                </a:lnTo>
                <a:lnTo>
                  <a:pt x="18135600" y="3898900"/>
                </a:lnTo>
                <a:lnTo>
                  <a:pt x="17691100" y="3657600"/>
                </a:lnTo>
                <a:lnTo>
                  <a:pt x="17259300" y="3416300"/>
                </a:lnTo>
                <a:lnTo>
                  <a:pt x="16865600" y="3187700"/>
                </a:lnTo>
                <a:lnTo>
                  <a:pt x="16522700" y="2997200"/>
                </a:lnTo>
                <a:lnTo>
                  <a:pt x="16230600" y="2832100"/>
                </a:lnTo>
                <a:lnTo>
                  <a:pt x="16027400" y="2717800"/>
                </a:lnTo>
                <a:lnTo>
                  <a:pt x="15938500" y="2654300"/>
                </a:lnTo>
                <a:lnTo>
                  <a:pt x="15824200" y="2590800"/>
                </a:lnTo>
                <a:lnTo>
                  <a:pt x="15671800" y="2489200"/>
                </a:lnTo>
                <a:lnTo>
                  <a:pt x="15494000" y="2374900"/>
                </a:lnTo>
                <a:lnTo>
                  <a:pt x="15316200" y="2260600"/>
                </a:lnTo>
                <a:lnTo>
                  <a:pt x="15138400" y="2146300"/>
                </a:lnTo>
                <a:lnTo>
                  <a:pt x="14986000" y="2057400"/>
                </a:lnTo>
                <a:lnTo>
                  <a:pt x="14871700" y="1993900"/>
                </a:lnTo>
                <a:lnTo>
                  <a:pt x="14757400" y="1955800"/>
                </a:lnTo>
                <a:lnTo>
                  <a:pt x="14516100" y="1879600"/>
                </a:lnTo>
                <a:lnTo>
                  <a:pt x="14160500" y="1765300"/>
                </a:lnTo>
                <a:lnTo>
                  <a:pt x="13728700" y="1638300"/>
                </a:lnTo>
                <a:lnTo>
                  <a:pt x="13246100" y="1498600"/>
                </a:lnTo>
                <a:lnTo>
                  <a:pt x="12725400" y="1333500"/>
                </a:lnTo>
                <a:lnTo>
                  <a:pt x="12192000" y="1181100"/>
                </a:lnTo>
                <a:lnTo>
                  <a:pt x="11671300" y="1016000"/>
                </a:lnTo>
                <a:lnTo>
                  <a:pt x="11188700" y="876300"/>
                </a:lnTo>
                <a:lnTo>
                  <a:pt x="10769600" y="749300"/>
                </a:lnTo>
                <a:lnTo>
                  <a:pt x="10426700" y="647700"/>
                </a:lnTo>
                <a:lnTo>
                  <a:pt x="10198100" y="584200"/>
                </a:lnTo>
                <a:lnTo>
                  <a:pt x="10096500" y="546100"/>
                </a:lnTo>
                <a:lnTo>
                  <a:pt x="9994900" y="508000"/>
                </a:lnTo>
                <a:lnTo>
                  <a:pt x="9842500" y="431800"/>
                </a:lnTo>
                <a:lnTo>
                  <a:pt x="9690100" y="355600"/>
                </a:lnTo>
                <a:lnTo>
                  <a:pt x="9537700" y="279400"/>
                </a:lnTo>
                <a:lnTo>
                  <a:pt x="9436100" y="241300"/>
                </a:lnTo>
                <a:lnTo>
                  <a:pt x="9321800" y="241300"/>
                </a:lnTo>
                <a:lnTo>
                  <a:pt x="9080500" y="228600"/>
                </a:lnTo>
                <a:lnTo>
                  <a:pt x="8712200" y="203200"/>
                </a:lnTo>
                <a:lnTo>
                  <a:pt x="8267700" y="190500"/>
                </a:lnTo>
                <a:lnTo>
                  <a:pt x="7772400" y="165100"/>
                </a:lnTo>
                <a:lnTo>
                  <a:pt x="7239000" y="152400"/>
                </a:lnTo>
                <a:lnTo>
                  <a:pt x="6718300" y="127000"/>
                </a:lnTo>
                <a:lnTo>
                  <a:pt x="6223000" y="114300"/>
                </a:lnTo>
                <a:lnTo>
                  <a:pt x="5778500" y="101600"/>
                </a:lnTo>
                <a:lnTo>
                  <a:pt x="5422900" y="76200"/>
                </a:lnTo>
                <a:lnTo>
                  <a:pt x="5181600" y="76200"/>
                </a:lnTo>
                <a:lnTo>
                  <a:pt x="5067300" y="63500"/>
                </a:lnTo>
                <a:lnTo>
                  <a:pt x="4991100" y="63500"/>
                </a:lnTo>
                <a:lnTo>
                  <a:pt x="4876800" y="38100"/>
                </a:lnTo>
                <a:lnTo>
                  <a:pt x="4749800" y="12700"/>
                </a:lnTo>
                <a:lnTo>
                  <a:pt x="4635500" y="0"/>
                </a:lnTo>
                <a:lnTo>
                  <a:pt x="4559300" y="0"/>
                </a:lnTo>
                <a:lnTo>
                  <a:pt x="4483100" y="25400"/>
                </a:lnTo>
                <a:lnTo>
                  <a:pt x="4330700" y="101600"/>
                </a:lnTo>
                <a:lnTo>
                  <a:pt x="4114800" y="190500"/>
                </a:lnTo>
                <a:lnTo>
                  <a:pt x="3886200" y="304800"/>
                </a:lnTo>
                <a:lnTo>
                  <a:pt x="3632200" y="419100"/>
                </a:lnTo>
                <a:lnTo>
                  <a:pt x="3390900" y="520700"/>
                </a:lnTo>
                <a:lnTo>
                  <a:pt x="3200400" y="596900"/>
                </a:lnTo>
                <a:lnTo>
                  <a:pt x="3060700" y="635000"/>
                </a:lnTo>
                <a:lnTo>
                  <a:pt x="2908300" y="647700"/>
                </a:lnTo>
                <a:lnTo>
                  <a:pt x="2679700" y="635000"/>
                </a:lnTo>
                <a:lnTo>
                  <a:pt x="2374900" y="622300"/>
                </a:lnTo>
                <a:lnTo>
                  <a:pt x="2032000" y="609600"/>
                </a:lnTo>
                <a:lnTo>
                  <a:pt x="1676400" y="584200"/>
                </a:lnTo>
                <a:lnTo>
                  <a:pt x="1320800" y="571500"/>
                </a:lnTo>
                <a:lnTo>
                  <a:pt x="1003300" y="558800"/>
                </a:lnTo>
                <a:lnTo>
                  <a:pt x="736600" y="558800"/>
                </a:lnTo>
                <a:lnTo>
                  <a:pt x="558800" y="571500"/>
                </a:lnTo>
                <a:lnTo>
                  <a:pt x="393700" y="622300"/>
                </a:lnTo>
                <a:lnTo>
                  <a:pt x="127000" y="698500"/>
                </a:lnTo>
                <a:lnTo>
                  <a:pt x="0" y="749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98" name="Freeform 2798"/>
          <p:cNvSpPr/>
          <p:nvPr/>
        </p:nvSpPr>
        <p:spPr>
          <a:xfrm rot="-5400000">
            <a:off x="4668679" y="1785938"/>
            <a:ext cx="652462" cy="1062990"/>
          </a:xfrm>
          <a:custGeom>
            <a:avLst/>
            <a:gdLst/>
            <a:ahLst/>
            <a:cxnLst/>
            <a:rect l="0" t="0" r="0" b="0"/>
            <a:pathLst>
              <a:path w="17399000" h="28346400">
                <a:moveTo>
                  <a:pt x="17399000" y="24930100"/>
                </a:moveTo>
                <a:lnTo>
                  <a:pt x="17272000" y="24638000"/>
                </a:lnTo>
                <a:lnTo>
                  <a:pt x="17157700" y="24384000"/>
                </a:lnTo>
                <a:lnTo>
                  <a:pt x="17068800" y="24218900"/>
                </a:lnTo>
                <a:lnTo>
                  <a:pt x="16941800" y="24066500"/>
                </a:lnTo>
                <a:lnTo>
                  <a:pt x="16725900" y="23850600"/>
                </a:lnTo>
                <a:lnTo>
                  <a:pt x="16446500" y="23583900"/>
                </a:lnTo>
                <a:lnTo>
                  <a:pt x="16116300" y="23266400"/>
                </a:lnTo>
                <a:lnTo>
                  <a:pt x="15748000" y="22936200"/>
                </a:lnTo>
                <a:lnTo>
                  <a:pt x="15367000" y="22593300"/>
                </a:lnTo>
                <a:lnTo>
                  <a:pt x="14973300" y="22263100"/>
                </a:lnTo>
                <a:lnTo>
                  <a:pt x="14617700" y="21958300"/>
                </a:lnTo>
                <a:lnTo>
                  <a:pt x="14287500" y="21691600"/>
                </a:lnTo>
                <a:lnTo>
                  <a:pt x="14008100" y="21488400"/>
                </a:lnTo>
                <a:lnTo>
                  <a:pt x="13843000" y="21374100"/>
                </a:lnTo>
                <a:lnTo>
                  <a:pt x="13741400" y="21310600"/>
                </a:lnTo>
                <a:lnTo>
                  <a:pt x="13703300" y="21297900"/>
                </a:lnTo>
                <a:lnTo>
                  <a:pt x="13690600" y="21297900"/>
                </a:lnTo>
                <a:lnTo>
                  <a:pt x="13665200" y="21297900"/>
                </a:lnTo>
                <a:lnTo>
                  <a:pt x="13627100" y="21310600"/>
                </a:lnTo>
                <a:lnTo>
                  <a:pt x="13550900" y="21348700"/>
                </a:lnTo>
                <a:lnTo>
                  <a:pt x="13423900" y="21437600"/>
                </a:lnTo>
                <a:lnTo>
                  <a:pt x="13233400" y="21590000"/>
                </a:lnTo>
                <a:lnTo>
                  <a:pt x="13030200" y="21780500"/>
                </a:lnTo>
                <a:lnTo>
                  <a:pt x="12827000" y="21971000"/>
                </a:lnTo>
                <a:lnTo>
                  <a:pt x="12623800" y="22174200"/>
                </a:lnTo>
                <a:lnTo>
                  <a:pt x="12446000" y="22352000"/>
                </a:lnTo>
                <a:lnTo>
                  <a:pt x="12280900" y="22504400"/>
                </a:lnTo>
                <a:lnTo>
                  <a:pt x="12166600" y="22606000"/>
                </a:lnTo>
                <a:lnTo>
                  <a:pt x="12039600" y="22707600"/>
                </a:lnTo>
                <a:lnTo>
                  <a:pt x="11861800" y="22834600"/>
                </a:lnTo>
                <a:lnTo>
                  <a:pt x="11645900" y="22974300"/>
                </a:lnTo>
                <a:lnTo>
                  <a:pt x="11404600" y="23139400"/>
                </a:lnTo>
                <a:lnTo>
                  <a:pt x="11163300" y="23304500"/>
                </a:lnTo>
                <a:lnTo>
                  <a:pt x="10922000" y="23469600"/>
                </a:lnTo>
                <a:lnTo>
                  <a:pt x="10693400" y="23622000"/>
                </a:lnTo>
                <a:lnTo>
                  <a:pt x="10515600" y="23749000"/>
                </a:lnTo>
                <a:lnTo>
                  <a:pt x="10388600" y="23850600"/>
                </a:lnTo>
                <a:lnTo>
                  <a:pt x="10274300" y="23952200"/>
                </a:lnTo>
                <a:lnTo>
                  <a:pt x="10083800" y="24142700"/>
                </a:lnTo>
                <a:lnTo>
                  <a:pt x="9804400" y="24409400"/>
                </a:lnTo>
                <a:lnTo>
                  <a:pt x="9461500" y="24752300"/>
                </a:lnTo>
                <a:lnTo>
                  <a:pt x="9080500" y="25133300"/>
                </a:lnTo>
                <a:lnTo>
                  <a:pt x="8661400" y="25552400"/>
                </a:lnTo>
                <a:lnTo>
                  <a:pt x="8229600" y="25984200"/>
                </a:lnTo>
                <a:lnTo>
                  <a:pt x="7785100" y="26428700"/>
                </a:lnTo>
                <a:lnTo>
                  <a:pt x="7353300" y="26847800"/>
                </a:lnTo>
                <a:lnTo>
                  <a:pt x="6946900" y="27254200"/>
                </a:lnTo>
                <a:lnTo>
                  <a:pt x="6578600" y="27609800"/>
                </a:lnTo>
                <a:lnTo>
                  <a:pt x="6273800" y="27914600"/>
                </a:lnTo>
                <a:lnTo>
                  <a:pt x="6019800" y="28155900"/>
                </a:lnTo>
                <a:lnTo>
                  <a:pt x="5880100" y="28282900"/>
                </a:lnTo>
                <a:lnTo>
                  <a:pt x="5816600" y="28333700"/>
                </a:lnTo>
                <a:lnTo>
                  <a:pt x="5791200" y="28346400"/>
                </a:lnTo>
                <a:lnTo>
                  <a:pt x="5778500" y="28346400"/>
                </a:lnTo>
                <a:lnTo>
                  <a:pt x="5765800" y="28321000"/>
                </a:lnTo>
                <a:lnTo>
                  <a:pt x="5753100" y="28244800"/>
                </a:lnTo>
                <a:lnTo>
                  <a:pt x="5740400" y="28117800"/>
                </a:lnTo>
                <a:lnTo>
                  <a:pt x="5740400" y="27901900"/>
                </a:lnTo>
                <a:lnTo>
                  <a:pt x="5740400" y="27647900"/>
                </a:lnTo>
                <a:lnTo>
                  <a:pt x="5753100" y="27406600"/>
                </a:lnTo>
                <a:lnTo>
                  <a:pt x="5753100" y="27203400"/>
                </a:lnTo>
                <a:lnTo>
                  <a:pt x="5753100" y="27063700"/>
                </a:lnTo>
                <a:lnTo>
                  <a:pt x="5753100" y="26936700"/>
                </a:lnTo>
                <a:lnTo>
                  <a:pt x="5753100" y="26670000"/>
                </a:lnTo>
                <a:lnTo>
                  <a:pt x="5740400" y="26276300"/>
                </a:lnTo>
                <a:lnTo>
                  <a:pt x="5727700" y="25793700"/>
                </a:lnTo>
                <a:lnTo>
                  <a:pt x="5702300" y="25247600"/>
                </a:lnTo>
                <a:lnTo>
                  <a:pt x="5689600" y="24650700"/>
                </a:lnTo>
                <a:lnTo>
                  <a:pt x="5676900" y="24028400"/>
                </a:lnTo>
                <a:lnTo>
                  <a:pt x="5651500" y="23406100"/>
                </a:lnTo>
                <a:lnTo>
                  <a:pt x="5638800" y="22821900"/>
                </a:lnTo>
                <a:lnTo>
                  <a:pt x="5626100" y="22275800"/>
                </a:lnTo>
                <a:lnTo>
                  <a:pt x="5613400" y="21805900"/>
                </a:lnTo>
                <a:lnTo>
                  <a:pt x="5600700" y="21437600"/>
                </a:lnTo>
                <a:lnTo>
                  <a:pt x="5588000" y="21196300"/>
                </a:lnTo>
                <a:lnTo>
                  <a:pt x="5588000" y="21094700"/>
                </a:lnTo>
                <a:lnTo>
                  <a:pt x="5588000" y="20993100"/>
                </a:lnTo>
                <a:lnTo>
                  <a:pt x="5575300" y="20866100"/>
                </a:lnTo>
                <a:lnTo>
                  <a:pt x="5562600" y="20713700"/>
                </a:lnTo>
                <a:lnTo>
                  <a:pt x="5549900" y="20586700"/>
                </a:lnTo>
                <a:lnTo>
                  <a:pt x="5549900" y="20485100"/>
                </a:lnTo>
                <a:lnTo>
                  <a:pt x="5549900" y="20396200"/>
                </a:lnTo>
                <a:lnTo>
                  <a:pt x="5537200" y="20243800"/>
                </a:lnTo>
                <a:lnTo>
                  <a:pt x="5537200" y="20040600"/>
                </a:lnTo>
                <a:lnTo>
                  <a:pt x="5524500" y="19824700"/>
                </a:lnTo>
                <a:lnTo>
                  <a:pt x="5524500" y="19608800"/>
                </a:lnTo>
                <a:lnTo>
                  <a:pt x="5524500" y="19431000"/>
                </a:lnTo>
                <a:lnTo>
                  <a:pt x="5524500" y="19304000"/>
                </a:lnTo>
                <a:lnTo>
                  <a:pt x="5524500" y="19177000"/>
                </a:lnTo>
                <a:lnTo>
                  <a:pt x="5537200" y="18948400"/>
                </a:lnTo>
                <a:lnTo>
                  <a:pt x="5537200" y="18643600"/>
                </a:lnTo>
                <a:lnTo>
                  <a:pt x="5562600" y="18275300"/>
                </a:lnTo>
                <a:lnTo>
                  <a:pt x="5575300" y="17881600"/>
                </a:lnTo>
                <a:lnTo>
                  <a:pt x="5575300" y="17475200"/>
                </a:lnTo>
                <a:lnTo>
                  <a:pt x="5588000" y="17094200"/>
                </a:lnTo>
                <a:lnTo>
                  <a:pt x="5588000" y="16751300"/>
                </a:lnTo>
                <a:lnTo>
                  <a:pt x="5588000" y="16471900"/>
                </a:lnTo>
                <a:lnTo>
                  <a:pt x="5575300" y="16281400"/>
                </a:lnTo>
                <a:lnTo>
                  <a:pt x="5537200" y="16103600"/>
                </a:lnTo>
                <a:lnTo>
                  <a:pt x="5461000" y="15836900"/>
                </a:lnTo>
                <a:lnTo>
                  <a:pt x="5372100" y="15506700"/>
                </a:lnTo>
                <a:lnTo>
                  <a:pt x="5245100" y="15125700"/>
                </a:lnTo>
                <a:lnTo>
                  <a:pt x="5118100" y="14719300"/>
                </a:lnTo>
                <a:lnTo>
                  <a:pt x="4991100" y="14300200"/>
                </a:lnTo>
                <a:lnTo>
                  <a:pt x="4864100" y="13881100"/>
                </a:lnTo>
                <a:lnTo>
                  <a:pt x="4737100" y="13500100"/>
                </a:lnTo>
                <a:lnTo>
                  <a:pt x="4635500" y="13169900"/>
                </a:lnTo>
                <a:lnTo>
                  <a:pt x="4559300" y="12890500"/>
                </a:lnTo>
                <a:lnTo>
                  <a:pt x="4508500" y="12700000"/>
                </a:lnTo>
                <a:lnTo>
                  <a:pt x="4483100" y="12534900"/>
                </a:lnTo>
                <a:lnTo>
                  <a:pt x="4457700" y="12268200"/>
                </a:lnTo>
                <a:lnTo>
                  <a:pt x="4419600" y="11938000"/>
                </a:lnTo>
                <a:lnTo>
                  <a:pt x="4381500" y="11544300"/>
                </a:lnTo>
                <a:lnTo>
                  <a:pt x="4343400" y="11137900"/>
                </a:lnTo>
                <a:lnTo>
                  <a:pt x="4305300" y="10706100"/>
                </a:lnTo>
                <a:lnTo>
                  <a:pt x="4254500" y="10274300"/>
                </a:lnTo>
                <a:lnTo>
                  <a:pt x="4216400" y="9867900"/>
                </a:lnTo>
                <a:lnTo>
                  <a:pt x="4178300" y="9486900"/>
                </a:lnTo>
                <a:lnTo>
                  <a:pt x="4140200" y="9182100"/>
                </a:lnTo>
                <a:lnTo>
                  <a:pt x="4114800" y="8940800"/>
                </a:lnTo>
                <a:lnTo>
                  <a:pt x="4076700" y="8788400"/>
                </a:lnTo>
                <a:lnTo>
                  <a:pt x="4025900" y="8623300"/>
                </a:lnTo>
                <a:lnTo>
                  <a:pt x="3924300" y="8394700"/>
                </a:lnTo>
                <a:lnTo>
                  <a:pt x="3797300" y="8115300"/>
                </a:lnTo>
                <a:lnTo>
                  <a:pt x="3644900" y="7810500"/>
                </a:lnTo>
                <a:lnTo>
                  <a:pt x="3505200" y="7518400"/>
                </a:lnTo>
                <a:lnTo>
                  <a:pt x="3365500" y="7239000"/>
                </a:lnTo>
                <a:lnTo>
                  <a:pt x="3251200" y="6997700"/>
                </a:lnTo>
                <a:lnTo>
                  <a:pt x="3175000" y="6832600"/>
                </a:lnTo>
                <a:lnTo>
                  <a:pt x="3136900" y="6756400"/>
                </a:lnTo>
                <a:lnTo>
                  <a:pt x="3111500" y="6667500"/>
                </a:lnTo>
                <a:lnTo>
                  <a:pt x="3073400" y="6527800"/>
                </a:lnTo>
                <a:lnTo>
                  <a:pt x="3048000" y="6400800"/>
                </a:lnTo>
                <a:lnTo>
                  <a:pt x="3022600" y="6311900"/>
                </a:lnTo>
                <a:lnTo>
                  <a:pt x="2997200" y="6223000"/>
                </a:lnTo>
                <a:lnTo>
                  <a:pt x="2959100" y="6032500"/>
                </a:lnTo>
                <a:lnTo>
                  <a:pt x="2895600" y="5765800"/>
                </a:lnTo>
                <a:lnTo>
                  <a:pt x="2832100" y="5461000"/>
                </a:lnTo>
                <a:lnTo>
                  <a:pt x="2755900" y="5143500"/>
                </a:lnTo>
                <a:lnTo>
                  <a:pt x="2679700" y="4851400"/>
                </a:lnTo>
                <a:lnTo>
                  <a:pt x="2616200" y="4597400"/>
                </a:lnTo>
                <a:lnTo>
                  <a:pt x="2565400" y="4432300"/>
                </a:lnTo>
                <a:lnTo>
                  <a:pt x="2514600" y="4292600"/>
                </a:lnTo>
                <a:lnTo>
                  <a:pt x="2425700" y="4089400"/>
                </a:lnTo>
                <a:lnTo>
                  <a:pt x="2324100" y="3848100"/>
                </a:lnTo>
                <a:lnTo>
                  <a:pt x="2209800" y="3581400"/>
                </a:lnTo>
                <a:lnTo>
                  <a:pt x="2095500" y="3302000"/>
                </a:lnTo>
                <a:lnTo>
                  <a:pt x="1968500" y="3035300"/>
                </a:lnTo>
                <a:lnTo>
                  <a:pt x="1854200" y="2794000"/>
                </a:lnTo>
                <a:lnTo>
                  <a:pt x="1765300" y="2590800"/>
                </a:lnTo>
                <a:lnTo>
                  <a:pt x="1689100" y="2438400"/>
                </a:lnTo>
                <a:lnTo>
                  <a:pt x="1600200" y="2298700"/>
                </a:lnTo>
                <a:lnTo>
                  <a:pt x="1460500" y="2095500"/>
                </a:lnTo>
                <a:lnTo>
                  <a:pt x="1282700" y="1816100"/>
                </a:lnTo>
                <a:lnTo>
                  <a:pt x="1066800" y="1511300"/>
                </a:lnTo>
                <a:lnTo>
                  <a:pt x="825500" y="1168400"/>
                </a:lnTo>
                <a:lnTo>
                  <a:pt x="584200" y="825500"/>
                </a:lnTo>
                <a:lnTo>
                  <a:pt x="342900" y="482600"/>
                </a:lnTo>
                <a:lnTo>
                  <a:pt x="114300" y="165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99" name="Freeform 2799"/>
          <p:cNvSpPr/>
          <p:nvPr/>
        </p:nvSpPr>
        <p:spPr>
          <a:xfrm rot="-5400000">
            <a:off x="5519261" y="893922"/>
            <a:ext cx="1017270" cy="1126807"/>
          </a:xfrm>
          <a:custGeom>
            <a:avLst/>
            <a:gdLst/>
            <a:ahLst/>
            <a:cxnLst/>
            <a:rect l="0" t="0" r="0" b="0"/>
            <a:pathLst>
              <a:path w="27127200" h="30048200">
                <a:moveTo>
                  <a:pt x="27127200" y="30048200"/>
                </a:moveTo>
                <a:lnTo>
                  <a:pt x="26962100" y="29679900"/>
                </a:lnTo>
                <a:lnTo>
                  <a:pt x="26784300" y="29298900"/>
                </a:lnTo>
                <a:lnTo>
                  <a:pt x="26670000" y="29044900"/>
                </a:lnTo>
                <a:lnTo>
                  <a:pt x="26631900" y="28956000"/>
                </a:lnTo>
                <a:lnTo>
                  <a:pt x="26606500" y="28879800"/>
                </a:lnTo>
                <a:lnTo>
                  <a:pt x="26568400" y="28790900"/>
                </a:lnTo>
                <a:lnTo>
                  <a:pt x="26543000" y="28727400"/>
                </a:lnTo>
                <a:lnTo>
                  <a:pt x="26504900" y="28663900"/>
                </a:lnTo>
                <a:lnTo>
                  <a:pt x="26428700" y="28575000"/>
                </a:lnTo>
                <a:lnTo>
                  <a:pt x="26352500" y="28486100"/>
                </a:lnTo>
                <a:lnTo>
                  <a:pt x="26289000" y="28435300"/>
                </a:lnTo>
                <a:lnTo>
                  <a:pt x="26212800" y="28435300"/>
                </a:lnTo>
                <a:lnTo>
                  <a:pt x="26035000" y="28435300"/>
                </a:lnTo>
                <a:lnTo>
                  <a:pt x="25781000" y="28435300"/>
                </a:lnTo>
                <a:lnTo>
                  <a:pt x="25463500" y="28448000"/>
                </a:lnTo>
                <a:lnTo>
                  <a:pt x="25120600" y="28448000"/>
                </a:lnTo>
                <a:lnTo>
                  <a:pt x="24765000" y="28460700"/>
                </a:lnTo>
                <a:lnTo>
                  <a:pt x="24434800" y="28448000"/>
                </a:lnTo>
                <a:lnTo>
                  <a:pt x="24130000" y="28435300"/>
                </a:lnTo>
                <a:lnTo>
                  <a:pt x="23901400" y="28397200"/>
                </a:lnTo>
                <a:lnTo>
                  <a:pt x="23749000" y="28346400"/>
                </a:lnTo>
                <a:lnTo>
                  <a:pt x="23647400" y="28244800"/>
                </a:lnTo>
                <a:lnTo>
                  <a:pt x="23482300" y="28003500"/>
                </a:lnTo>
                <a:lnTo>
                  <a:pt x="23241000" y="27647900"/>
                </a:lnTo>
                <a:lnTo>
                  <a:pt x="22948900" y="27203400"/>
                </a:lnTo>
                <a:lnTo>
                  <a:pt x="22618700" y="26670000"/>
                </a:lnTo>
                <a:lnTo>
                  <a:pt x="22250400" y="26073100"/>
                </a:lnTo>
                <a:lnTo>
                  <a:pt x="21856700" y="25438100"/>
                </a:lnTo>
                <a:lnTo>
                  <a:pt x="21463000" y="24777700"/>
                </a:lnTo>
                <a:lnTo>
                  <a:pt x="21056600" y="24104600"/>
                </a:lnTo>
                <a:lnTo>
                  <a:pt x="20650200" y="23444200"/>
                </a:lnTo>
                <a:lnTo>
                  <a:pt x="20281900" y="22809200"/>
                </a:lnTo>
                <a:lnTo>
                  <a:pt x="19926300" y="22225000"/>
                </a:lnTo>
                <a:lnTo>
                  <a:pt x="19608800" y="21691600"/>
                </a:lnTo>
                <a:lnTo>
                  <a:pt x="19354800" y="21247100"/>
                </a:lnTo>
                <a:lnTo>
                  <a:pt x="19138900" y="20904200"/>
                </a:lnTo>
                <a:lnTo>
                  <a:pt x="19011900" y="20675600"/>
                </a:lnTo>
                <a:lnTo>
                  <a:pt x="18948400" y="20586700"/>
                </a:lnTo>
                <a:lnTo>
                  <a:pt x="18897600" y="20485100"/>
                </a:lnTo>
                <a:lnTo>
                  <a:pt x="18808700" y="20332700"/>
                </a:lnTo>
                <a:lnTo>
                  <a:pt x="18719800" y="20167600"/>
                </a:lnTo>
                <a:lnTo>
                  <a:pt x="18643600" y="20053300"/>
                </a:lnTo>
                <a:lnTo>
                  <a:pt x="18592800" y="19989800"/>
                </a:lnTo>
                <a:lnTo>
                  <a:pt x="18567400" y="19977100"/>
                </a:lnTo>
                <a:lnTo>
                  <a:pt x="18554700" y="19964400"/>
                </a:lnTo>
                <a:lnTo>
                  <a:pt x="18542000" y="19964400"/>
                </a:lnTo>
                <a:lnTo>
                  <a:pt x="18516600" y="19964400"/>
                </a:lnTo>
                <a:lnTo>
                  <a:pt x="18440400" y="19989800"/>
                </a:lnTo>
                <a:lnTo>
                  <a:pt x="18313400" y="20040600"/>
                </a:lnTo>
                <a:lnTo>
                  <a:pt x="18097500" y="20129500"/>
                </a:lnTo>
                <a:lnTo>
                  <a:pt x="17843500" y="20231100"/>
                </a:lnTo>
                <a:lnTo>
                  <a:pt x="17589500" y="20358100"/>
                </a:lnTo>
                <a:lnTo>
                  <a:pt x="17348200" y="20459700"/>
                </a:lnTo>
                <a:lnTo>
                  <a:pt x="17145000" y="20548600"/>
                </a:lnTo>
                <a:lnTo>
                  <a:pt x="17005300" y="20612100"/>
                </a:lnTo>
                <a:lnTo>
                  <a:pt x="16891000" y="20662900"/>
                </a:lnTo>
                <a:lnTo>
                  <a:pt x="16675100" y="20739100"/>
                </a:lnTo>
                <a:lnTo>
                  <a:pt x="16408400" y="20853400"/>
                </a:lnTo>
                <a:lnTo>
                  <a:pt x="16090900" y="20967700"/>
                </a:lnTo>
                <a:lnTo>
                  <a:pt x="15735300" y="21107400"/>
                </a:lnTo>
                <a:lnTo>
                  <a:pt x="15379700" y="21247100"/>
                </a:lnTo>
                <a:lnTo>
                  <a:pt x="15024100" y="21386800"/>
                </a:lnTo>
                <a:lnTo>
                  <a:pt x="14693900" y="21513800"/>
                </a:lnTo>
                <a:lnTo>
                  <a:pt x="14401800" y="21628100"/>
                </a:lnTo>
                <a:lnTo>
                  <a:pt x="14185900" y="21717000"/>
                </a:lnTo>
                <a:lnTo>
                  <a:pt x="14046200" y="21780500"/>
                </a:lnTo>
                <a:lnTo>
                  <a:pt x="13881100" y="21844000"/>
                </a:lnTo>
                <a:lnTo>
                  <a:pt x="13665200" y="21958300"/>
                </a:lnTo>
                <a:lnTo>
                  <a:pt x="13398500" y="22085300"/>
                </a:lnTo>
                <a:lnTo>
                  <a:pt x="13106400" y="22225000"/>
                </a:lnTo>
                <a:lnTo>
                  <a:pt x="12814300" y="22364700"/>
                </a:lnTo>
                <a:lnTo>
                  <a:pt x="12547600" y="22491700"/>
                </a:lnTo>
                <a:lnTo>
                  <a:pt x="12319000" y="22593300"/>
                </a:lnTo>
                <a:lnTo>
                  <a:pt x="12179300" y="22656800"/>
                </a:lnTo>
                <a:lnTo>
                  <a:pt x="12103100" y="22682200"/>
                </a:lnTo>
                <a:lnTo>
                  <a:pt x="12077700" y="22682200"/>
                </a:lnTo>
                <a:lnTo>
                  <a:pt x="12065000" y="22682200"/>
                </a:lnTo>
                <a:lnTo>
                  <a:pt x="12052300" y="22682200"/>
                </a:lnTo>
                <a:lnTo>
                  <a:pt x="12026900" y="22669500"/>
                </a:lnTo>
                <a:lnTo>
                  <a:pt x="11976100" y="22631400"/>
                </a:lnTo>
                <a:lnTo>
                  <a:pt x="11912600" y="22555200"/>
                </a:lnTo>
                <a:lnTo>
                  <a:pt x="11798300" y="22428200"/>
                </a:lnTo>
                <a:lnTo>
                  <a:pt x="11696700" y="22313900"/>
                </a:lnTo>
                <a:lnTo>
                  <a:pt x="11607800" y="22199600"/>
                </a:lnTo>
                <a:lnTo>
                  <a:pt x="11544300" y="22136100"/>
                </a:lnTo>
                <a:lnTo>
                  <a:pt x="11468100" y="22059900"/>
                </a:lnTo>
                <a:lnTo>
                  <a:pt x="11290300" y="21894800"/>
                </a:lnTo>
                <a:lnTo>
                  <a:pt x="11036300" y="21678900"/>
                </a:lnTo>
                <a:lnTo>
                  <a:pt x="10744200" y="21412200"/>
                </a:lnTo>
                <a:lnTo>
                  <a:pt x="10426700" y="21132800"/>
                </a:lnTo>
                <a:lnTo>
                  <a:pt x="10096500" y="20853400"/>
                </a:lnTo>
                <a:lnTo>
                  <a:pt x="9791700" y="20586700"/>
                </a:lnTo>
                <a:lnTo>
                  <a:pt x="9525000" y="20370800"/>
                </a:lnTo>
                <a:lnTo>
                  <a:pt x="9321800" y="20218400"/>
                </a:lnTo>
                <a:lnTo>
                  <a:pt x="9207500" y="20154900"/>
                </a:lnTo>
                <a:lnTo>
                  <a:pt x="9067800" y="20154900"/>
                </a:lnTo>
                <a:lnTo>
                  <a:pt x="8864600" y="20205700"/>
                </a:lnTo>
                <a:lnTo>
                  <a:pt x="8623300" y="20269200"/>
                </a:lnTo>
                <a:lnTo>
                  <a:pt x="8369300" y="20345400"/>
                </a:lnTo>
                <a:lnTo>
                  <a:pt x="8140700" y="20408900"/>
                </a:lnTo>
                <a:lnTo>
                  <a:pt x="7988300" y="20434300"/>
                </a:lnTo>
                <a:lnTo>
                  <a:pt x="7899400" y="20447000"/>
                </a:lnTo>
                <a:lnTo>
                  <a:pt x="7861300" y="20434300"/>
                </a:lnTo>
                <a:lnTo>
                  <a:pt x="7848600" y="20434300"/>
                </a:lnTo>
                <a:lnTo>
                  <a:pt x="7835900" y="20421600"/>
                </a:lnTo>
                <a:lnTo>
                  <a:pt x="7823200" y="20383500"/>
                </a:lnTo>
                <a:lnTo>
                  <a:pt x="7785100" y="20294600"/>
                </a:lnTo>
                <a:lnTo>
                  <a:pt x="7734300" y="20104100"/>
                </a:lnTo>
                <a:lnTo>
                  <a:pt x="7658100" y="19786600"/>
                </a:lnTo>
                <a:lnTo>
                  <a:pt x="7569200" y="19380200"/>
                </a:lnTo>
                <a:lnTo>
                  <a:pt x="7493000" y="18935700"/>
                </a:lnTo>
                <a:lnTo>
                  <a:pt x="7416800" y="18478500"/>
                </a:lnTo>
                <a:lnTo>
                  <a:pt x="7340600" y="18021300"/>
                </a:lnTo>
                <a:lnTo>
                  <a:pt x="7302500" y="17589500"/>
                </a:lnTo>
                <a:lnTo>
                  <a:pt x="7264400" y="17221200"/>
                </a:lnTo>
                <a:lnTo>
                  <a:pt x="7264400" y="16992600"/>
                </a:lnTo>
                <a:lnTo>
                  <a:pt x="7277100" y="16865600"/>
                </a:lnTo>
                <a:lnTo>
                  <a:pt x="7289800" y="16802100"/>
                </a:lnTo>
                <a:lnTo>
                  <a:pt x="7302500" y="16776700"/>
                </a:lnTo>
                <a:lnTo>
                  <a:pt x="7315200" y="16764000"/>
                </a:lnTo>
                <a:lnTo>
                  <a:pt x="7353300" y="16725900"/>
                </a:lnTo>
                <a:lnTo>
                  <a:pt x="7442200" y="16649700"/>
                </a:lnTo>
                <a:lnTo>
                  <a:pt x="7632700" y="16535400"/>
                </a:lnTo>
                <a:lnTo>
                  <a:pt x="7937500" y="16357600"/>
                </a:lnTo>
                <a:lnTo>
                  <a:pt x="8318500" y="16167100"/>
                </a:lnTo>
                <a:lnTo>
                  <a:pt x="8750300" y="15951200"/>
                </a:lnTo>
                <a:lnTo>
                  <a:pt x="9207500" y="15735300"/>
                </a:lnTo>
                <a:lnTo>
                  <a:pt x="9690100" y="15506700"/>
                </a:lnTo>
                <a:lnTo>
                  <a:pt x="10160000" y="15290800"/>
                </a:lnTo>
                <a:lnTo>
                  <a:pt x="10617200" y="15074900"/>
                </a:lnTo>
                <a:lnTo>
                  <a:pt x="11010900" y="14884400"/>
                </a:lnTo>
                <a:lnTo>
                  <a:pt x="11353800" y="14706600"/>
                </a:lnTo>
                <a:lnTo>
                  <a:pt x="11607800" y="14566900"/>
                </a:lnTo>
                <a:lnTo>
                  <a:pt x="11760200" y="14465300"/>
                </a:lnTo>
                <a:lnTo>
                  <a:pt x="11899900" y="14312900"/>
                </a:lnTo>
                <a:lnTo>
                  <a:pt x="12090400" y="14058900"/>
                </a:lnTo>
                <a:lnTo>
                  <a:pt x="12319000" y="13728700"/>
                </a:lnTo>
                <a:lnTo>
                  <a:pt x="12585700" y="13335000"/>
                </a:lnTo>
                <a:lnTo>
                  <a:pt x="12852400" y="12903200"/>
                </a:lnTo>
                <a:lnTo>
                  <a:pt x="13144500" y="12458700"/>
                </a:lnTo>
                <a:lnTo>
                  <a:pt x="13411200" y="12026900"/>
                </a:lnTo>
                <a:lnTo>
                  <a:pt x="13665200" y="11607800"/>
                </a:lnTo>
                <a:lnTo>
                  <a:pt x="13893800" y="11239500"/>
                </a:lnTo>
                <a:lnTo>
                  <a:pt x="14058900" y="10947400"/>
                </a:lnTo>
                <a:lnTo>
                  <a:pt x="14173200" y="10744200"/>
                </a:lnTo>
                <a:lnTo>
                  <a:pt x="14224000" y="10642600"/>
                </a:lnTo>
                <a:lnTo>
                  <a:pt x="14198600" y="10541000"/>
                </a:lnTo>
                <a:lnTo>
                  <a:pt x="14147800" y="10375900"/>
                </a:lnTo>
                <a:lnTo>
                  <a:pt x="14071600" y="10198100"/>
                </a:lnTo>
                <a:lnTo>
                  <a:pt x="13995400" y="10020300"/>
                </a:lnTo>
                <a:lnTo>
                  <a:pt x="13931900" y="9893300"/>
                </a:lnTo>
                <a:lnTo>
                  <a:pt x="13906500" y="9842500"/>
                </a:lnTo>
                <a:lnTo>
                  <a:pt x="13893800" y="9791700"/>
                </a:lnTo>
                <a:lnTo>
                  <a:pt x="13868400" y="9753600"/>
                </a:lnTo>
                <a:lnTo>
                  <a:pt x="13843000" y="9677400"/>
                </a:lnTo>
                <a:lnTo>
                  <a:pt x="13766800" y="9512300"/>
                </a:lnTo>
                <a:lnTo>
                  <a:pt x="13677900" y="9309100"/>
                </a:lnTo>
                <a:lnTo>
                  <a:pt x="13576300" y="9093200"/>
                </a:lnTo>
                <a:lnTo>
                  <a:pt x="13500100" y="8953500"/>
                </a:lnTo>
                <a:lnTo>
                  <a:pt x="13449300" y="8877300"/>
                </a:lnTo>
                <a:lnTo>
                  <a:pt x="13423900" y="8851900"/>
                </a:lnTo>
                <a:lnTo>
                  <a:pt x="13411200" y="8851900"/>
                </a:lnTo>
                <a:lnTo>
                  <a:pt x="13398500" y="8851900"/>
                </a:lnTo>
                <a:lnTo>
                  <a:pt x="13373100" y="8864600"/>
                </a:lnTo>
                <a:lnTo>
                  <a:pt x="13284200" y="8928100"/>
                </a:lnTo>
                <a:lnTo>
                  <a:pt x="13106400" y="9055100"/>
                </a:lnTo>
                <a:lnTo>
                  <a:pt x="12788900" y="9309100"/>
                </a:lnTo>
                <a:lnTo>
                  <a:pt x="12382500" y="9626600"/>
                </a:lnTo>
                <a:lnTo>
                  <a:pt x="11899900" y="10007600"/>
                </a:lnTo>
                <a:lnTo>
                  <a:pt x="11366500" y="10426700"/>
                </a:lnTo>
                <a:lnTo>
                  <a:pt x="10795000" y="10871200"/>
                </a:lnTo>
                <a:lnTo>
                  <a:pt x="10198100" y="11341100"/>
                </a:lnTo>
                <a:lnTo>
                  <a:pt x="9601200" y="11798300"/>
                </a:lnTo>
                <a:lnTo>
                  <a:pt x="9017000" y="12255500"/>
                </a:lnTo>
                <a:lnTo>
                  <a:pt x="8458200" y="12674600"/>
                </a:lnTo>
                <a:lnTo>
                  <a:pt x="7962900" y="13042900"/>
                </a:lnTo>
                <a:lnTo>
                  <a:pt x="7518400" y="13347700"/>
                </a:lnTo>
                <a:lnTo>
                  <a:pt x="7150100" y="13589000"/>
                </a:lnTo>
                <a:lnTo>
                  <a:pt x="6934200" y="13703300"/>
                </a:lnTo>
                <a:lnTo>
                  <a:pt x="6819900" y="13754100"/>
                </a:lnTo>
                <a:lnTo>
                  <a:pt x="6769100" y="13766800"/>
                </a:lnTo>
                <a:lnTo>
                  <a:pt x="6743700" y="13766800"/>
                </a:lnTo>
                <a:lnTo>
                  <a:pt x="6731000" y="13754100"/>
                </a:lnTo>
                <a:lnTo>
                  <a:pt x="6692900" y="13728700"/>
                </a:lnTo>
                <a:lnTo>
                  <a:pt x="6604000" y="13639800"/>
                </a:lnTo>
                <a:lnTo>
                  <a:pt x="6477000" y="13449300"/>
                </a:lnTo>
                <a:lnTo>
                  <a:pt x="6299200" y="13119100"/>
                </a:lnTo>
                <a:lnTo>
                  <a:pt x="6070600" y="12687300"/>
                </a:lnTo>
                <a:lnTo>
                  <a:pt x="5842000" y="12192000"/>
                </a:lnTo>
                <a:lnTo>
                  <a:pt x="5575300" y="11645900"/>
                </a:lnTo>
                <a:lnTo>
                  <a:pt x="5321300" y="11061700"/>
                </a:lnTo>
                <a:lnTo>
                  <a:pt x="5054600" y="10452100"/>
                </a:lnTo>
                <a:lnTo>
                  <a:pt x="4787900" y="9855200"/>
                </a:lnTo>
                <a:lnTo>
                  <a:pt x="4546600" y="9283700"/>
                </a:lnTo>
                <a:lnTo>
                  <a:pt x="4318000" y="8750300"/>
                </a:lnTo>
                <a:lnTo>
                  <a:pt x="4114800" y="8280400"/>
                </a:lnTo>
                <a:lnTo>
                  <a:pt x="3949700" y="7886700"/>
                </a:lnTo>
                <a:lnTo>
                  <a:pt x="3822700" y="7607300"/>
                </a:lnTo>
                <a:lnTo>
                  <a:pt x="3733800" y="7429500"/>
                </a:lnTo>
                <a:lnTo>
                  <a:pt x="3644900" y="7264400"/>
                </a:lnTo>
                <a:lnTo>
                  <a:pt x="3492500" y="7010400"/>
                </a:lnTo>
                <a:lnTo>
                  <a:pt x="3302000" y="6680200"/>
                </a:lnTo>
                <a:lnTo>
                  <a:pt x="3086100" y="6311900"/>
                </a:lnTo>
                <a:lnTo>
                  <a:pt x="2832100" y="5892800"/>
                </a:lnTo>
                <a:lnTo>
                  <a:pt x="2578100" y="5461000"/>
                </a:lnTo>
                <a:lnTo>
                  <a:pt x="2311400" y="5016500"/>
                </a:lnTo>
                <a:lnTo>
                  <a:pt x="2044700" y="4572000"/>
                </a:lnTo>
                <a:lnTo>
                  <a:pt x="1803400" y="4165600"/>
                </a:lnTo>
                <a:lnTo>
                  <a:pt x="1574800" y="3784600"/>
                </a:lnTo>
                <a:lnTo>
                  <a:pt x="1397000" y="3467100"/>
                </a:lnTo>
                <a:lnTo>
                  <a:pt x="1244600" y="3213100"/>
                </a:lnTo>
                <a:lnTo>
                  <a:pt x="1155700" y="3035300"/>
                </a:lnTo>
                <a:lnTo>
                  <a:pt x="1079500" y="2857500"/>
                </a:lnTo>
                <a:lnTo>
                  <a:pt x="965200" y="2578100"/>
                </a:lnTo>
                <a:lnTo>
                  <a:pt x="825500" y="2222500"/>
                </a:lnTo>
                <a:lnTo>
                  <a:pt x="673100" y="1790700"/>
                </a:lnTo>
                <a:lnTo>
                  <a:pt x="482600" y="1295400"/>
                </a:lnTo>
                <a:lnTo>
                  <a:pt x="292100" y="787400"/>
                </a:lnTo>
                <a:lnTo>
                  <a:pt x="101600" y="2540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00" name="Freeform 2800"/>
          <p:cNvSpPr/>
          <p:nvPr/>
        </p:nvSpPr>
        <p:spPr>
          <a:xfrm rot="-5400000">
            <a:off x="6848951" y="480061"/>
            <a:ext cx="546735" cy="932497"/>
          </a:xfrm>
          <a:custGeom>
            <a:avLst/>
            <a:gdLst/>
            <a:ahLst/>
            <a:cxnLst/>
            <a:rect l="0" t="0" r="0" b="0"/>
            <a:pathLst>
              <a:path w="14579600" h="24866600">
                <a:moveTo>
                  <a:pt x="0" y="24866600"/>
                </a:moveTo>
                <a:lnTo>
                  <a:pt x="254000" y="24777700"/>
                </a:lnTo>
                <a:lnTo>
                  <a:pt x="533400" y="24688800"/>
                </a:lnTo>
                <a:lnTo>
                  <a:pt x="825500" y="24599900"/>
                </a:lnTo>
                <a:lnTo>
                  <a:pt x="1117600" y="24523700"/>
                </a:lnTo>
                <a:lnTo>
                  <a:pt x="1358900" y="24460200"/>
                </a:lnTo>
                <a:lnTo>
                  <a:pt x="1574800" y="24396700"/>
                </a:lnTo>
                <a:lnTo>
                  <a:pt x="1714500" y="24358600"/>
                </a:lnTo>
                <a:lnTo>
                  <a:pt x="1866900" y="24333200"/>
                </a:lnTo>
                <a:lnTo>
                  <a:pt x="2070100" y="24295100"/>
                </a:lnTo>
                <a:lnTo>
                  <a:pt x="2311400" y="24257000"/>
                </a:lnTo>
                <a:lnTo>
                  <a:pt x="2578100" y="24218900"/>
                </a:lnTo>
                <a:lnTo>
                  <a:pt x="2857500" y="24180800"/>
                </a:lnTo>
                <a:lnTo>
                  <a:pt x="3098800" y="24142700"/>
                </a:lnTo>
                <a:lnTo>
                  <a:pt x="3302000" y="24117300"/>
                </a:lnTo>
                <a:lnTo>
                  <a:pt x="3454400" y="24091900"/>
                </a:lnTo>
                <a:lnTo>
                  <a:pt x="3606800" y="24053800"/>
                </a:lnTo>
                <a:lnTo>
                  <a:pt x="3873500" y="23990300"/>
                </a:lnTo>
                <a:lnTo>
                  <a:pt x="4241800" y="23901400"/>
                </a:lnTo>
                <a:lnTo>
                  <a:pt x="4699000" y="23787100"/>
                </a:lnTo>
                <a:lnTo>
                  <a:pt x="5219700" y="23660100"/>
                </a:lnTo>
                <a:lnTo>
                  <a:pt x="5765800" y="23520400"/>
                </a:lnTo>
                <a:lnTo>
                  <a:pt x="6324600" y="23380700"/>
                </a:lnTo>
                <a:lnTo>
                  <a:pt x="6870700" y="23228300"/>
                </a:lnTo>
                <a:lnTo>
                  <a:pt x="7378700" y="23101300"/>
                </a:lnTo>
                <a:lnTo>
                  <a:pt x="7835900" y="22974300"/>
                </a:lnTo>
                <a:lnTo>
                  <a:pt x="8204200" y="22872700"/>
                </a:lnTo>
                <a:lnTo>
                  <a:pt x="8470900" y="22796500"/>
                </a:lnTo>
                <a:lnTo>
                  <a:pt x="8610600" y="22745700"/>
                </a:lnTo>
                <a:lnTo>
                  <a:pt x="8737600" y="22656800"/>
                </a:lnTo>
                <a:lnTo>
                  <a:pt x="8902700" y="22517100"/>
                </a:lnTo>
                <a:lnTo>
                  <a:pt x="9093200" y="22339300"/>
                </a:lnTo>
                <a:lnTo>
                  <a:pt x="9296400" y="22148800"/>
                </a:lnTo>
                <a:lnTo>
                  <a:pt x="9499600" y="21958300"/>
                </a:lnTo>
                <a:lnTo>
                  <a:pt x="9690100" y="21780500"/>
                </a:lnTo>
                <a:lnTo>
                  <a:pt x="9855200" y="21640800"/>
                </a:lnTo>
                <a:lnTo>
                  <a:pt x="9982200" y="21539200"/>
                </a:lnTo>
                <a:lnTo>
                  <a:pt x="10109200" y="21475700"/>
                </a:lnTo>
                <a:lnTo>
                  <a:pt x="10337800" y="21374100"/>
                </a:lnTo>
                <a:lnTo>
                  <a:pt x="10642600" y="21247100"/>
                </a:lnTo>
                <a:lnTo>
                  <a:pt x="11010900" y="21107400"/>
                </a:lnTo>
                <a:lnTo>
                  <a:pt x="11417300" y="20942300"/>
                </a:lnTo>
                <a:lnTo>
                  <a:pt x="11849100" y="20764500"/>
                </a:lnTo>
                <a:lnTo>
                  <a:pt x="12268200" y="20586700"/>
                </a:lnTo>
                <a:lnTo>
                  <a:pt x="12674600" y="20421600"/>
                </a:lnTo>
                <a:lnTo>
                  <a:pt x="13042900" y="20256500"/>
                </a:lnTo>
                <a:lnTo>
                  <a:pt x="13347700" y="20116800"/>
                </a:lnTo>
                <a:lnTo>
                  <a:pt x="13563600" y="20002500"/>
                </a:lnTo>
                <a:lnTo>
                  <a:pt x="13690600" y="19913600"/>
                </a:lnTo>
                <a:lnTo>
                  <a:pt x="13779500" y="19786600"/>
                </a:lnTo>
                <a:lnTo>
                  <a:pt x="13868400" y="19570700"/>
                </a:lnTo>
                <a:lnTo>
                  <a:pt x="13982700" y="19304000"/>
                </a:lnTo>
                <a:lnTo>
                  <a:pt x="14084300" y="19011900"/>
                </a:lnTo>
                <a:lnTo>
                  <a:pt x="14185900" y="18707100"/>
                </a:lnTo>
                <a:lnTo>
                  <a:pt x="14274800" y="18415000"/>
                </a:lnTo>
                <a:lnTo>
                  <a:pt x="14351000" y="18161000"/>
                </a:lnTo>
                <a:lnTo>
                  <a:pt x="14414500" y="17957800"/>
                </a:lnTo>
                <a:lnTo>
                  <a:pt x="14439900" y="17830800"/>
                </a:lnTo>
                <a:lnTo>
                  <a:pt x="14465300" y="17691100"/>
                </a:lnTo>
                <a:lnTo>
                  <a:pt x="14503400" y="17487900"/>
                </a:lnTo>
                <a:lnTo>
                  <a:pt x="14528800" y="17233900"/>
                </a:lnTo>
                <a:lnTo>
                  <a:pt x="14566900" y="16992600"/>
                </a:lnTo>
                <a:lnTo>
                  <a:pt x="14579600" y="16764000"/>
                </a:lnTo>
                <a:lnTo>
                  <a:pt x="14579600" y="16611600"/>
                </a:lnTo>
                <a:lnTo>
                  <a:pt x="14579600" y="16535400"/>
                </a:lnTo>
                <a:lnTo>
                  <a:pt x="14566900" y="16497300"/>
                </a:lnTo>
                <a:lnTo>
                  <a:pt x="14566900" y="16484600"/>
                </a:lnTo>
                <a:lnTo>
                  <a:pt x="14554200" y="16471900"/>
                </a:lnTo>
                <a:lnTo>
                  <a:pt x="14528800" y="16446500"/>
                </a:lnTo>
                <a:lnTo>
                  <a:pt x="14452600" y="16408400"/>
                </a:lnTo>
                <a:lnTo>
                  <a:pt x="14338300" y="16370300"/>
                </a:lnTo>
                <a:lnTo>
                  <a:pt x="14147800" y="16306800"/>
                </a:lnTo>
                <a:lnTo>
                  <a:pt x="13957300" y="16243300"/>
                </a:lnTo>
                <a:lnTo>
                  <a:pt x="13804900" y="16192500"/>
                </a:lnTo>
                <a:lnTo>
                  <a:pt x="13703300" y="16154400"/>
                </a:lnTo>
                <a:lnTo>
                  <a:pt x="13639800" y="16078200"/>
                </a:lnTo>
                <a:lnTo>
                  <a:pt x="13563600" y="15963900"/>
                </a:lnTo>
                <a:lnTo>
                  <a:pt x="13487400" y="15836900"/>
                </a:lnTo>
                <a:lnTo>
                  <a:pt x="13398500" y="15697200"/>
                </a:lnTo>
                <a:lnTo>
                  <a:pt x="13335000" y="15570200"/>
                </a:lnTo>
                <a:lnTo>
                  <a:pt x="13296900" y="15481300"/>
                </a:lnTo>
                <a:lnTo>
                  <a:pt x="13258800" y="15379700"/>
                </a:lnTo>
                <a:lnTo>
                  <a:pt x="13195300" y="15125700"/>
                </a:lnTo>
                <a:lnTo>
                  <a:pt x="13093700" y="14744700"/>
                </a:lnTo>
                <a:lnTo>
                  <a:pt x="12979400" y="14249400"/>
                </a:lnTo>
                <a:lnTo>
                  <a:pt x="12827000" y="13677900"/>
                </a:lnTo>
                <a:lnTo>
                  <a:pt x="12661900" y="13030200"/>
                </a:lnTo>
                <a:lnTo>
                  <a:pt x="12484100" y="12331700"/>
                </a:lnTo>
                <a:lnTo>
                  <a:pt x="12306300" y="11595100"/>
                </a:lnTo>
                <a:lnTo>
                  <a:pt x="12115800" y="10858500"/>
                </a:lnTo>
                <a:lnTo>
                  <a:pt x="11938000" y="10134600"/>
                </a:lnTo>
                <a:lnTo>
                  <a:pt x="11760200" y="9448800"/>
                </a:lnTo>
                <a:lnTo>
                  <a:pt x="11595100" y="8801100"/>
                </a:lnTo>
                <a:lnTo>
                  <a:pt x="11455400" y="8229600"/>
                </a:lnTo>
                <a:lnTo>
                  <a:pt x="11341100" y="7747000"/>
                </a:lnTo>
                <a:lnTo>
                  <a:pt x="11239500" y="7378700"/>
                </a:lnTo>
                <a:lnTo>
                  <a:pt x="11188700" y="7137400"/>
                </a:lnTo>
                <a:lnTo>
                  <a:pt x="11163300" y="7048500"/>
                </a:lnTo>
                <a:lnTo>
                  <a:pt x="11150600" y="6997700"/>
                </a:lnTo>
                <a:lnTo>
                  <a:pt x="11125200" y="6934200"/>
                </a:lnTo>
                <a:lnTo>
                  <a:pt x="11099800" y="6883400"/>
                </a:lnTo>
                <a:lnTo>
                  <a:pt x="11061700" y="6781800"/>
                </a:lnTo>
                <a:lnTo>
                  <a:pt x="10947400" y="6540500"/>
                </a:lnTo>
                <a:lnTo>
                  <a:pt x="10782300" y="6146800"/>
                </a:lnTo>
                <a:lnTo>
                  <a:pt x="10553700" y="5651500"/>
                </a:lnTo>
                <a:lnTo>
                  <a:pt x="10274300" y="5041900"/>
                </a:lnTo>
                <a:lnTo>
                  <a:pt x="9969500" y="4356100"/>
                </a:lnTo>
                <a:lnTo>
                  <a:pt x="9626600" y="3619500"/>
                </a:lnTo>
                <a:lnTo>
                  <a:pt x="9283700" y="2832100"/>
                </a:lnTo>
                <a:lnTo>
                  <a:pt x="8915400" y="2032000"/>
                </a:lnTo>
                <a:lnTo>
                  <a:pt x="8559800" y="1231900"/>
                </a:lnTo>
                <a:lnTo>
                  <a:pt x="8204200" y="444500"/>
                </a:lnTo>
                <a:lnTo>
                  <a:pt x="80010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01" name="Freeform 2801"/>
          <p:cNvSpPr/>
          <p:nvPr/>
        </p:nvSpPr>
        <p:spPr>
          <a:xfrm rot="-5400000">
            <a:off x="7549992" y="1282542"/>
            <a:ext cx="340995" cy="234315"/>
          </a:xfrm>
          <a:custGeom>
            <a:avLst/>
            <a:gdLst/>
            <a:ahLst/>
            <a:cxnLst/>
            <a:rect l="0" t="0" r="0" b="0"/>
            <a:pathLst>
              <a:path w="9093200" h="6248400">
                <a:moveTo>
                  <a:pt x="9093200" y="6248400"/>
                </a:moveTo>
                <a:lnTo>
                  <a:pt x="8991600" y="6210300"/>
                </a:lnTo>
                <a:lnTo>
                  <a:pt x="8305800" y="5956300"/>
                </a:lnTo>
                <a:lnTo>
                  <a:pt x="7620000" y="5689600"/>
                </a:lnTo>
                <a:lnTo>
                  <a:pt x="6959600" y="5435600"/>
                </a:lnTo>
                <a:lnTo>
                  <a:pt x="6337300" y="5194300"/>
                </a:lnTo>
                <a:lnTo>
                  <a:pt x="5765800" y="4965700"/>
                </a:lnTo>
                <a:lnTo>
                  <a:pt x="5270500" y="4775200"/>
                </a:lnTo>
                <a:lnTo>
                  <a:pt x="4889500" y="4622800"/>
                </a:lnTo>
                <a:lnTo>
                  <a:pt x="4622800" y="4508500"/>
                </a:lnTo>
                <a:lnTo>
                  <a:pt x="4483100" y="4445000"/>
                </a:lnTo>
                <a:lnTo>
                  <a:pt x="4368800" y="4356100"/>
                </a:lnTo>
                <a:lnTo>
                  <a:pt x="4203700" y="4191000"/>
                </a:lnTo>
                <a:lnTo>
                  <a:pt x="4013200" y="4000500"/>
                </a:lnTo>
                <a:lnTo>
                  <a:pt x="3822700" y="3797300"/>
                </a:lnTo>
                <a:lnTo>
                  <a:pt x="3619500" y="3594100"/>
                </a:lnTo>
                <a:lnTo>
                  <a:pt x="3429000" y="3403600"/>
                </a:lnTo>
                <a:lnTo>
                  <a:pt x="3276600" y="3263900"/>
                </a:lnTo>
                <a:lnTo>
                  <a:pt x="3149600" y="3175000"/>
                </a:lnTo>
                <a:lnTo>
                  <a:pt x="2997200" y="3136900"/>
                </a:lnTo>
                <a:lnTo>
                  <a:pt x="2743200" y="3098800"/>
                </a:lnTo>
                <a:lnTo>
                  <a:pt x="2413000" y="3060700"/>
                </a:lnTo>
                <a:lnTo>
                  <a:pt x="2032000" y="3035300"/>
                </a:lnTo>
                <a:lnTo>
                  <a:pt x="1625600" y="2997200"/>
                </a:lnTo>
                <a:lnTo>
                  <a:pt x="1219200" y="2971800"/>
                </a:lnTo>
                <a:lnTo>
                  <a:pt x="850900" y="2933700"/>
                </a:lnTo>
                <a:lnTo>
                  <a:pt x="546100" y="2895600"/>
                </a:lnTo>
                <a:lnTo>
                  <a:pt x="355600" y="2870200"/>
                </a:lnTo>
                <a:lnTo>
                  <a:pt x="254000" y="2844800"/>
                </a:lnTo>
                <a:lnTo>
                  <a:pt x="215900" y="2819400"/>
                </a:lnTo>
                <a:lnTo>
                  <a:pt x="203200" y="2819400"/>
                </a:lnTo>
                <a:lnTo>
                  <a:pt x="190500" y="2806700"/>
                </a:lnTo>
                <a:lnTo>
                  <a:pt x="165100" y="2755900"/>
                </a:lnTo>
                <a:lnTo>
                  <a:pt x="139700" y="2667000"/>
                </a:lnTo>
                <a:lnTo>
                  <a:pt x="88900" y="2501900"/>
                </a:lnTo>
                <a:lnTo>
                  <a:pt x="50800" y="2247900"/>
                </a:lnTo>
                <a:lnTo>
                  <a:pt x="12700" y="1968500"/>
                </a:lnTo>
                <a:lnTo>
                  <a:pt x="0" y="1701800"/>
                </a:lnTo>
                <a:lnTo>
                  <a:pt x="0" y="1473200"/>
                </a:lnTo>
                <a:lnTo>
                  <a:pt x="25400" y="1333500"/>
                </a:lnTo>
                <a:lnTo>
                  <a:pt x="88900" y="1206500"/>
                </a:lnTo>
                <a:lnTo>
                  <a:pt x="215900" y="1028700"/>
                </a:lnTo>
                <a:lnTo>
                  <a:pt x="406400" y="812800"/>
                </a:lnTo>
                <a:lnTo>
                  <a:pt x="596900" y="584200"/>
                </a:lnTo>
                <a:lnTo>
                  <a:pt x="812800" y="368300"/>
                </a:lnTo>
                <a:lnTo>
                  <a:pt x="990600" y="177800"/>
                </a:lnTo>
                <a:lnTo>
                  <a:pt x="1117600" y="76200"/>
                </a:lnTo>
                <a:lnTo>
                  <a:pt x="1181100" y="25400"/>
                </a:lnTo>
                <a:lnTo>
                  <a:pt x="1219200" y="12700"/>
                </a:lnTo>
                <a:lnTo>
                  <a:pt x="1231900" y="0"/>
                </a:lnTo>
                <a:lnTo>
                  <a:pt x="1244600" y="0"/>
                </a:lnTo>
                <a:lnTo>
                  <a:pt x="1282700" y="12700"/>
                </a:lnTo>
                <a:lnTo>
                  <a:pt x="1346200" y="63500"/>
                </a:lnTo>
                <a:lnTo>
                  <a:pt x="1460500" y="152400"/>
                </a:lnTo>
                <a:lnTo>
                  <a:pt x="1612900" y="304800"/>
                </a:lnTo>
                <a:lnTo>
                  <a:pt x="1778000" y="469900"/>
                </a:lnTo>
                <a:lnTo>
                  <a:pt x="1930400" y="596900"/>
                </a:lnTo>
                <a:lnTo>
                  <a:pt x="2032000" y="673100"/>
                </a:lnTo>
                <a:lnTo>
                  <a:pt x="2146300" y="685800"/>
                </a:lnTo>
                <a:lnTo>
                  <a:pt x="2387600" y="711200"/>
                </a:lnTo>
                <a:lnTo>
                  <a:pt x="2743200" y="749300"/>
                </a:lnTo>
                <a:lnTo>
                  <a:pt x="3175000" y="787400"/>
                </a:lnTo>
                <a:lnTo>
                  <a:pt x="3683000" y="825500"/>
                </a:lnTo>
                <a:lnTo>
                  <a:pt x="4216400" y="863600"/>
                </a:lnTo>
                <a:lnTo>
                  <a:pt x="4775200" y="901700"/>
                </a:lnTo>
                <a:lnTo>
                  <a:pt x="5321300" y="927100"/>
                </a:lnTo>
                <a:lnTo>
                  <a:pt x="5842000" y="952500"/>
                </a:lnTo>
                <a:lnTo>
                  <a:pt x="6299200" y="977900"/>
                </a:lnTo>
                <a:lnTo>
                  <a:pt x="6680200" y="977900"/>
                </a:lnTo>
                <a:lnTo>
                  <a:pt x="6959600" y="977900"/>
                </a:lnTo>
                <a:lnTo>
                  <a:pt x="7112000" y="965200"/>
                </a:lnTo>
                <a:lnTo>
                  <a:pt x="7264400" y="901700"/>
                </a:lnTo>
                <a:lnTo>
                  <a:pt x="7454900" y="787400"/>
                </a:lnTo>
                <a:lnTo>
                  <a:pt x="7683500" y="647700"/>
                </a:lnTo>
                <a:lnTo>
                  <a:pt x="7734300" y="5969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02" name="Freeform 2802"/>
          <p:cNvSpPr/>
          <p:nvPr/>
        </p:nvSpPr>
        <p:spPr>
          <a:xfrm rot="-5400000">
            <a:off x="7965519" y="947500"/>
            <a:ext cx="147637" cy="352901"/>
          </a:xfrm>
          <a:custGeom>
            <a:avLst/>
            <a:gdLst/>
            <a:ahLst/>
            <a:cxnLst/>
            <a:rect l="0" t="0" r="0" b="0"/>
            <a:pathLst>
              <a:path w="3937000" h="9410700">
                <a:moveTo>
                  <a:pt x="0" y="9156700"/>
                </a:moveTo>
                <a:lnTo>
                  <a:pt x="165100" y="9194800"/>
                </a:lnTo>
                <a:lnTo>
                  <a:pt x="571500" y="9296400"/>
                </a:lnTo>
                <a:lnTo>
                  <a:pt x="914400" y="9372600"/>
                </a:lnTo>
                <a:lnTo>
                  <a:pt x="1117600" y="9410700"/>
                </a:lnTo>
                <a:lnTo>
                  <a:pt x="1244600" y="9410700"/>
                </a:lnTo>
                <a:lnTo>
                  <a:pt x="1295400" y="9398000"/>
                </a:lnTo>
                <a:lnTo>
                  <a:pt x="1308100" y="9398000"/>
                </a:lnTo>
                <a:lnTo>
                  <a:pt x="1333500" y="9385300"/>
                </a:lnTo>
                <a:lnTo>
                  <a:pt x="1371600" y="9347200"/>
                </a:lnTo>
                <a:lnTo>
                  <a:pt x="1447800" y="9258300"/>
                </a:lnTo>
                <a:lnTo>
                  <a:pt x="1549400" y="9093200"/>
                </a:lnTo>
                <a:lnTo>
                  <a:pt x="1701800" y="8801100"/>
                </a:lnTo>
                <a:lnTo>
                  <a:pt x="1854200" y="8458200"/>
                </a:lnTo>
                <a:lnTo>
                  <a:pt x="2019300" y="8077200"/>
                </a:lnTo>
                <a:lnTo>
                  <a:pt x="2184400" y="7670800"/>
                </a:lnTo>
                <a:lnTo>
                  <a:pt x="2336800" y="7277100"/>
                </a:lnTo>
                <a:lnTo>
                  <a:pt x="2476500" y="6908800"/>
                </a:lnTo>
                <a:lnTo>
                  <a:pt x="2603500" y="6591300"/>
                </a:lnTo>
                <a:lnTo>
                  <a:pt x="2692400" y="6350000"/>
                </a:lnTo>
                <a:lnTo>
                  <a:pt x="2755900" y="6184900"/>
                </a:lnTo>
                <a:lnTo>
                  <a:pt x="2806700" y="6019800"/>
                </a:lnTo>
                <a:lnTo>
                  <a:pt x="2882900" y="5803900"/>
                </a:lnTo>
                <a:lnTo>
                  <a:pt x="2971800" y="5537200"/>
                </a:lnTo>
                <a:lnTo>
                  <a:pt x="3060700" y="5245100"/>
                </a:lnTo>
                <a:lnTo>
                  <a:pt x="3149600" y="4940300"/>
                </a:lnTo>
                <a:lnTo>
                  <a:pt x="3238500" y="4648200"/>
                </a:lnTo>
                <a:lnTo>
                  <a:pt x="3314700" y="4381500"/>
                </a:lnTo>
                <a:lnTo>
                  <a:pt x="3378200" y="4152900"/>
                </a:lnTo>
                <a:lnTo>
                  <a:pt x="3429000" y="3987800"/>
                </a:lnTo>
                <a:lnTo>
                  <a:pt x="3467100" y="3810000"/>
                </a:lnTo>
                <a:lnTo>
                  <a:pt x="3543300" y="3543300"/>
                </a:lnTo>
                <a:lnTo>
                  <a:pt x="3619500" y="3238500"/>
                </a:lnTo>
                <a:lnTo>
                  <a:pt x="3708400" y="2895600"/>
                </a:lnTo>
                <a:lnTo>
                  <a:pt x="3784600" y="2552700"/>
                </a:lnTo>
                <a:lnTo>
                  <a:pt x="3860800" y="2222500"/>
                </a:lnTo>
                <a:lnTo>
                  <a:pt x="3911600" y="1943100"/>
                </a:lnTo>
                <a:lnTo>
                  <a:pt x="3937000" y="1765300"/>
                </a:lnTo>
                <a:lnTo>
                  <a:pt x="3937000" y="1676400"/>
                </a:lnTo>
                <a:lnTo>
                  <a:pt x="3937000" y="1638300"/>
                </a:lnTo>
                <a:lnTo>
                  <a:pt x="3937000" y="1612900"/>
                </a:lnTo>
                <a:lnTo>
                  <a:pt x="3924300" y="1600200"/>
                </a:lnTo>
                <a:lnTo>
                  <a:pt x="3898900" y="1562100"/>
                </a:lnTo>
                <a:lnTo>
                  <a:pt x="3822700" y="1511300"/>
                </a:lnTo>
                <a:lnTo>
                  <a:pt x="3695700" y="1422400"/>
                </a:lnTo>
                <a:lnTo>
                  <a:pt x="3479800" y="1295400"/>
                </a:lnTo>
                <a:lnTo>
                  <a:pt x="3251200" y="1181100"/>
                </a:lnTo>
                <a:lnTo>
                  <a:pt x="3048000" y="1066800"/>
                </a:lnTo>
                <a:lnTo>
                  <a:pt x="2870200" y="990600"/>
                </a:lnTo>
                <a:lnTo>
                  <a:pt x="2768600" y="927100"/>
                </a:lnTo>
                <a:lnTo>
                  <a:pt x="2692400" y="876300"/>
                </a:lnTo>
                <a:lnTo>
                  <a:pt x="2565400" y="787400"/>
                </a:lnTo>
                <a:lnTo>
                  <a:pt x="2438400" y="685800"/>
                </a:lnTo>
                <a:lnTo>
                  <a:pt x="2298700" y="596900"/>
                </a:lnTo>
                <a:lnTo>
                  <a:pt x="2184400" y="508000"/>
                </a:lnTo>
                <a:lnTo>
                  <a:pt x="2095500" y="457200"/>
                </a:lnTo>
                <a:lnTo>
                  <a:pt x="1993900" y="419100"/>
                </a:lnTo>
                <a:lnTo>
                  <a:pt x="1739900" y="317500"/>
                </a:lnTo>
                <a:lnTo>
                  <a:pt x="1371600" y="177800"/>
                </a:lnTo>
                <a:lnTo>
                  <a:pt x="927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03" name="Freeform 2803"/>
          <p:cNvSpPr/>
          <p:nvPr/>
        </p:nvSpPr>
        <p:spPr>
          <a:xfrm rot="-5400000">
            <a:off x="7582138" y="1265159"/>
            <a:ext cx="880586" cy="881062"/>
          </a:xfrm>
          <a:custGeom>
            <a:avLst/>
            <a:gdLst/>
            <a:ahLst/>
            <a:cxnLst/>
            <a:rect l="0" t="0" r="0" b="0"/>
            <a:pathLst>
              <a:path w="23482300" h="23495000">
                <a:moveTo>
                  <a:pt x="10528300" y="23495000"/>
                </a:moveTo>
                <a:lnTo>
                  <a:pt x="10414000" y="23418800"/>
                </a:lnTo>
                <a:lnTo>
                  <a:pt x="10083800" y="23190200"/>
                </a:lnTo>
                <a:lnTo>
                  <a:pt x="9791700" y="22987000"/>
                </a:lnTo>
                <a:lnTo>
                  <a:pt x="9563100" y="22834600"/>
                </a:lnTo>
                <a:lnTo>
                  <a:pt x="9436100" y="22720300"/>
                </a:lnTo>
                <a:lnTo>
                  <a:pt x="9309100" y="22580600"/>
                </a:lnTo>
                <a:lnTo>
                  <a:pt x="9144000" y="22364700"/>
                </a:lnTo>
                <a:lnTo>
                  <a:pt x="8953500" y="22110700"/>
                </a:lnTo>
                <a:lnTo>
                  <a:pt x="8750300" y="21805900"/>
                </a:lnTo>
                <a:lnTo>
                  <a:pt x="8534400" y="21488400"/>
                </a:lnTo>
                <a:lnTo>
                  <a:pt x="8331200" y="21183600"/>
                </a:lnTo>
                <a:lnTo>
                  <a:pt x="8153400" y="20916900"/>
                </a:lnTo>
                <a:lnTo>
                  <a:pt x="8001000" y="20688300"/>
                </a:lnTo>
                <a:lnTo>
                  <a:pt x="7886700" y="20535900"/>
                </a:lnTo>
                <a:lnTo>
                  <a:pt x="7835900" y="20459700"/>
                </a:lnTo>
                <a:lnTo>
                  <a:pt x="7759700" y="20434300"/>
                </a:lnTo>
                <a:lnTo>
                  <a:pt x="7632700" y="20396200"/>
                </a:lnTo>
                <a:lnTo>
                  <a:pt x="7493000" y="20358100"/>
                </a:lnTo>
                <a:lnTo>
                  <a:pt x="7416800" y="20332700"/>
                </a:lnTo>
                <a:lnTo>
                  <a:pt x="7340600" y="20281900"/>
                </a:lnTo>
                <a:lnTo>
                  <a:pt x="7200900" y="20167600"/>
                </a:lnTo>
                <a:lnTo>
                  <a:pt x="7023100" y="20015200"/>
                </a:lnTo>
                <a:lnTo>
                  <a:pt x="6832600" y="19850100"/>
                </a:lnTo>
                <a:lnTo>
                  <a:pt x="6642100" y="19697700"/>
                </a:lnTo>
                <a:lnTo>
                  <a:pt x="6489700" y="19545300"/>
                </a:lnTo>
                <a:lnTo>
                  <a:pt x="6388100" y="19443700"/>
                </a:lnTo>
                <a:lnTo>
                  <a:pt x="6299200" y="19342100"/>
                </a:lnTo>
                <a:lnTo>
                  <a:pt x="6184900" y="19164300"/>
                </a:lnTo>
                <a:lnTo>
                  <a:pt x="6045200" y="18948400"/>
                </a:lnTo>
                <a:lnTo>
                  <a:pt x="5880100" y="18719800"/>
                </a:lnTo>
                <a:lnTo>
                  <a:pt x="5727700" y="18465800"/>
                </a:lnTo>
                <a:lnTo>
                  <a:pt x="5588000" y="18237200"/>
                </a:lnTo>
                <a:lnTo>
                  <a:pt x="5461000" y="18046700"/>
                </a:lnTo>
                <a:lnTo>
                  <a:pt x="5384800" y="17894300"/>
                </a:lnTo>
                <a:lnTo>
                  <a:pt x="5321300" y="17754600"/>
                </a:lnTo>
                <a:lnTo>
                  <a:pt x="5232400" y="17513300"/>
                </a:lnTo>
                <a:lnTo>
                  <a:pt x="5105400" y="17195800"/>
                </a:lnTo>
                <a:lnTo>
                  <a:pt x="4965700" y="16827500"/>
                </a:lnTo>
                <a:lnTo>
                  <a:pt x="4826000" y="16446500"/>
                </a:lnTo>
                <a:lnTo>
                  <a:pt x="4686300" y="16065500"/>
                </a:lnTo>
                <a:lnTo>
                  <a:pt x="4559300" y="15735300"/>
                </a:lnTo>
                <a:lnTo>
                  <a:pt x="4457700" y="15455900"/>
                </a:lnTo>
                <a:lnTo>
                  <a:pt x="4381500" y="15252700"/>
                </a:lnTo>
                <a:lnTo>
                  <a:pt x="4356100" y="15176500"/>
                </a:lnTo>
                <a:lnTo>
                  <a:pt x="4330700" y="15125700"/>
                </a:lnTo>
                <a:lnTo>
                  <a:pt x="4279900" y="15062200"/>
                </a:lnTo>
                <a:lnTo>
                  <a:pt x="4241800" y="14998700"/>
                </a:lnTo>
                <a:lnTo>
                  <a:pt x="4216400" y="14947900"/>
                </a:lnTo>
                <a:lnTo>
                  <a:pt x="4203700" y="14884400"/>
                </a:lnTo>
                <a:lnTo>
                  <a:pt x="4203700" y="14795500"/>
                </a:lnTo>
                <a:lnTo>
                  <a:pt x="4203700" y="14732000"/>
                </a:lnTo>
                <a:lnTo>
                  <a:pt x="4229100" y="14668500"/>
                </a:lnTo>
                <a:lnTo>
                  <a:pt x="4305300" y="14566900"/>
                </a:lnTo>
                <a:lnTo>
                  <a:pt x="4406900" y="14427200"/>
                </a:lnTo>
                <a:lnTo>
                  <a:pt x="4508500" y="14274800"/>
                </a:lnTo>
                <a:lnTo>
                  <a:pt x="4597400" y="14135100"/>
                </a:lnTo>
                <a:lnTo>
                  <a:pt x="4635500" y="14046200"/>
                </a:lnTo>
                <a:lnTo>
                  <a:pt x="4622800" y="13944600"/>
                </a:lnTo>
                <a:lnTo>
                  <a:pt x="4572000" y="13741400"/>
                </a:lnTo>
                <a:lnTo>
                  <a:pt x="4495800" y="13449300"/>
                </a:lnTo>
                <a:lnTo>
                  <a:pt x="4406900" y="13093700"/>
                </a:lnTo>
                <a:lnTo>
                  <a:pt x="4305300" y="12700000"/>
                </a:lnTo>
                <a:lnTo>
                  <a:pt x="4191000" y="12280900"/>
                </a:lnTo>
                <a:lnTo>
                  <a:pt x="4076700" y="11874500"/>
                </a:lnTo>
                <a:lnTo>
                  <a:pt x="3962400" y="11480800"/>
                </a:lnTo>
                <a:lnTo>
                  <a:pt x="3860800" y="11150600"/>
                </a:lnTo>
                <a:lnTo>
                  <a:pt x="3771900" y="10871200"/>
                </a:lnTo>
                <a:lnTo>
                  <a:pt x="3695700" y="10693400"/>
                </a:lnTo>
                <a:lnTo>
                  <a:pt x="3619500" y="10541000"/>
                </a:lnTo>
                <a:lnTo>
                  <a:pt x="3479800" y="10299700"/>
                </a:lnTo>
                <a:lnTo>
                  <a:pt x="3302000" y="10007600"/>
                </a:lnTo>
                <a:lnTo>
                  <a:pt x="3086100" y="9664700"/>
                </a:lnTo>
                <a:lnTo>
                  <a:pt x="2844800" y="9296400"/>
                </a:lnTo>
                <a:lnTo>
                  <a:pt x="2603500" y="8902700"/>
                </a:lnTo>
                <a:lnTo>
                  <a:pt x="2349500" y="8521700"/>
                </a:lnTo>
                <a:lnTo>
                  <a:pt x="2108200" y="8140700"/>
                </a:lnTo>
                <a:lnTo>
                  <a:pt x="1892300" y="7797800"/>
                </a:lnTo>
                <a:lnTo>
                  <a:pt x="1701800" y="7505700"/>
                </a:lnTo>
                <a:lnTo>
                  <a:pt x="1562100" y="7277100"/>
                </a:lnTo>
                <a:lnTo>
                  <a:pt x="1473200" y="7124700"/>
                </a:lnTo>
                <a:lnTo>
                  <a:pt x="1384300" y="6972300"/>
                </a:lnTo>
                <a:lnTo>
                  <a:pt x="1257300" y="6731000"/>
                </a:lnTo>
                <a:lnTo>
                  <a:pt x="1092200" y="6426200"/>
                </a:lnTo>
                <a:lnTo>
                  <a:pt x="927100" y="6096000"/>
                </a:lnTo>
                <a:lnTo>
                  <a:pt x="736600" y="5727700"/>
                </a:lnTo>
                <a:lnTo>
                  <a:pt x="558800" y="5372100"/>
                </a:lnTo>
                <a:lnTo>
                  <a:pt x="381000" y="5016500"/>
                </a:lnTo>
                <a:lnTo>
                  <a:pt x="228600" y="4711700"/>
                </a:lnTo>
                <a:lnTo>
                  <a:pt x="114300" y="4445000"/>
                </a:lnTo>
                <a:lnTo>
                  <a:pt x="25400" y="4254500"/>
                </a:lnTo>
                <a:lnTo>
                  <a:pt x="0" y="4152900"/>
                </a:lnTo>
                <a:lnTo>
                  <a:pt x="25400" y="4038600"/>
                </a:lnTo>
                <a:lnTo>
                  <a:pt x="88900" y="3873500"/>
                </a:lnTo>
                <a:lnTo>
                  <a:pt x="177800" y="3670300"/>
                </a:lnTo>
                <a:lnTo>
                  <a:pt x="266700" y="3479800"/>
                </a:lnTo>
                <a:lnTo>
                  <a:pt x="342900" y="3302000"/>
                </a:lnTo>
                <a:lnTo>
                  <a:pt x="381000" y="3187700"/>
                </a:lnTo>
                <a:lnTo>
                  <a:pt x="381000" y="3073400"/>
                </a:lnTo>
                <a:lnTo>
                  <a:pt x="381000" y="2844800"/>
                </a:lnTo>
                <a:lnTo>
                  <a:pt x="368300" y="2540000"/>
                </a:lnTo>
                <a:lnTo>
                  <a:pt x="342900" y="2171700"/>
                </a:lnTo>
                <a:lnTo>
                  <a:pt x="330200" y="1765300"/>
                </a:lnTo>
                <a:lnTo>
                  <a:pt x="317500" y="1358900"/>
                </a:lnTo>
                <a:lnTo>
                  <a:pt x="304800" y="952500"/>
                </a:lnTo>
                <a:lnTo>
                  <a:pt x="304800" y="596900"/>
                </a:lnTo>
                <a:lnTo>
                  <a:pt x="304800" y="304800"/>
                </a:lnTo>
                <a:lnTo>
                  <a:pt x="330200" y="127000"/>
                </a:lnTo>
                <a:lnTo>
                  <a:pt x="342900" y="38100"/>
                </a:lnTo>
                <a:lnTo>
                  <a:pt x="368300" y="12700"/>
                </a:lnTo>
                <a:lnTo>
                  <a:pt x="368300" y="0"/>
                </a:lnTo>
                <a:lnTo>
                  <a:pt x="393700" y="0"/>
                </a:lnTo>
                <a:lnTo>
                  <a:pt x="431800" y="0"/>
                </a:lnTo>
                <a:lnTo>
                  <a:pt x="508000" y="38100"/>
                </a:lnTo>
                <a:lnTo>
                  <a:pt x="673100" y="114300"/>
                </a:lnTo>
                <a:lnTo>
                  <a:pt x="927100" y="266700"/>
                </a:lnTo>
                <a:lnTo>
                  <a:pt x="1231900" y="482600"/>
                </a:lnTo>
                <a:lnTo>
                  <a:pt x="1549400" y="711200"/>
                </a:lnTo>
                <a:lnTo>
                  <a:pt x="1866900" y="952500"/>
                </a:lnTo>
                <a:lnTo>
                  <a:pt x="2171700" y="1193800"/>
                </a:lnTo>
                <a:lnTo>
                  <a:pt x="2425700" y="1409700"/>
                </a:lnTo>
                <a:lnTo>
                  <a:pt x="2628900" y="1587500"/>
                </a:lnTo>
                <a:lnTo>
                  <a:pt x="2730500" y="1701800"/>
                </a:lnTo>
                <a:lnTo>
                  <a:pt x="2806700" y="1828800"/>
                </a:lnTo>
                <a:lnTo>
                  <a:pt x="2870200" y="2032000"/>
                </a:lnTo>
                <a:lnTo>
                  <a:pt x="2946400" y="2273300"/>
                </a:lnTo>
                <a:lnTo>
                  <a:pt x="3009900" y="2540000"/>
                </a:lnTo>
                <a:lnTo>
                  <a:pt x="3086100" y="2819400"/>
                </a:lnTo>
                <a:lnTo>
                  <a:pt x="3162300" y="3086100"/>
                </a:lnTo>
                <a:lnTo>
                  <a:pt x="3225800" y="3327400"/>
                </a:lnTo>
                <a:lnTo>
                  <a:pt x="3289300" y="3530600"/>
                </a:lnTo>
                <a:lnTo>
                  <a:pt x="3365500" y="3657600"/>
                </a:lnTo>
                <a:lnTo>
                  <a:pt x="3454400" y="3771900"/>
                </a:lnTo>
                <a:lnTo>
                  <a:pt x="3632200" y="3949700"/>
                </a:lnTo>
                <a:lnTo>
                  <a:pt x="3886200" y="4178300"/>
                </a:lnTo>
                <a:lnTo>
                  <a:pt x="4191000" y="4445000"/>
                </a:lnTo>
                <a:lnTo>
                  <a:pt x="4533900" y="4737100"/>
                </a:lnTo>
                <a:lnTo>
                  <a:pt x="4889500" y="5041900"/>
                </a:lnTo>
                <a:lnTo>
                  <a:pt x="5245100" y="5346700"/>
                </a:lnTo>
                <a:lnTo>
                  <a:pt x="5588000" y="5626100"/>
                </a:lnTo>
                <a:lnTo>
                  <a:pt x="5905500" y="5892800"/>
                </a:lnTo>
                <a:lnTo>
                  <a:pt x="6172200" y="6121400"/>
                </a:lnTo>
                <a:lnTo>
                  <a:pt x="6362700" y="6286500"/>
                </a:lnTo>
                <a:lnTo>
                  <a:pt x="6489700" y="6388100"/>
                </a:lnTo>
                <a:lnTo>
                  <a:pt x="6604000" y="6502400"/>
                </a:lnTo>
                <a:lnTo>
                  <a:pt x="6756400" y="6667500"/>
                </a:lnTo>
                <a:lnTo>
                  <a:pt x="6946900" y="6858000"/>
                </a:lnTo>
                <a:lnTo>
                  <a:pt x="7150100" y="7061200"/>
                </a:lnTo>
                <a:lnTo>
                  <a:pt x="7366000" y="7277100"/>
                </a:lnTo>
                <a:lnTo>
                  <a:pt x="7569200" y="7480300"/>
                </a:lnTo>
                <a:lnTo>
                  <a:pt x="7747000" y="7670800"/>
                </a:lnTo>
                <a:lnTo>
                  <a:pt x="7912100" y="7835900"/>
                </a:lnTo>
                <a:lnTo>
                  <a:pt x="8026400" y="7950200"/>
                </a:lnTo>
                <a:lnTo>
                  <a:pt x="8140700" y="8064500"/>
                </a:lnTo>
                <a:lnTo>
                  <a:pt x="8331200" y="8267700"/>
                </a:lnTo>
                <a:lnTo>
                  <a:pt x="8572500" y="8534400"/>
                </a:lnTo>
                <a:lnTo>
                  <a:pt x="8877300" y="8851900"/>
                </a:lnTo>
                <a:lnTo>
                  <a:pt x="9220200" y="9194800"/>
                </a:lnTo>
                <a:lnTo>
                  <a:pt x="9563100" y="9563100"/>
                </a:lnTo>
                <a:lnTo>
                  <a:pt x="9931400" y="9931400"/>
                </a:lnTo>
                <a:lnTo>
                  <a:pt x="10274300" y="10274300"/>
                </a:lnTo>
                <a:lnTo>
                  <a:pt x="10604500" y="10579100"/>
                </a:lnTo>
                <a:lnTo>
                  <a:pt x="10883900" y="10833100"/>
                </a:lnTo>
                <a:lnTo>
                  <a:pt x="11112500" y="11023600"/>
                </a:lnTo>
                <a:lnTo>
                  <a:pt x="11277600" y="11125200"/>
                </a:lnTo>
                <a:lnTo>
                  <a:pt x="11455400" y="11163300"/>
                </a:lnTo>
                <a:lnTo>
                  <a:pt x="11734800" y="11201400"/>
                </a:lnTo>
                <a:lnTo>
                  <a:pt x="12103100" y="11239500"/>
                </a:lnTo>
                <a:lnTo>
                  <a:pt x="12534900" y="11252200"/>
                </a:lnTo>
                <a:lnTo>
                  <a:pt x="13017500" y="11277600"/>
                </a:lnTo>
                <a:lnTo>
                  <a:pt x="13525500" y="11290300"/>
                </a:lnTo>
                <a:lnTo>
                  <a:pt x="14046200" y="11290300"/>
                </a:lnTo>
                <a:lnTo>
                  <a:pt x="14554200" y="11303000"/>
                </a:lnTo>
                <a:lnTo>
                  <a:pt x="15036800" y="11303000"/>
                </a:lnTo>
                <a:lnTo>
                  <a:pt x="15455900" y="11303000"/>
                </a:lnTo>
                <a:lnTo>
                  <a:pt x="15824200" y="11303000"/>
                </a:lnTo>
                <a:lnTo>
                  <a:pt x="16090900" y="11303000"/>
                </a:lnTo>
                <a:lnTo>
                  <a:pt x="16243300" y="11315700"/>
                </a:lnTo>
                <a:lnTo>
                  <a:pt x="16421100" y="11328400"/>
                </a:lnTo>
                <a:lnTo>
                  <a:pt x="16675100" y="11341100"/>
                </a:lnTo>
                <a:lnTo>
                  <a:pt x="16979900" y="11353800"/>
                </a:lnTo>
                <a:lnTo>
                  <a:pt x="17310100" y="11366500"/>
                </a:lnTo>
                <a:lnTo>
                  <a:pt x="17653000" y="11391900"/>
                </a:lnTo>
                <a:lnTo>
                  <a:pt x="17983200" y="11417300"/>
                </a:lnTo>
                <a:lnTo>
                  <a:pt x="18288000" y="11442700"/>
                </a:lnTo>
                <a:lnTo>
                  <a:pt x="18529300" y="11468100"/>
                </a:lnTo>
                <a:lnTo>
                  <a:pt x="18707100" y="11506200"/>
                </a:lnTo>
                <a:lnTo>
                  <a:pt x="18859500" y="11569700"/>
                </a:lnTo>
                <a:lnTo>
                  <a:pt x="19113500" y="11684000"/>
                </a:lnTo>
                <a:lnTo>
                  <a:pt x="19469100" y="11836400"/>
                </a:lnTo>
                <a:lnTo>
                  <a:pt x="19888200" y="12039600"/>
                </a:lnTo>
                <a:lnTo>
                  <a:pt x="20345400" y="12268200"/>
                </a:lnTo>
                <a:lnTo>
                  <a:pt x="20828000" y="12509500"/>
                </a:lnTo>
                <a:lnTo>
                  <a:pt x="21323300" y="12750800"/>
                </a:lnTo>
                <a:lnTo>
                  <a:pt x="21805900" y="13004800"/>
                </a:lnTo>
                <a:lnTo>
                  <a:pt x="22237700" y="13233400"/>
                </a:lnTo>
                <a:lnTo>
                  <a:pt x="22618700" y="13449300"/>
                </a:lnTo>
                <a:lnTo>
                  <a:pt x="22936200" y="13627100"/>
                </a:lnTo>
                <a:lnTo>
                  <a:pt x="23101300" y="13741400"/>
                </a:lnTo>
                <a:lnTo>
                  <a:pt x="23190200" y="13804900"/>
                </a:lnTo>
                <a:lnTo>
                  <a:pt x="23215600" y="13830300"/>
                </a:lnTo>
                <a:lnTo>
                  <a:pt x="23228300" y="13843000"/>
                </a:lnTo>
                <a:lnTo>
                  <a:pt x="23228300" y="13868400"/>
                </a:lnTo>
                <a:lnTo>
                  <a:pt x="23241000" y="13919200"/>
                </a:lnTo>
                <a:lnTo>
                  <a:pt x="23215600" y="14020800"/>
                </a:lnTo>
                <a:lnTo>
                  <a:pt x="23164800" y="14211300"/>
                </a:lnTo>
                <a:lnTo>
                  <a:pt x="23063200" y="14478000"/>
                </a:lnTo>
                <a:lnTo>
                  <a:pt x="22936200" y="14770100"/>
                </a:lnTo>
                <a:lnTo>
                  <a:pt x="22821900" y="15062200"/>
                </a:lnTo>
                <a:lnTo>
                  <a:pt x="22720300" y="15328900"/>
                </a:lnTo>
                <a:lnTo>
                  <a:pt x="22656800" y="15506700"/>
                </a:lnTo>
                <a:lnTo>
                  <a:pt x="22644100" y="15608300"/>
                </a:lnTo>
                <a:lnTo>
                  <a:pt x="22656800" y="15659100"/>
                </a:lnTo>
                <a:lnTo>
                  <a:pt x="22656800" y="15671800"/>
                </a:lnTo>
                <a:lnTo>
                  <a:pt x="22669500" y="15684500"/>
                </a:lnTo>
                <a:lnTo>
                  <a:pt x="22694900" y="15709900"/>
                </a:lnTo>
                <a:lnTo>
                  <a:pt x="22783800" y="15760700"/>
                </a:lnTo>
                <a:lnTo>
                  <a:pt x="22961600" y="15849600"/>
                </a:lnTo>
                <a:lnTo>
                  <a:pt x="23266400" y="15976600"/>
                </a:lnTo>
                <a:lnTo>
                  <a:pt x="23482300" y="16052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04" name="Freeform 2804"/>
          <p:cNvSpPr/>
          <p:nvPr/>
        </p:nvSpPr>
        <p:spPr>
          <a:xfrm rot="-5400000">
            <a:off x="8499158" y="1682116"/>
            <a:ext cx="11906" cy="7143"/>
          </a:xfrm>
          <a:custGeom>
            <a:avLst/>
            <a:gdLst/>
            <a:ahLst/>
            <a:cxnLst/>
            <a:rect l="0" t="0" r="0" b="0"/>
            <a:pathLst>
              <a:path w="317500" h="190500">
                <a:moveTo>
                  <a:pt x="317500" y="190500"/>
                </a:moveTo>
                <a:lnTo>
                  <a:pt x="304800" y="190500"/>
                </a:lnTo>
                <a:lnTo>
                  <a:pt x="266700" y="165100"/>
                </a:lnTo>
                <a:lnTo>
                  <a:pt x="177800" y="1016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05" name="Freeform 2805"/>
          <p:cNvSpPr/>
          <p:nvPr/>
        </p:nvSpPr>
        <p:spPr>
          <a:xfrm rot="-5400000">
            <a:off x="8777288" y="5454968"/>
            <a:ext cx="28098" cy="112871"/>
          </a:xfrm>
          <a:custGeom>
            <a:avLst/>
            <a:gdLst/>
            <a:ahLst/>
            <a:cxnLst/>
            <a:rect l="0" t="0" r="0" b="0"/>
            <a:pathLst>
              <a:path w="749300" h="3009900">
                <a:moveTo>
                  <a:pt x="0" y="3009900"/>
                </a:moveTo>
                <a:lnTo>
                  <a:pt x="12700" y="2997200"/>
                </a:lnTo>
                <a:lnTo>
                  <a:pt x="25400" y="2984500"/>
                </a:lnTo>
                <a:lnTo>
                  <a:pt x="50800" y="2959100"/>
                </a:lnTo>
                <a:lnTo>
                  <a:pt x="101600" y="2921000"/>
                </a:lnTo>
                <a:lnTo>
                  <a:pt x="152400" y="2857500"/>
                </a:lnTo>
                <a:lnTo>
                  <a:pt x="190500" y="2806700"/>
                </a:lnTo>
                <a:lnTo>
                  <a:pt x="215900" y="2730500"/>
                </a:lnTo>
                <a:lnTo>
                  <a:pt x="266700" y="2552700"/>
                </a:lnTo>
                <a:lnTo>
                  <a:pt x="342900" y="2298700"/>
                </a:lnTo>
                <a:lnTo>
                  <a:pt x="431800" y="1993900"/>
                </a:lnTo>
                <a:lnTo>
                  <a:pt x="520700" y="1663700"/>
                </a:lnTo>
                <a:lnTo>
                  <a:pt x="609600" y="1346200"/>
                </a:lnTo>
                <a:lnTo>
                  <a:pt x="673100" y="1066800"/>
                </a:lnTo>
                <a:lnTo>
                  <a:pt x="723900" y="850900"/>
                </a:lnTo>
                <a:lnTo>
                  <a:pt x="749300" y="711200"/>
                </a:lnTo>
                <a:lnTo>
                  <a:pt x="749300" y="584200"/>
                </a:lnTo>
                <a:lnTo>
                  <a:pt x="736600" y="393700"/>
                </a:lnTo>
                <a:lnTo>
                  <a:pt x="723900" y="165100"/>
                </a:lnTo>
                <a:lnTo>
                  <a:pt x="698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06" name="Freeform 2806"/>
          <p:cNvSpPr/>
          <p:nvPr/>
        </p:nvSpPr>
        <p:spPr>
          <a:xfrm rot="-5400000">
            <a:off x="8368665" y="4968717"/>
            <a:ext cx="751046" cy="381476"/>
          </a:xfrm>
          <a:custGeom>
            <a:avLst/>
            <a:gdLst/>
            <a:ahLst/>
            <a:cxnLst/>
            <a:rect l="0" t="0" r="0" b="0"/>
            <a:pathLst>
              <a:path w="20027900" h="10172700">
                <a:moveTo>
                  <a:pt x="20027900" y="10172700"/>
                </a:moveTo>
                <a:lnTo>
                  <a:pt x="20002500" y="10121900"/>
                </a:lnTo>
                <a:lnTo>
                  <a:pt x="19875500" y="9842500"/>
                </a:lnTo>
                <a:lnTo>
                  <a:pt x="19786600" y="9664700"/>
                </a:lnTo>
                <a:lnTo>
                  <a:pt x="19748500" y="9588500"/>
                </a:lnTo>
                <a:lnTo>
                  <a:pt x="19735800" y="9575800"/>
                </a:lnTo>
                <a:lnTo>
                  <a:pt x="19723100" y="9550400"/>
                </a:lnTo>
                <a:lnTo>
                  <a:pt x="19659600" y="9512300"/>
                </a:lnTo>
                <a:lnTo>
                  <a:pt x="19456400" y="9398000"/>
                </a:lnTo>
                <a:lnTo>
                  <a:pt x="19151600" y="9220200"/>
                </a:lnTo>
                <a:lnTo>
                  <a:pt x="18757900" y="8991600"/>
                </a:lnTo>
                <a:lnTo>
                  <a:pt x="18288000" y="8712200"/>
                </a:lnTo>
                <a:lnTo>
                  <a:pt x="17767300" y="8407400"/>
                </a:lnTo>
                <a:lnTo>
                  <a:pt x="17195800" y="8077200"/>
                </a:lnTo>
                <a:lnTo>
                  <a:pt x="16598900" y="7734300"/>
                </a:lnTo>
                <a:lnTo>
                  <a:pt x="16002000" y="7391400"/>
                </a:lnTo>
                <a:lnTo>
                  <a:pt x="15417800" y="7048500"/>
                </a:lnTo>
                <a:lnTo>
                  <a:pt x="14859000" y="6731000"/>
                </a:lnTo>
                <a:lnTo>
                  <a:pt x="14351000" y="6438900"/>
                </a:lnTo>
                <a:lnTo>
                  <a:pt x="13906500" y="6172200"/>
                </a:lnTo>
                <a:lnTo>
                  <a:pt x="13538200" y="5956300"/>
                </a:lnTo>
                <a:lnTo>
                  <a:pt x="13271500" y="5803900"/>
                </a:lnTo>
                <a:lnTo>
                  <a:pt x="13106400" y="5715000"/>
                </a:lnTo>
                <a:lnTo>
                  <a:pt x="12941300" y="5613400"/>
                </a:lnTo>
                <a:lnTo>
                  <a:pt x="12674600" y="5461000"/>
                </a:lnTo>
                <a:lnTo>
                  <a:pt x="12331700" y="5257800"/>
                </a:lnTo>
                <a:lnTo>
                  <a:pt x="11938000" y="5029200"/>
                </a:lnTo>
                <a:lnTo>
                  <a:pt x="11518900" y="4787900"/>
                </a:lnTo>
                <a:lnTo>
                  <a:pt x="11074400" y="4533900"/>
                </a:lnTo>
                <a:lnTo>
                  <a:pt x="10642600" y="4279900"/>
                </a:lnTo>
                <a:lnTo>
                  <a:pt x="10236200" y="4038600"/>
                </a:lnTo>
                <a:lnTo>
                  <a:pt x="9855200" y="3822700"/>
                </a:lnTo>
                <a:lnTo>
                  <a:pt x="9550400" y="3644900"/>
                </a:lnTo>
                <a:lnTo>
                  <a:pt x="9309100" y="3517900"/>
                </a:lnTo>
                <a:lnTo>
                  <a:pt x="9182100" y="3454400"/>
                </a:lnTo>
                <a:lnTo>
                  <a:pt x="9017000" y="3390900"/>
                </a:lnTo>
                <a:lnTo>
                  <a:pt x="8763000" y="3302000"/>
                </a:lnTo>
                <a:lnTo>
                  <a:pt x="8470900" y="3200400"/>
                </a:lnTo>
                <a:lnTo>
                  <a:pt x="8166100" y="3098800"/>
                </a:lnTo>
                <a:lnTo>
                  <a:pt x="7861300" y="3009900"/>
                </a:lnTo>
                <a:lnTo>
                  <a:pt x="7607300" y="2921000"/>
                </a:lnTo>
                <a:lnTo>
                  <a:pt x="7404100" y="2857500"/>
                </a:lnTo>
                <a:lnTo>
                  <a:pt x="7315200" y="2819400"/>
                </a:lnTo>
                <a:lnTo>
                  <a:pt x="7226300" y="2768600"/>
                </a:lnTo>
                <a:lnTo>
                  <a:pt x="7124700" y="2679700"/>
                </a:lnTo>
                <a:lnTo>
                  <a:pt x="6997700" y="2578100"/>
                </a:lnTo>
                <a:lnTo>
                  <a:pt x="6883400" y="2501900"/>
                </a:lnTo>
                <a:lnTo>
                  <a:pt x="6794500" y="2451100"/>
                </a:lnTo>
                <a:lnTo>
                  <a:pt x="6705600" y="2425700"/>
                </a:lnTo>
                <a:lnTo>
                  <a:pt x="6477000" y="2374900"/>
                </a:lnTo>
                <a:lnTo>
                  <a:pt x="6134100" y="2311400"/>
                </a:lnTo>
                <a:lnTo>
                  <a:pt x="5727700" y="2222500"/>
                </a:lnTo>
                <a:lnTo>
                  <a:pt x="5257800" y="2133600"/>
                </a:lnTo>
                <a:lnTo>
                  <a:pt x="4775200" y="2032000"/>
                </a:lnTo>
                <a:lnTo>
                  <a:pt x="4267200" y="1930400"/>
                </a:lnTo>
                <a:lnTo>
                  <a:pt x="3797300" y="1841500"/>
                </a:lnTo>
                <a:lnTo>
                  <a:pt x="3378200" y="1752600"/>
                </a:lnTo>
                <a:lnTo>
                  <a:pt x="3022600" y="1676400"/>
                </a:lnTo>
                <a:lnTo>
                  <a:pt x="2768600" y="1612900"/>
                </a:lnTo>
                <a:lnTo>
                  <a:pt x="2641600" y="1587500"/>
                </a:lnTo>
                <a:lnTo>
                  <a:pt x="2514600" y="1524000"/>
                </a:lnTo>
                <a:lnTo>
                  <a:pt x="2349500" y="1422400"/>
                </a:lnTo>
                <a:lnTo>
                  <a:pt x="2146300" y="1295400"/>
                </a:lnTo>
                <a:lnTo>
                  <a:pt x="1943100" y="1155700"/>
                </a:lnTo>
                <a:lnTo>
                  <a:pt x="1752600" y="1028700"/>
                </a:lnTo>
                <a:lnTo>
                  <a:pt x="1587500" y="927100"/>
                </a:lnTo>
                <a:lnTo>
                  <a:pt x="1460500" y="850900"/>
                </a:lnTo>
                <a:lnTo>
                  <a:pt x="1346200" y="774700"/>
                </a:lnTo>
                <a:lnTo>
                  <a:pt x="1117600" y="647700"/>
                </a:lnTo>
                <a:lnTo>
                  <a:pt x="812800" y="469900"/>
                </a:lnTo>
                <a:lnTo>
                  <a:pt x="457200" y="266700"/>
                </a:lnTo>
                <a:lnTo>
                  <a:pt x="63500" y="38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07" name="Freeform 2807"/>
          <p:cNvSpPr/>
          <p:nvPr/>
        </p:nvSpPr>
        <p:spPr>
          <a:xfrm rot="-5400000">
            <a:off x="9006840" y="4732021"/>
            <a:ext cx="14287" cy="29527"/>
          </a:xfrm>
          <a:custGeom>
            <a:avLst/>
            <a:gdLst/>
            <a:ahLst/>
            <a:cxnLst/>
            <a:rect l="0" t="0" r="0" b="0"/>
            <a:pathLst>
              <a:path w="381000" h="787400">
                <a:moveTo>
                  <a:pt x="381000" y="787400"/>
                </a:moveTo>
                <a:lnTo>
                  <a:pt x="368300" y="774700"/>
                </a:lnTo>
                <a:lnTo>
                  <a:pt x="355600" y="736600"/>
                </a:lnTo>
                <a:lnTo>
                  <a:pt x="304800" y="635000"/>
                </a:lnTo>
                <a:lnTo>
                  <a:pt x="215900" y="444500"/>
                </a:lnTo>
                <a:lnTo>
                  <a:pt x="63500" y="1270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08" name="Freeform 2808"/>
          <p:cNvSpPr/>
          <p:nvPr/>
        </p:nvSpPr>
        <p:spPr>
          <a:xfrm rot="-5400000">
            <a:off x="5810488" y="2380537"/>
            <a:ext cx="9048" cy="48577"/>
          </a:xfrm>
          <a:custGeom>
            <a:avLst/>
            <a:gdLst/>
            <a:ahLst/>
            <a:cxnLst/>
            <a:rect l="0" t="0" r="0" b="0"/>
            <a:pathLst>
              <a:path w="241300" h="1295400">
                <a:moveTo>
                  <a:pt x="241300" y="1295400"/>
                </a:moveTo>
                <a:lnTo>
                  <a:pt x="241300" y="1270000"/>
                </a:lnTo>
                <a:lnTo>
                  <a:pt x="241300" y="1206500"/>
                </a:lnTo>
                <a:lnTo>
                  <a:pt x="215900" y="1066800"/>
                </a:lnTo>
                <a:lnTo>
                  <a:pt x="177800" y="812800"/>
                </a:lnTo>
                <a:lnTo>
                  <a:pt x="88900" y="406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09" name="Freeform 2809"/>
          <p:cNvSpPr/>
          <p:nvPr/>
        </p:nvSpPr>
        <p:spPr>
          <a:xfrm rot="-5400000">
            <a:off x="6391275" y="2358867"/>
            <a:ext cx="112871" cy="152876"/>
          </a:xfrm>
          <a:custGeom>
            <a:avLst/>
            <a:gdLst/>
            <a:ahLst/>
            <a:cxnLst/>
            <a:rect l="0" t="0" r="0" b="0"/>
            <a:pathLst>
              <a:path w="3009900" h="4076700">
                <a:moveTo>
                  <a:pt x="228600" y="0"/>
                </a:moveTo>
                <a:lnTo>
                  <a:pt x="228600" y="12700"/>
                </a:lnTo>
                <a:lnTo>
                  <a:pt x="165100" y="241300"/>
                </a:lnTo>
                <a:lnTo>
                  <a:pt x="127000" y="368300"/>
                </a:lnTo>
                <a:lnTo>
                  <a:pt x="114300" y="508000"/>
                </a:lnTo>
                <a:lnTo>
                  <a:pt x="88900" y="698500"/>
                </a:lnTo>
                <a:lnTo>
                  <a:pt x="76200" y="914400"/>
                </a:lnTo>
                <a:lnTo>
                  <a:pt x="63500" y="1143000"/>
                </a:lnTo>
                <a:lnTo>
                  <a:pt x="50800" y="1358900"/>
                </a:lnTo>
                <a:lnTo>
                  <a:pt x="38100" y="1549400"/>
                </a:lnTo>
                <a:lnTo>
                  <a:pt x="38100" y="1689100"/>
                </a:lnTo>
                <a:lnTo>
                  <a:pt x="38100" y="1828800"/>
                </a:lnTo>
                <a:lnTo>
                  <a:pt x="25400" y="2070100"/>
                </a:lnTo>
                <a:lnTo>
                  <a:pt x="12700" y="2387600"/>
                </a:lnTo>
                <a:lnTo>
                  <a:pt x="12700" y="2755900"/>
                </a:lnTo>
                <a:lnTo>
                  <a:pt x="0" y="3124200"/>
                </a:lnTo>
                <a:lnTo>
                  <a:pt x="12700" y="3479800"/>
                </a:lnTo>
                <a:lnTo>
                  <a:pt x="25400" y="3771900"/>
                </a:lnTo>
                <a:lnTo>
                  <a:pt x="38100" y="3949700"/>
                </a:lnTo>
                <a:lnTo>
                  <a:pt x="50800" y="4038600"/>
                </a:lnTo>
                <a:lnTo>
                  <a:pt x="63500" y="4064000"/>
                </a:lnTo>
                <a:lnTo>
                  <a:pt x="76200" y="4076700"/>
                </a:lnTo>
                <a:lnTo>
                  <a:pt x="88900" y="4076700"/>
                </a:lnTo>
                <a:lnTo>
                  <a:pt x="114300" y="4064000"/>
                </a:lnTo>
                <a:lnTo>
                  <a:pt x="190500" y="4025900"/>
                </a:lnTo>
                <a:lnTo>
                  <a:pt x="317500" y="3937000"/>
                </a:lnTo>
                <a:lnTo>
                  <a:pt x="508000" y="3784600"/>
                </a:lnTo>
                <a:lnTo>
                  <a:pt x="723900" y="3594100"/>
                </a:lnTo>
                <a:lnTo>
                  <a:pt x="939800" y="3390900"/>
                </a:lnTo>
                <a:lnTo>
                  <a:pt x="1130300" y="3200400"/>
                </a:lnTo>
                <a:lnTo>
                  <a:pt x="1295400" y="3048000"/>
                </a:lnTo>
                <a:lnTo>
                  <a:pt x="1384300" y="2971800"/>
                </a:lnTo>
                <a:lnTo>
                  <a:pt x="1485900" y="2895600"/>
                </a:lnTo>
                <a:lnTo>
                  <a:pt x="1625600" y="2806700"/>
                </a:lnTo>
                <a:lnTo>
                  <a:pt x="1790700" y="2705100"/>
                </a:lnTo>
                <a:lnTo>
                  <a:pt x="1968500" y="2590800"/>
                </a:lnTo>
                <a:lnTo>
                  <a:pt x="2120900" y="2489200"/>
                </a:lnTo>
                <a:lnTo>
                  <a:pt x="2247900" y="2387600"/>
                </a:lnTo>
                <a:lnTo>
                  <a:pt x="2336800" y="2311400"/>
                </a:lnTo>
                <a:lnTo>
                  <a:pt x="2387600" y="2209800"/>
                </a:lnTo>
                <a:lnTo>
                  <a:pt x="2476500" y="1981200"/>
                </a:lnTo>
                <a:lnTo>
                  <a:pt x="2603500" y="1676400"/>
                </a:lnTo>
                <a:lnTo>
                  <a:pt x="2755900" y="1295400"/>
                </a:lnTo>
                <a:lnTo>
                  <a:pt x="2921000" y="850900"/>
                </a:lnTo>
                <a:lnTo>
                  <a:pt x="3009900" y="609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10" name="Freeform 2810"/>
          <p:cNvSpPr/>
          <p:nvPr/>
        </p:nvSpPr>
        <p:spPr>
          <a:xfrm rot="-5400000">
            <a:off x="6157675" y="2310528"/>
            <a:ext cx="180498" cy="121920"/>
          </a:xfrm>
          <a:custGeom>
            <a:avLst/>
            <a:gdLst/>
            <a:ahLst/>
            <a:cxnLst/>
            <a:rect l="0" t="0" r="0" b="0"/>
            <a:pathLst>
              <a:path w="4813300" h="3251200">
                <a:moveTo>
                  <a:pt x="3124200" y="3251200"/>
                </a:moveTo>
                <a:lnTo>
                  <a:pt x="3149600" y="3225800"/>
                </a:lnTo>
                <a:lnTo>
                  <a:pt x="3187700" y="3162300"/>
                </a:lnTo>
                <a:lnTo>
                  <a:pt x="3276600" y="3060700"/>
                </a:lnTo>
                <a:lnTo>
                  <a:pt x="3429000" y="2908300"/>
                </a:lnTo>
                <a:lnTo>
                  <a:pt x="3670300" y="2667000"/>
                </a:lnTo>
                <a:lnTo>
                  <a:pt x="3937000" y="2413000"/>
                </a:lnTo>
                <a:lnTo>
                  <a:pt x="4203700" y="2159000"/>
                </a:lnTo>
                <a:lnTo>
                  <a:pt x="4445000" y="1917700"/>
                </a:lnTo>
                <a:lnTo>
                  <a:pt x="4648200" y="1701800"/>
                </a:lnTo>
                <a:lnTo>
                  <a:pt x="4749800" y="1549400"/>
                </a:lnTo>
                <a:lnTo>
                  <a:pt x="4800600" y="1473200"/>
                </a:lnTo>
                <a:lnTo>
                  <a:pt x="4813300" y="1422400"/>
                </a:lnTo>
                <a:lnTo>
                  <a:pt x="4813300" y="1409700"/>
                </a:lnTo>
                <a:lnTo>
                  <a:pt x="4800600" y="1397000"/>
                </a:lnTo>
                <a:lnTo>
                  <a:pt x="4775200" y="1358900"/>
                </a:lnTo>
                <a:lnTo>
                  <a:pt x="4711700" y="1295400"/>
                </a:lnTo>
                <a:lnTo>
                  <a:pt x="4559300" y="1181100"/>
                </a:lnTo>
                <a:lnTo>
                  <a:pt x="4305300" y="1028700"/>
                </a:lnTo>
                <a:lnTo>
                  <a:pt x="3975100" y="850900"/>
                </a:lnTo>
                <a:lnTo>
                  <a:pt x="3619500" y="673100"/>
                </a:lnTo>
                <a:lnTo>
                  <a:pt x="3238500" y="495300"/>
                </a:lnTo>
                <a:lnTo>
                  <a:pt x="2870200" y="330200"/>
                </a:lnTo>
                <a:lnTo>
                  <a:pt x="2527300" y="190500"/>
                </a:lnTo>
                <a:lnTo>
                  <a:pt x="2235200" y="76200"/>
                </a:lnTo>
                <a:lnTo>
                  <a:pt x="2044700" y="25400"/>
                </a:lnTo>
                <a:lnTo>
                  <a:pt x="1943100" y="0"/>
                </a:lnTo>
                <a:lnTo>
                  <a:pt x="1892300" y="0"/>
                </a:lnTo>
                <a:lnTo>
                  <a:pt x="1866900" y="0"/>
                </a:lnTo>
                <a:lnTo>
                  <a:pt x="1854200" y="12700"/>
                </a:lnTo>
                <a:lnTo>
                  <a:pt x="1803400" y="38100"/>
                </a:lnTo>
                <a:lnTo>
                  <a:pt x="1727200" y="88900"/>
                </a:lnTo>
                <a:lnTo>
                  <a:pt x="1600200" y="203200"/>
                </a:lnTo>
                <a:lnTo>
                  <a:pt x="1422400" y="406400"/>
                </a:lnTo>
                <a:lnTo>
                  <a:pt x="1231900" y="635000"/>
                </a:lnTo>
                <a:lnTo>
                  <a:pt x="1054100" y="889000"/>
                </a:lnTo>
                <a:lnTo>
                  <a:pt x="863600" y="1143000"/>
                </a:lnTo>
                <a:lnTo>
                  <a:pt x="711200" y="1371600"/>
                </a:lnTo>
                <a:lnTo>
                  <a:pt x="584200" y="1574800"/>
                </a:lnTo>
                <a:lnTo>
                  <a:pt x="495300" y="1714500"/>
                </a:lnTo>
                <a:lnTo>
                  <a:pt x="431800" y="1879600"/>
                </a:lnTo>
                <a:lnTo>
                  <a:pt x="330200" y="2133600"/>
                </a:lnTo>
                <a:lnTo>
                  <a:pt x="215900" y="2476500"/>
                </a:lnTo>
                <a:lnTo>
                  <a:pt x="76200" y="2882900"/>
                </a:lnTo>
                <a:lnTo>
                  <a:pt x="0" y="3111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11" name="Freeform 2811"/>
          <p:cNvSpPr/>
          <p:nvPr/>
        </p:nvSpPr>
        <p:spPr>
          <a:xfrm rot="-5400000">
            <a:off x="4828937" y="527924"/>
            <a:ext cx="1475898" cy="2082165"/>
          </a:xfrm>
          <a:custGeom>
            <a:avLst/>
            <a:gdLst/>
            <a:ahLst/>
            <a:cxnLst/>
            <a:rect l="0" t="0" r="0" b="0"/>
            <a:pathLst>
              <a:path w="39357300" h="55524400">
                <a:moveTo>
                  <a:pt x="39357300" y="55524400"/>
                </a:moveTo>
                <a:lnTo>
                  <a:pt x="39306500" y="55422800"/>
                </a:lnTo>
                <a:lnTo>
                  <a:pt x="39204900" y="55270400"/>
                </a:lnTo>
                <a:lnTo>
                  <a:pt x="39027100" y="55041800"/>
                </a:lnTo>
                <a:lnTo>
                  <a:pt x="38773100" y="54737000"/>
                </a:lnTo>
                <a:lnTo>
                  <a:pt x="38468300" y="54368700"/>
                </a:lnTo>
                <a:lnTo>
                  <a:pt x="38125400" y="53962300"/>
                </a:lnTo>
                <a:lnTo>
                  <a:pt x="37757100" y="53530500"/>
                </a:lnTo>
                <a:lnTo>
                  <a:pt x="37376100" y="53086000"/>
                </a:lnTo>
                <a:lnTo>
                  <a:pt x="36982400" y="52641500"/>
                </a:lnTo>
                <a:lnTo>
                  <a:pt x="36614100" y="52222400"/>
                </a:lnTo>
                <a:lnTo>
                  <a:pt x="36271200" y="51828700"/>
                </a:lnTo>
                <a:lnTo>
                  <a:pt x="35966400" y="51498500"/>
                </a:lnTo>
                <a:lnTo>
                  <a:pt x="35712400" y="51244500"/>
                </a:lnTo>
                <a:lnTo>
                  <a:pt x="35534600" y="51054000"/>
                </a:lnTo>
                <a:lnTo>
                  <a:pt x="35433000" y="50977800"/>
                </a:lnTo>
                <a:lnTo>
                  <a:pt x="35293300" y="50939700"/>
                </a:lnTo>
                <a:lnTo>
                  <a:pt x="35077400" y="50927000"/>
                </a:lnTo>
                <a:lnTo>
                  <a:pt x="34810700" y="50939700"/>
                </a:lnTo>
                <a:lnTo>
                  <a:pt x="34518600" y="50952400"/>
                </a:lnTo>
                <a:lnTo>
                  <a:pt x="34239200" y="50965100"/>
                </a:lnTo>
                <a:lnTo>
                  <a:pt x="33972500" y="50965100"/>
                </a:lnTo>
                <a:lnTo>
                  <a:pt x="33769300" y="50952400"/>
                </a:lnTo>
                <a:lnTo>
                  <a:pt x="33629600" y="50914300"/>
                </a:lnTo>
                <a:lnTo>
                  <a:pt x="33540700" y="50825400"/>
                </a:lnTo>
                <a:lnTo>
                  <a:pt x="33401000" y="50622200"/>
                </a:lnTo>
                <a:lnTo>
                  <a:pt x="33197800" y="50317400"/>
                </a:lnTo>
                <a:lnTo>
                  <a:pt x="32943800" y="49923700"/>
                </a:lnTo>
                <a:lnTo>
                  <a:pt x="32664400" y="49479200"/>
                </a:lnTo>
                <a:lnTo>
                  <a:pt x="32372300" y="48983900"/>
                </a:lnTo>
                <a:lnTo>
                  <a:pt x="32054800" y="48463200"/>
                </a:lnTo>
                <a:lnTo>
                  <a:pt x="31737300" y="47929800"/>
                </a:lnTo>
                <a:lnTo>
                  <a:pt x="31419800" y="47409100"/>
                </a:lnTo>
                <a:lnTo>
                  <a:pt x="31115000" y="46901100"/>
                </a:lnTo>
                <a:lnTo>
                  <a:pt x="30848300" y="46456600"/>
                </a:lnTo>
                <a:lnTo>
                  <a:pt x="30619700" y="46050200"/>
                </a:lnTo>
                <a:lnTo>
                  <a:pt x="30429200" y="45745400"/>
                </a:lnTo>
                <a:lnTo>
                  <a:pt x="30289500" y="45516800"/>
                </a:lnTo>
                <a:lnTo>
                  <a:pt x="30226000" y="45415200"/>
                </a:lnTo>
                <a:lnTo>
                  <a:pt x="30149800" y="45288200"/>
                </a:lnTo>
                <a:lnTo>
                  <a:pt x="30035500" y="45110400"/>
                </a:lnTo>
                <a:lnTo>
                  <a:pt x="29895800" y="44907200"/>
                </a:lnTo>
                <a:lnTo>
                  <a:pt x="29756100" y="44678600"/>
                </a:lnTo>
                <a:lnTo>
                  <a:pt x="29616400" y="44475400"/>
                </a:lnTo>
                <a:lnTo>
                  <a:pt x="29502100" y="44297600"/>
                </a:lnTo>
                <a:lnTo>
                  <a:pt x="29425900" y="44170600"/>
                </a:lnTo>
                <a:lnTo>
                  <a:pt x="29362400" y="44043600"/>
                </a:lnTo>
                <a:lnTo>
                  <a:pt x="29260800" y="43865800"/>
                </a:lnTo>
                <a:lnTo>
                  <a:pt x="29146500" y="43649900"/>
                </a:lnTo>
                <a:lnTo>
                  <a:pt x="29032200" y="43421300"/>
                </a:lnTo>
                <a:lnTo>
                  <a:pt x="28905200" y="43180000"/>
                </a:lnTo>
                <a:lnTo>
                  <a:pt x="28790900" y="42951400"/>
                </a:lnTo>
                <a:lnTo>
                  <a:pt x="28702000" y="42773600"/>
                </a:lnTo>
                <a:lnTo>
                  <a:pt x="28625800" y="42633900"/>
                </a:lnTo>
                <a:lnTo>
                  <a:pt x="28575000" y="42506900"/>
                </a:lnTo>
                <a:lnTo>
                  <a:pt x="28460700" y="42278300"/>
                </a:lnTo>
                <a:lnTo>
                  <a:pt x="28308300" y="41960800"/>
                </a:lnTo>
                <a:lnTo>
                  <a:pt x="28130500" y="41579800"/>
                </a:lnTo>
                <a:lnTo>
                  <a:pt x="27914600" y="41148000"/>
                </a:lnTo>
                <a:lnTo>
                  <a:pt x="27698700" y="40690800"/>
                </a:lnTo>
                <a:lnTo>
                  <a:pt x="27470100" y="40220900"/>
                </a:lnTo>
                <a:lnTo>
                  <a:pt x="27254200" y="39763700"/>
                </a:lnTo>
                <a:lnTo>
                  <a:pt x="27051000" y="39331900"/>
                </a:lnTo>
                <a:lnTo>
                  <a:pt x="26873200" y="38963600"/>
                </a:lnTo>
                <a:lnTo>
                  <a:pt x="26720800" y="38658800"/>
                </a:lnTo>
                <a:lnTo>
                  <a:pt x="26619200" y="38442900"/>
                </a:lnTo>
                <a:lnTo>
                  <a:pt x="26568400" y="38328600"/>
                </a:lnTo>
                <a:lnTo>
                  <a:pt x="26517600" y="38214300"/>
                </a:lnTo>
                <a:lnTo>
                  <a:pt x="26441400" y="38061900"/>
                </a:lnTo>
                <a:lnTo>
                  <a:pt x="26339800" y="37871400"/>
                </a:lnTo>
                <a:lnTo>
                  <a:pt x="26250900" y="37668200"/>
                </a:lnTo>
                <a:lnTo>
                  <a:pt x="26149300" y="37490400"/>
                </a:lnTo>
                <a:lnTo>
                  <a:pt x="26073100" y="37325300"/>
                </a:lnTo>
                <a:lnTo>
                  <a:pt x="26022300" y="37211000"/>
                </a:lnTo>
                <a:lnTo>
                  <a:pt x="25971500" y="37096700"/>
                </a:lnTo>
                <a:lnTo>
                  <a:pt x="25895300" y="36893500"/>
                </a:lnTo>
                <a:lnTo>
                  <a:pt x="25781000" y="36601400"/>
                </a:lnTo>
                <a:lnTo>
                  <a:pt x="25654000" y="36258500"/>
                </a:lnTo>
                <a:lnTo>
                  <a:pt x="25501600" y="35890200"/>
                </a:lnTo>
                <a:lnTo>
                  <a:pt x="25349200" y="35509200"/>
                </a:lnTo>
                <a:lnTo>
                  <a:pt x="25196800" y="35128200"/>
                </a:lnTo>
                <a:lnTo>
                  <a:pt x="25069800" y="34772600"/>
                </a:lnTo>
                <a:lnTo>
                  <a:pt x="24942800" y="34467800"/>
                </a:lnTo>
                <a:lnTo>
                  <a:pt x="24853900" y="34239200"/>
                </a:lnTo>
                <a:lnTo>
                  <a:pt x="24803100" y="34086800"/>
                </a:lnTo>
                <a:lnTo>
                  <a:pt x="24752300" y="33947100"/>
                </a:lnTo>
                <a:lnTo>
                  <a:pt x="24676100" y="33756600"/>
                </a:lnTo>
                <a:lnTo>
                  <a:pt x="24587200" y="33528000"/>
                </a:lnTo>
                <a:lnTo>
                  <a:pt x="24485600" y="33286700"/>
                </a:lnTo>
                <a:lnTo>
                  <a:pt x="24396700" y="33032700"/>
                </a:lnTo>
                <a:lnTo>
                  <a:pt x="24295100" y="32778700"/>
                </a:lnTo>
                <a:lnTo>
                  <a:pt x="24206200" y="32550100"/>
                </a:lnTo>
                <a:lnTo>
                  <a:pt x="24130000" y="32359600"/>
                </a:lnTo>
                <a:lnTo>
                  <a:pt x="24066500" y="32219900"/>
                </a:lnTo>
                <a:lnTo>
                  <a:pt x="24003000" y="32080200"/>
                </a:lnTo>
                <a:lnTo>
                  <a:pt x="23876000" y="31838900"/>
                </a:lnTo>
                <a:lnTo>
                  <a:pt x="23698200" y="31483300"/>
                </a:lnTo>
                <a:lnTo>
                  <a:pt x="23495000" y="31076900"/>
                </a:lnTo>
                <a:lnTo>
                  <a:pt x="23253700" y="30607000"/>
                </a:lnTo>
                <a:lnTo>
                  <a:pt x="22987000" y="30099000"/>
                </a:lnTo>
                <a:lnTo>
                  <a:pt x="22733000" y="29603700"/>
                </a:lnTo>
                <a:lnTo>
                  <a:pt x="22466300" y="29108400"/>
                </a:lnTo>
                <a:lnTo>
                  <a:pt x="22225000" y="28638500"/>
                </a:lnTo>
                <a:lnTo>
                  <a:pt x="22009100" y="28232100"/>
                </a:lnTo>
                <a:lnTo>
                  <a:pt x="21844000" y="27901900"/>
                </a:lnTo>
                <a:lnTo>
                  <a:pt x="21704300" y="27660600"/>
                </a:lnTo>
                <a:lnTo>
                  <a:pt x="21640800" y="27546300"/>
                </a:lnTo>
                <a:lnTo>
                  <a:pt x="21551900" y="27432000"/>
                </a:lnTo>
                <a:lnTo>
                  <a:pt x="21424900" y="27279600"/>
                </a:lnTo>
                <a:lnTo>
                  <a:pt x="21272500" y="27101800"/>
                </a:lnTo>
                <a:lnTo>
                  <a:pt x="21107400" y="26911300"/>
                </a:lnTo>
                <a:lnTo>
                  <a:pt x="20942300" y="26720800"/>
                </a:lnTo>
                <a:lnTo>
                  <a:pt x="20789900" y="26543000"/>
                </a:lnTo>
                <a:lnTo>
                  <a:pt x="20662900" y="26390600"/>
                </a:lnTo>
                <a:lnTo>
                  <a:pt x="20574000" y="26289000"/>
                </a:lnTo>
                <a:lnTo>
                  <a:pt x="20497800" y="26174700"/>
                </a:lnTo>
                <a:lnTo>
                  <a:pt x="20383500" y="25971500"/>
                </a:lnTo>
                <a:lnTo>
                  <a:pt x="20231100" y="25717500"/>
                </a:lnTo>
                <a:lnTo>
                  <a:pt x="20040600" y="25412700"/>
                </a:lnTo>
                <a:lnTo>
                  <a:pt x="19837400" y="25069800"/>
                </a:lnTo>
                <a:lnTo>
                  <a:pt x="19621500" y="24726900"/>
                </a:lnTo>
                <a:lnTo>
                  <a:pt x="19418300" y="24371300"/>
                </a:lnTo>
                <a:lnTo>
                  <a:pt x="19215100" y="24053800"/>
                </a:lnTo>
                <a:lnTo>
                  <a:pt x="19050000" y="23761700"/>
                </a:lnTo>
                <a:lnTo>
                  <a:pt x="18897600" y="23545800"/>
                </a:lnTo>
                <a:lnTo>
                  <a:pt x="18796000" y="23393400"/>
                </a:lnTo>
                <a:lnTo>
                  <a:pt x="18681700" y="23253700"/>
                </a:lnTo>
                <a:lnTo>
                  <a:pt x="18491200" y="23037800"/>
                </a:lnTo>
                <a:lnTo>
                  <a:pt x="18237200" y="22745700"/>
                </a:lnTo>
                <a:lnTo>
                  <a:pt x="17932400" y="22402800"/>
                </a:lnTo>
                <a:lnTo>
                  <a:pt x="17589500" y="22034500"/>
                </a:lnTo>
                <a:lnTo>
                  <a:pt x="17233900" y="21628100"/>
                </a:lnTo>
                <a:lnTo>
                  <a:pt x="16865600" y="21234400"/>
                </a:lnTo>
                <a:lnTo>
                  <a:pt x="16510000" y="20840700"/>
                </a:lnTo>
                <a:lnTo>
                  <a:pt x="16179800" y="20485100"/>
                </a:lnTo>
                <a:lnTo>
                  <a:pt x="15887700" y="20154900"/>
                </a:lnTo>
                <a:lnTo>
                  <a:pt x="15646400" y="19900900"/>
                </a:lnTo>
                <a:lnTo>
                  <a:pt x="15468600" y="19710400"/>
                </a:lnTo>
                <a:lnTo>
                  <a:pt x="15392400" y="19608800"/>
                </a:lnTo>
                <a:lnTo>
                  <a:pt x="15303500" y="19494500"/>
                </a:lnTo>
                <a:lnTo>
                  <a:pt x="15189200" y="19342100"/>
                </a:lnTo>
                <a:lnTo>
                  <a:pt x="15049500" y="19151600"/>
                </a:lnTo>
                <a:lnTo>
                  <a:pt x="14909800" y="18948400"/>
                </a:lnTo>
                <a:lnTo>
                  <a:pt x="14770100" y="18745200"/>
                </a:lnTo>
                <a:lnTo>
                  <a:pt x="14630400" y="18567400"/>
                </a:lnTo>
                <a:lnTo>
                  <a:pt x="14516100" y="18402300"/>
                </a:lnTo>
                <a:lnTo>
                  <a:pt x="14427200" y="18300700"/>
                </a:lnTo>
                <a:lnTo>
                  <a:pt x="14338300" y="18186400"/>
                </a:lnTo>
                <a:lnTo>
                  <a:pt x="14147800" y="17970500"/>
                </a:lnTo>
                <a:lnTo>
                  <a:pt x="13893800" y="17678400"/>
                </a:lnTo>
                <a:lnTo>
                  <a:pt x="13576300" y="17322800"/>
                </a:lnTo>
                <a:lnTo>
                  <a:pt x="13208000" y="16916400"/>
                </a:lnTo>
                <a:lnTo>
                  <a:pt x="12827000" y="16471900"/>
                </a:lnTo>
                <a:lnTo>
                  <a:pt x="12433300" y="16040100"/>
                </a:lnTo>
                <a:lnTo>
                  <a:pt x="12039600" y="15608300"/>
                </a:lnTo>
                <a:lnTo>
                  <a:pt x="11684000" y="15201900"/>
                </a:lnTo>
                <a:lnTo>
                  <a:pt x="11366500" y="14846300"/>
                </a:lnTo>
                <a:lnTo>
                  <a:pt x="11099800" y="14554200"/>
                </a:lnTo>
                <a:lnTo>
                  <a:pt x="10922000" y="14363700"/>
                </a:lnTo>
                <a:lnTo>
                  <a:pt x="10833100" y="14262100"/>
                </a:lnTo>
                <a:lnTo>
                  <a:pt x="10731500" y="14173200"/>
                </a:lnTo>
                <a:lnTo>
                  <a:pt x="10591800" y="14046200"/>
                </a:lnTo>
                <a:lnTo>
                  <a:pt x="10426700" y="13906500"/>
                </a:lnTo>
                <a:lnTo>
                  <a:pt x="10261600" y="13754100"/>
                </a:lnTo>
                <a:lnTo>
                  <a:pt x="10096500" y="13614400"/>
                </a:lnTo>
                <a:lnTo>
                  <a:pt x="9956800" y="13487400"/>
                </a:lnTo>
                <a:lnTo>
                  <a:pt x="9855200" y="13398500"/>
                </a:lnTo>
                <a:lnTo>
                  <a:pt x="9766300" y="13309600"/>
                </a:lnTo>
                <a:lnTo>
                  <a:pt x="9613900" y="13144500"/>
                </a:lnTo>
                <a:lnTo>
                  <a:pt x="9398000" y="12928600"/>
                </a:lnTo>
                <a:lnTo>
                  <a:pt x="9144000" y="12674600"/>
                </a:lnTo>
                <a:lnTo>
                  <a:pt x="8864600" y="12382500"/>
                </a:lnTo>
                <a:lnTo>
                  <a:pt x="8572500" y="12090400"/>
                </a:lnTo>
                <a:lnTo>
                  <a:pt x="8293100" y="11798300"/>
                </a:lnTo>
                <a:lnTo>
                  <a:pt x="8039100" y="11544300"/>
                </a:lnTo>
                <a:lnTo>
                  <a:pt x="7835900" y="11328400"/>
                </a:lnTo>
                <a:lnTo>
                  <a:pt x="7670800" y="11163300"/>
                </a:lnTo>
                <a:lnTo>
                  <a:pt x="7594600" y="11087100"/>
                </a:lnTo>
                <a:lnTo>
                  <a:pt x="7518400" y="10998200"/>
                </a:lnTo>
                <a:lnTo>
                  <a:pt x="7416800" y="10871200"/>
                </a:lnTo>
                <a:lnTo>
                  <a:pt x="7289800" y="10718800"/>
                </a:lnTo>
                <a:lnTo>
                  <a:pt x="7162800" y="10566400"/>
                </a:lnTo>
                <a:lnTo>
                  <a:pt x="7048500" y="10414000"/>
                </a:lnTo>
                <a:lnTo>
                  <a:pt x="6934200" y="10287000"/>
                </a:lnTo>
                <a:lnTo>
                  <a:pt x="6870700" y="10185400"/>
                </a:lnTo>
                <a:lnTo>
                  <a:pt x="6794500" y="10096500"/>
                </a:lnTo>
                <a:lnTo>
                  <a:pt x="6667500" y="9918700"/>
                </a:lnTo>
                <a:lnTo>
                  <a:pt x="6502400" y="9690100"/>
                </a:lnTo>
                <a:lnTo>
                  <a:pt x="6299200" y="9423400"/>
                </a:lnTo>
                <a:lnTo>
                  <a:pt x="6096000" y="9131300"/>
                </a:lnTo>
                <a:lnTo>
                  <a:pt x="5880100" y="8851900"/>
                </a:lnTo>
                <a:lnTo>
                  <a:pt x="5676900" y="8585200"/>
                </a:lnTo>
                <a:lnTo>
                  <a:pt x="5511800" y="8356600"/>
                </a:lnTo>
                <a:lnTo>
                  <a:pt x="5372100" y="8191500"/>
                </a:lnTo>
                <a:lnTo>
                  <a:pt x="5295900" y="8115300"/>
                </a:lnTo>
                <a:lnTo>
                  <a:pt x="5194300" y="8064500"/>
                </a:lnTo>
                <a:lnTo>
                  <a:pt x="5029200" y="8026400"/>
                </a:lnTo>
                <a:lnTo>
                  <a:pt x="4838700" y="7975600"/>
                </a:lnTo>
                <a:lnTo>
                  <a:pt x="4635500" y="7937500"/>
                </a:lnTo>
                <a:lnTo>
                  <a:pt x="4445000" y="7886700"/>
                </a:lnTo>
                <a:lnTo>
                  <a:pt x="4318000" y="7861300"/>
                </a:lnTo>
                <a:lnTo>
                  <a:pt x="4254500" y="7823200"/>
                </a:lnTo>
                <a:lnTo>
                  <a:pt x="4229100" y="7810500"/>
                </a:lnTo>
                <a:lnTo>
                  <a:pt x="4216400" y="7797800"/>
                </a:lnTo>
                <a:lnTo>
                  <a:pt x="4216400" y="7785100"/>
                </a:lnTo>
                <a:lnTo>
                  <a:pt x="4203700" y="7759700"/>
                </a:lnTo>
                <a:lnTo>
                  <a:pt x="4191000" y="7670800"/>
                </a:lnTo>
                <a:lnTo>
                  <a:pt x="4178300" y="7543800"/>
                </a:lnTo>
                <a:lnTo>
                  <a:pt x="4165600" y="7340600"/>
                </a:lnTo>
                <a:lnTo>
                  <a:pt x="4178300" y="7137400"/>
                </a:lnTo>
                <a:lnTo>
                  <a:pt x="4178300" y="6972300"/>
                </a:lnTo>
                <a:lnTo>
                  <a:pt x="4178300" y="6870700"/>
                </a:lnTo>
                <a:lnTo>
                  <a:pt x="4191000" y="6781800"/>
                </a:lnTo>
                <a:lnTo>
                  <a:pt x="4191000" y="6629400"/>
                </a:lnTo>
                <a:lnTo>
                  <a:pt x="4203700" y="6477000"/>
                </a:lnTo>
                <a:lnTo>
                  <a:pt x="4216400" y="6337300"/>
                </a:lnTo>
                <a:lnTo>
                  <a:pt x="4203700" y="6248400"/>
                </a:lnTo>
                <a:lnTo>
                  <a:pt x="4178300" y="6134100"/>
                </a:lnTo>
                <a:lnTo>
                  <a:pt x="4102100" y="5943600"/>
                </a:lnTo>
                <a:lnTo>
                  <a:pt x="4013200" y="5702300"/>
                </a:lnTo>
                <a:lnTo>
                  <a:pt x="3911600" y="5435600"/>
                </a:lnTo>
                <a:lnTo>
                  <a:pt x="3810000" y="5194300"/>
                </a:lnTo>
                <a:lnTo>
                  <a:pt x="3733800" y="5003800"/>
                </a:lnTo>
                <a:lnTo>
                  <a:pt x="3708400" y="4902200"/>
                </a:lnTo>
                <a:lnTo>
                  <a:pt x="3695700" y="4826000"/>
                </a:lnTo>
                <a:lnTo>
                  <a:pt x="3695700" y="4699000"/>
                </a:lnTo>
                <a:lnTo>
                  <a:pt x="3695700" y="4572000"/>
                </a:lnTo>
                <a:lnTo>
                  <a:pt x="3695700" y="4457700"/>
                </a:lnTo>
                <a:lnTo>
                  <a:pt x="3683000" y="4381500"/>
                </a:lnTo>
                <a:lnTo>
                  <a:pt x="3644900" y="4305300"/>
                </a:lnTo>
                <a:lnTo>
                  <a:pt x="3568700" y="4216400"/>
                </a:lnTo>
                <a:lnTo>
                  <a:pt x="3479800" y="4114800"/>
                </a:lnTo>
                <a:lnTo>
                  <a:pt x="3390900" y="4025900"/>
                </a:lnTo>
                <a:lnTo>
                  <a:pt x="3327400" y="3962400"/>
                </a:lnTo>
                <a:lnTo>
                  <a:pt x="3263900" y="3898900"/>
                </a:lnTo>
                <a:lnTo>
                  <a:pt x="3111500" y="3784600"/>
                </a:lnTo>
                <a:lnTo>
                  <a:pt x="2908300" y="3632200"/>
                </a:lnTo>
                <a:lnTo>
                  <a:pt x="2679700" y="3454400"/>
                </a:lnTo>
                <a:lnTo>
                  <a:pt x="2425700" y="3263900"/>
                </a:lnTo>
                <a:lnTo>
                  <a:pt x="2184400" y="3073400"/>
                </a:lnTo>
                <a:lnTo>
                  <a:pt x="1968500" y="2908300"/>
                </a:lnTo>
                <a:lnTo>
                  <a:pt x="1803400" y="2768600"/>
                </a:lnTo>
                <a:lnTo>
                  <a:pt x="1714500" y="2679700"/>
                </a:lnTo>
                <a:lnTo>
                  <a:pt x="1651000" y="2590800"/>
                </a:lnTo>
                <a:lnTo>
                  <a:pt x="1562100" y="2438400"/>
                </a:lnTo>
                <a:lnTo>
                  <a:pt x="1460500" y="2260600"/>
                </a:lnTo>
                <a:lnTo>
                  <a:pt x="1358900" y="2070100"/>
                </a:lnTo>
                <a:lnTo>
                  <a:pt x="1257300" y="1892300"/>
                </a:lnTo>
                <a:lnTo>
                  <a:pt x="1181100" y="1739900"/>
                </a:lnTo>
                <a:lnTo>
                  <a:pt x="1117600" y="1625600"/>
                </a:lnTo>
                <a:lnTo>
                  <a:pt x="1041400" y="1524000"/>
                </a:lnTo>
                <a:lnTo>
                  <a:pt x="927100" y="1346200"/>
                </a:lnTo>
                <a:lnTo>
                  <a:pt x="762000" y="1143000"/>
                </a:lnTo>
                <a:lnTo>
                  <a:pt x="596900" y="901700"/>
                </a:lnTo>
                <a:lnTo>
                  <a:pt x="419100" y="660400"/>
                </a:lnTo>
                <a:lnTo>
                  <a:pt x="266700" y="431800"/>
                </a:lnTo>
                <a:lnTo>
                  <a:pt x="139700" y="254000"/>
                </a:lnTo>
                <a:lnTo>
                  <a:pt x="50800" y="1143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12" name="Freeform 2812"/>
          <p:cNvSpPr/>
          <p:nvPr/>
        </p:nvSpPr>
        <p:spPr>
          <a:xfrm rot="-5400000">
            <a:off x="7121366" y="-196214"/>
            <a:ext cx="555307" cy="1448752"/>
          </a:xfrm>
          <a:custGeom>
            <a:avLst/>
            <a:gdLst/>
            <a:ahLst/>
            <a:cxnLst/>
            <a:rect l="0" t="0" r="0" b="0"/>
            <a:pathLst>
              <a:path w="14808200" h="38633400">
                <a:moveTo>
                  <a:pt x="14808200" y="38633400"/>
                </a:moveTo>
                <a:lnTo>
                  <a:pt x="14782800" y="38582600"/>
                </a:lnTo>
                <a:lnTo>
                  <a:pt x="14617700" y="38011100"/>
                </a:lnTo>
                <a:lnTo>
                  <a:pt x="14465300" y="37490400"/>
                </a:lnTo>
                <a:lnTo>
                  <a:pt x="14325600" y="37020500"/>
                </a:lnTo>
                <a:lnTo>
                  <a:pt x="14211300" y="36626800"/>
                </a:lnTo>
                <a:lnTo>
                  <a:pt x="14109700" y="36334700"/>
                </a:lnTo>
                <a:lnTo>
                  <a:pt x="14058900" y="36156900"/>
                </a:lnTo>
                <a:lnTo>
                  <a:pt x="13995400" y="35966400"/>
                </a:lnTo>
                <a:lnTo>
                  <a:pt x="13893800" y="35699700"/>
                </a:lnTo>
                <a:lnTo>
                  <a:pt x="13754100" y="35344100"/>
                </a:lnTo>
                <a:lnTo>
                  <a:pt x="13601700" y="34950400"/>
                </a:lnTo>
                <a:lnTo>
                  <a:pt x="13436600" y="34518600"/>
                </a:lnTo>
                <a:lnTo>
                  <a:pt x="13271500" y="34074100"/>
                </a:lnTo>
                <a:lnTo>
                  <a:pt x="13106400" y="33642300"/>
                </a:lnTo>
                <a:lnTo>
                  <a:pt x="12954000" y="33235900"/>
                </a:lnTo>
                <a:lnTo>
                  <a:pt x="12814300" y="32880300"/>
                </a:lnTo>
                <a:lnTo>
                  <a:pt x="12700000" y="32600900"/>
                </a:lnTo>
                <a:lnTo>
                  <a:pt x="12623800" y="32410400"/>
                </a:lnTo>
                <a:lnTo>
                  <a:pt x="12598400" y="32321500"/>
                </a:lnTo>
                <a:lnTo>
                  <a:pt x="12560300" y="32245300"/>
                </a:lnTo>
                <a:lnTo>
                  <a:pt x="12522200" y="32131000"/>
                </a:lnTo>
                <a:lnTo>
                  <a:pt x="12484100" y="32016700"/>
                </a:lnTo>
                <a:lnTo>
                  <a:pt x="12471400" y="31927800"/>
                </a:lnTo>
                <a:lnTo>
                  <a:pt x="12509500" y="31851600"/>
                </a:lnTo>
                <a:lnTo>
                  <a:pt x="12611100" y="31648400"/>
                </a:lnTo>
                <a:lnTo>
                  <a:pt x="12763500" y="31356300"/>
                </a:lnTo>
                <a:lnTo>
                  <a:pt x="12954000" y="31000700"/>
                </a:lnTo>
                <a:lnTo>
                  <a:pt x="13169900" y="30594300"/>
                </a:lnTo>
                <a:lnTo>
                  <a:pt x="13385800" y="30175200"/>
                </a:lnTo>
                <a:lnTo>
                  <a:pt x="13601700" y="29756100"/>
                </a:lnTo>
                <a:lnTo>
                  <a:pt x="13779500" y="29362400"/>
                </a:lnTo>
                <a:lnTo>
                  <a:pt x="13931900" y="29019500"/>
                </a:lnTo>
                <a:lnTo>
                  <a:pt x="14020800" y="28803600"/>
                </a:lnTo>
                <a:lnTo>
                  <a:pt x="14046200" y="28676600"/>
                </a:lnTo>
                <a:lnTo>
                  <a:pt x="14058900" y="28613100"/>
                </a:lnTo>
                <a:lnTo>
                  <a:pt x="14058900" y="28587700"/>
                </a:lnTo>
                <a:lnTo>
                  <a:pt x="14058900" y="28562300"/>
                </a:lnTo>
                <a:lnTo>
                  <a:pt x="14033500" y="28498800"/>
                </a:lnTo>
                <a:lnTo>
                  <a:pt x="13995400" y="28397200"/>
                </a:lnTo>
                <a:lnTo>
                  <a:pt x="13893800" y="28219400"/>
                </a:lnTo>
                <a:lnTo>
                  <a:pt x="13716000" y="27965400"/>
                </a:lnTo>
                <a:lnTo>
                  <a:pt x="13512800" y="27673300"/>
                </a:lnTo>
                <a:lnTo>
                  <a:pt x="13271500" y="27355800"/>
                </a:lnTo>
                <a:lnTo>
                  <a:pt x="13017500" y="27038300"/>
                </a:lnTo>
                <a:lnTo>
                  <a:pt x="12776200" y="26733500"/>
                </a:lnTo>
                <a:lnTo>
                  <a:pt x="12547600" y="26454100"/>
                </a:lnTo>
                <a:lnTo>
                  <a:pt x="12357100" y="26212800"/>
                </a:lnTo>
                <a:lnTo>
                  <a:pt x="12217400" y="26022300"/>
                </a:lnTo>
                <a:lnTo>
                  <a:pt x="12128500" y="25908000"/>
                </a:lnTo>
                <a:lnTo>
                  <a:pt x="12052300" y="25768300"/>
                </a:lnTo>
                <a:lnTo>
                  <a:pt x="11976100" y="25577800"/>
                </a:lnTo>
                <a:lnTo>
                  <a:pt x="11874500" y="25361900"/>
                </a:lnTo>
                <a:lnTo>
                  <a:pt x="11760200" y="25107900"/>
                </a:lnTo>
                <a:lnTo>
                  <a:pt x="11658600" y="24866600"/>
                </a:lnTo>
                <a:lnTo>
                  <a:pt x="11544300" y="24612600"/>
                </a:lnTo>
                <a:lnTo>
                  <a:pt x="11442700" y="24384000"/>
                </a:lnTo>
                <a:lnTo>
                  <a:pt x="11366500" y="24206200"/>
                </a:lnTo>
                <a:lnTo>
                  <a:pt x="11290300" y="24066500"/>
                </a:lnTo>
                <a:lnTo>
                  <a:pt x="11214100" y="23939500"/>
                </a:lnTo>
                <a:lnTo>
                  <a:pt x="11099800" y="23736300"/>
                </a:lnTo>
                <a:lnTo>
                  <a:pt x="10947400" y="23495000"/>
                </a:lnTo>
                <a:lnTo>
                  <a:pt x="10769600" y="23215600"/>
                </a:lnTo>
                <a:lnTo>
                  <a:pt x="10579100" y="22923500"/>
                </a:lnTo>
                <a:lnTo>
                  <a:pt x="10388600" y="22631400"/>
                </a:lnTo>
                <a:lnTo>
                  <a:pt x="10198100" y="22352000"/>
                </a:lnTo>
                <a:lnTo>
                  <a:pt x="10045700" y="22098000"/>
                </a:lnTo>
                <a:lnTo>
                  <a:pt x="9906000" y="21907500"/>
                </a:lnTo>
                <a:lnTo>
                  <a:pt x="9829800" y="21767800"/>
                </a:lnTo>
                <a:lnTo>
                  <a:pt x="9728200" y="21628100"/>
                </a:lnTo>
                <a:lnTo>
                  <a:pt x="9601200" y="21450300"/>
                </a:lnTo>
                <a:lnTo>
                  <a:pt x="9448800" y="21221700"/>
                </a:lnTo>
                <a:lnTo>
                  <a:pt x="9271000" y="20980400"/>
                </a:lnTo>
                <a:lnTo>
                  <a:pt x="9105900" y="20726400"/>
                </a:lnTo>
                <a:lnTo>
                  <a:pt x="8940800" y="20485100"/>
                </a:lnTo>
                <a:lnTo>
                  <a:pt x="8801100" y="20269200"/>
                </a:lnTo>
                <a:lnTo>
                  <a:pt x="8686800" y="20104100"/>
                </a:lnTo>
                <a:lnTo>
                  <a:pt x="8623300" y="19989800"/>
                </a:lnTo>
                <a:lnTo>
                  <a:pt x="8585200" y="19862800"/>
                </a:lnTo>
                <a:lnTo>
                  <a:pt x="8547100" y="19672300"/>
                </a:lnTo>
                <a:lnTo>
                  <a:pt x="8509000" y="19456400"/>
                </a:lnTo>
                <a:lnTo>
                  <a:pt x="8470900" y="19227800"/>
                </a:lnTo>
                <a:lnTo>
                  <a:pt x="8432800" y="18986500"/>
                </a:lnTo>
                <a:lnTo>
                  <a:pt x="8394700" y="18770600"/>
                </a:lnTo>
                <a:lnTo>
                  <a:pt x="8356600" y="18592800"/>
                </a:lnTo>
                <a:lnTo>
                  <a:pt x="8331200" y="18465800"/>
                </a:lnTo>
                <a:lnTo>
                  <a:pt x="8267700" y="18338800"/>
                </a:lnTo>
                <a:lnTo>
                  <a:pt x="8153400" y="18084800"/>
                </a:lnTo>
                <a:lnTo>
                  <a:pt x="7988300" y="17741900"/>
                </a:lnTo>
                <a:lnTo>
                  <a:pt x="7772400" y="17297400"/>
                </a:lnTo>
                <a:lnTo>
                  <a:pt x="7531100" y="16802100"/>
                </a:lnTo>
                <a:lnTo>
                  <a:pt x="7264400" y="16268700"/>
                </a:lnTo>
                <a:lnTo>
                  <a:pt x="6985000" y="15722600"/>
                </a:lnTo>
                <a:lnTo>
                  <a:pt x="6705600" y="15163800"/>
                </a:lnTo>
                <a:lnTo>
                  <a:pt x="6438900" y="14630400"/>
                </a:lnTo>
                <a:lnTo>
                  <a:pt x="6197600" y="14147800"/>
                </a:lnTo>
                <a:lnTo>
                  <a:pt x="5981700" y="13728700"/>
                </a:lnTo>
                <a:lnTo>
                  <a:pt x="5803900" y="13385800"/>
                </a:lnTo>
                <a:lnTo>
                  <a:pt x="5676900" y="13157200"/>
                </a:lnTo>
                <a:lnTo>
                  <a:pt x="5613400" y="13055600"/>
                </a:lnTo>
                <a:lnTo>
                  <a:pt x="5511800" y="12979400"/>
                </a:lnTo>
                <a:lnTo>
                  <a:pt x="5346700" y="12877800"/>
                </a:lnTo>
                <a:lnTo>
                  <a:pt x="5156200" y="12776200"/>
                </a:lnTo>
                <a:lnTo>
                  <a:pt x="4953000" y="12674600"/>
                </a:lnTo>
                <a:lnTo>
                  <a:pt x="4762500" y="12573000"/>
                </a:lnTo>
                <a:lnTo>
                  <a:pt x="4622800" y="12509500"/>
                </a:lnTo>
                <a:lnTo>
                  <a:pt x="4559300" y="12458700"/>
                </a:lnTo>
                <a:lnTo>
                  <a:pt x="4508500" y="12395200"/>
                </a:lnTo>
                <a:lnTo>
                  <a:pt x="4432300" y="12293600"/>
                </a:lnTo>
                <a:lnTo>
                  <a:pt x="4368800" y="12179300"/>
                </a:lnTo>
                <a:lnTo>
                  <a:pt x="4305300" y="12077700"/>
                </a:lnTo>
                <a:lnTo>
                  <a:pt x="4267200" y="12001500"/>
                </a:lnTo>
                <a:lnTo>
                  <a:pt x="4241800" y="11912600"/>
                </a:lnTo>
                <a:lnTo>
                  <a:pt x="4191000" y="11722100"/>
                </a:lnTo>
                <a:lnTo>
                  <a:pt x="4127500" y="11455400"/>
                </a:lnTo>
                <a:lnTo>
                  <a:pt x="4051300" y="11125200"/>
                </a:lnTo>
                <a:lnTo>
                  <a:pt x="3962400" y="10756900"/>
                </a:lnTo>
                <a:lnTo>
                  <a:pt x="3860800" y="10388600"/>
                </a:lnTo>
                <a:lnTo>
                  <a:pt x="3771900" y="10020300"/>
                </a:lnTo>
                <a:lnTo>
                  <a:pt x="3695700" y="9702800"/>
                </a:lnTo>
                <a:lnTo>
                  <a:pt x="3632200" y="9436100"/>
                </a:lnTo>
                <a:lnTo>
                  <a:pt x="3581400" y="9258300"/>
                </a:lnTo>
                <a:lnTo>
                  <a:pt x="3530600" y="9105900"/>
                </a:lnTo>
                <a:lnTo>
                  <a:pt x="3454400" y="8864600"/>
                </a:lnTo>
                <a:lnTo>
                  <a:pt x="3352800" y="8559800"/>
                </a:lnTo>
                <a:lnTo>
                  <a:pt x="3238500" y="8204200"/>
                </a:lnTo>
                <a:lnTo>
                  <a:pt x="3111500" y="7823200"/>
                </a:lnTo>
                <a:lnTo>
                  <a:pt x="2984500" y="7416800"/>
                </a:lnTo>
                <a:lnTo>
                  <a:pt x="2844800" y="7010400"/>
                </a:lnTo>
                <a:lnTo>
                  <a:pt x="2717800" y="6629400"/>
                </a:lnTo>
                <a:lnTo>
                  <a:pt x="2590800" y="6261100"/>
                </a:lnTo>
                <a:lnTo>
                  <a:pt x="2489200" y="5956300"/>
                </a:lnTo>
                <a:lnTo>
                  <a:pt x="2400300" y="5702300"/>
                </a:lnTo>
                <a:lnTo>
                  <a:pt x="2336800" y="5537200"/>
                </a:lnTo>
                <a:lnTo>
                  <a:pt x="2260600" y="5359400"/>
                </a:lnTo>
                <a:lnTo>
                  <a:pt x="2146300" y="5105400"/>
                </a:lnTo>
                <a:lnTo>
                  <a:pt x="1993900" y="4775200"/>
                </a:lnTo>
                <a:lnTo>
                  <a:pt x="1828800" y="4394200"/>
                </a:lnTo>
                <a:lnTo>
                  <a:pt x="1638300" y="3975100"/>
                </a:lnTo>
                <a:lnTo>
                  <a:pt x="1435100" y="3543300"/>
                </a:lnTo>
                <a:lnTo>
                  <a:pt x="1244600" y="3111500"/>
                </a:lnTo>
                <a:lnTo>
                  <a:pt x="1054100" y="2705100"/>
                </a:lnTo>
                <a:lnTo>
                  <a:pt x="876300" y="2324100"/>
                </a:lnTo>
                <a:lnTo>
                  <a:pt x="736600" y="1993900"/>
                </a:lnTo>
                <a:lnTo>
                  <a:pt x="622300" y="1739900"/>
                </a:lnTo>
                <a:lnTo>
                  <a:pt x="546100" y="1574800"/>
                </a:lnTo>
                <a:lnTo>
                  <a:pt x="482600" y="1397000"/>
                </a:lnTo>
                <a:lnTo>
                  <a:pt x="381000" y="1130300"/>
                </a:lnTo>
                <a:lnTo>
                  <a:pt x="266700" y="800100"/>
                </a:lnTo>
                <a:lnTo>
                  <a:pt x="139700" y="431800"/>
                </a:lnTo>
                <a:lnTo>
                  <a:pt x="12700" y="381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13" name="Freeform 2813"/>
          <p:cNvSpPr/>
          <p:nvPr/>
        </p:nvSpPr>
        <p:spPr>
          <a:xfrm rot="-5400000">
            <a:off x="8207216" y="190501"/>
            <a:ext cx="24765" cy="55245"/>
          </a:xfrm>
          <a:custGeom>
            <a:avLst/>
            <a:gdLst/>
            <a:ahLst/>
            <a:cxnLst/>
            <a:rect l="0" t="0" r="0" b="0"/>
            <a:pathLst>
              <a:path w="660400" h="1473200">
                <a:moveTo>
                  <a:pt x="660400" y="1473200"/>
                </a:moveTo>
                <a:lnTo>
                  <a:pt x="660400" y="1460500"/>
                </a:lnTo>
                <a:lnTo>
                  <a:pt x="647700" y="1435100"/>
                </a:lnTo>
                <a:lnTo>
                  <a:pt x="622300" y="1409700"/>
                </a:lnTo>
                <a:lnTo>
                  <a:pt x="609600" y="1371600"/>
                </a:lnTo>
                <a:lnTo>
                  <a:pt x="558800" y="1358900"/>
                </a:lnTo>
                <a:lnTo>
                  <a:pt x="469900" y="1333500"/>
                </a:lnTo>
                <a:lnTo>
                  <a:pt x="406400" y="1320800"/>
                </a:lnTo>
                <a:lnTo>
                  <a:pt x="381000" y="1231900"/>
                </a:lnTo>
                <a:lnTo>
                  <a:pt x="317500" y="1028700"/>
                </a:lnTo>
                <a:lnTo>
                  <a:pt x="215900" y="698500"/>
                </a:lnTo>
                <a:lnTo>
                  <a:pt x="88900" y="279400"/>
                </a:ln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14" name="Freeform 2814"/>
          <p:cNvSpPr/>
          <p:nvPr/>
        </p:nvSpPr>
        <p:spPr>
          <a:xfrm rot="-5400000">
            <a:off x="6901339" y="-17144"/>
            <a:ext cx="523398" cy="845343"/>
          </a:xfrm>
          <a:custGeom>
            <a:avLst/>
            <a:gdLst/>
            <a:ahLst/>
            <a:cxnLst/>
            <a:rect l="0" t="0" r="0" b="0"/>
            <a:pathLst>
              <a:path w="13957300" h="22542500">
                <a:moveTo>
                  <a:pt x="0" y="0"/>
                </a:moveTo>
                <a:lnTo>
                  <a:pt x="38100" y="101600"/>
                </a:lnTo>
                <a:lnTo>
                  <a:pt x="203200" y="571500"/>
                </a:lnTo>
                <a:lnTo>
                  <a:pt x="368300" y="1041400"/>
                </a:lnTo>
                <a:lnTo>
                  <a:pt x="508000" y="1473200"/>
                </a:lnTo>
                <a:lnTo>
                  <a:pt x="647700" y="1854200"/>
                </a:lnTo>
                <a:lnTo>
                  <a:pt x="762000" y="2184400"/>
                </a:lnTo>
                <a:lnTo>
                  <a:pt x="850900" y="2425700"/>
                </a:lnTo>
                <a:lnTo>
                  <a:pt x="914400" y="2565400"/>
                </a:lnTo>
                <a:lnTo>
                  <a:pt x="1003300" y="2705100"/>
                </a:lnTo>
                <a:lnTo>
                  <a:pt x="1130300" y="2895600"/>
                </a:lnTo>
                <a:lnTo>
                  <a:pt x="1282700" y="3124200"/>
                </a:lnTo>
                <a:lnTo>
                  <a:pt x="1460500" y="3365500"/>
                </a:lnTo>
                <a:lnTo>
                  <a:pt x="1651000" y="3632200"/>
                </a:lnTo>
                <a:lnTo>
                  <a:pt x="1841500" y="3886200"/>
                </a:lnTo>
                <a:lnTo>
                  <a:pt x="2019300" y="4127500"/>
                </a:lnTo>
                <a:lnTo>
                  <a:pt x="2184400" y="4356100"/>
                </a:lnTo>
                <a:lnTo>
                  <a:pt x="2311400" y="4546600"/>
                </a:lnTo>
                <a:lnTo>
                  <a:pt x="2400300" y="4686300"/>
                </a:lnTo>
                <a:lnTo>
                  <a:pt x="2463800" y="4838700"/>
                </a:lnTo>
                <a:lnTo>
                  <a:pt x="2578100" y="5067300"/>
                </a:lnTo>
                <a:lnTo>
                  <a:pt x="2717800" y="5384800"/>
                </a:lnTo>
                <a:lnTo>
                  <a:pt x="2870200" y="5765800"/>
                </a:lnTo>
                <a:lnTo>
                  <a:pt x="3048000" y="6172200"/>
                </a:lnTo>
                <a:lnTo>
                  <a:pt x="3225800" y="6604000"/>
                </a:lnTo>
                <a:lnTo>
                  <a:pt x="3403600" y="7048500"/>
                </a:lnTo>
                <a:lnTo>
                  <a:pt x="3581400" y="7467600"/>
                </a:lnTo>
                <a:lnTo>
                  <a:pt x="3746500" y="7848600"/>
                </a:lnTo>
                <a:lnTo>
                  <a:pt x="3886200" y="8178800"/>
                </a:lnTo>
                <a:lnTo>
                  <a:pt x="4000500" y="8445500"/>
                </a:lnTo>
                <a:lnTo>
                  <a:pt x="4076700" y="8623300"/>
                </a:lnTo>
                <a:lnTo>
                  <a:pt x="4152900" y="8775700"/>
                </a:lnTo>
                <a:lnTo>
                  <a:pt x="4279900" y="9029700"/>
                </a:lnTo>
                <a:lnTo>
                  <a:pt x="4457700" y="9347200"/>
                </a:lnTo>
                <a:lnTo>
                  <a:pt x="4660900" y="9728200"/>
                </a:lnTo>
                <a:lnTo>
                  <a:pt x="4889500" y="10160000"/>
                </a:lnTo>
                <a:lnTo>
                  <a:pt x="5130800" y="10617200"/>
                </a:lnTo>
                <a:lnTo>
                  <a:pt x="5384800" y="11087100"/>
                </a:lnTo>
                <a:lnTo>
                  <a:pt x="5651500" y="11557000"/>
                </a:lnTo>
                <a:lnTo>
                  <a:pt x="5892800" y="12014200"/>
                </a:lnTo>
                <a:lnTo>
                  <a:pt x="6134100" y="12446000"/>
                </a:lnTo>
                <a:lnTo>
                  <a:pt x="6337300" y="12827000"/>
                </a:lnTo>
                <a:lnTo>
                  <a:pt x="6527800" y="13157200"/>
                </a:lnTo>
                <a:lnTo>
                  <a:pt x="6667500" y="13398500"/>
                </a:lnTo>
                <a:lnTo>
                  <a:pt x="6756400" y="13563600"/>
                </a:lnTo>
                <a:lnTo>
                  <a:pt x="6870700" y="13728700"/>
                </a:lnTo>
                <a:lnTo>
                  <a:pt x="7048500" y="13982700"/>
                </a:lnTo>
                <a:lnTo>
                  <a:pt x="7264400" y="14300200"/>
                </a:lnTo>
                <a:lnTo>
                  <a:pt x="7531100" y="14668500"/>
                </a:lnTo>
                <a:lnTo>
                  <a:pt x="7823200" y="15074900"/>
                </a:lnTo>
                <a:lnTo>
                  <a:pt x="8128000" y="15506700"/>
                </a:lnTo>
                <a:lnTo>
                  <a:pt x="8432800" y="15925800"/>
                </a:lnTo>
                <a:lnTo>
                  <a:pt x="8737600" y="16344900"/>
                </a:lnTo>
                <a:lnTo>
                  <a:pt x="9017000" y="16738600"/>
                </a:lnTo>
                <a:lnTo>
                  <a:pt x="9271000" y="17081500"/>
                </a:lnTo>
                <a:lnTo>
                  <a:pt x="9474200" y="17373600"/>
                </a:lnTo>
                <a:lnTo>
                  <a:pt x="9626600" y="17576800"/>
                </a:lnTo>
                <a:lnTo>
                  <a:pt x="9702800" y="17691100"/>
                </a:lnTo>
                <a:lnTo>
                  <a:pt x="9791700" y="17830800"/>
                </a:lnTo>
                <a:lnTo>
                  <a:pt x="9906000" y="18021300"/>
                </a:lnTo>
                <a:lnTo>
                  <a:pt x="10045700" y="18237200"/>
                </a:lnTo>
                <a:lnTo>
                  <a:pt x="10185400" y="18478500"/>
                </a:lnTo>
                <a:lnTo>
                  <a:pt x="10337800" y="18732500"/>
                </a:lnTo>
                <a:lnTo>
                  <a:pt x="10477500" y="18948400"/>
                </a:lnTo>
                <a:lnTo>
                  <a:pt x="10591800" y="19138900"/>
                </a:lnTo>
                <a:lnTo>
                  <a:pt x="10680700" y="19278600"/>
                </a:lnTo>
                <a:lnTo>
                  <a:pt x="10769600" y="19405600"/>
                </a:lnTo>
                <a:lnTo>
                  <a:pt x="10896600" y="19608800"/>
                </a:lnTo>
                <a:lnTo>
                  <a:pt x="11074400" y="19862800"/>
                </a:lnTo>
                <a:lnTo>
                  <a:pt x="11264900" y="20142200"/>
                </a:lnTo>
                <a:lnTo>
                  <a:pt x="11468100" y="20434300"/>
                </a:lnTo>
                <a:lnTo>
                  <a:pt x="11658600" y="20713700"/>
                </a:lnTo>
                <a:lnTo>
                  <a:pt x="11836400" y="20967700"/>
                </a:lnTo>
                <a:lnTo>
                  <a:pt x="11988800" y="21158200"/>
                </a:lnTo>
                <a:lnTo>
                  <a:pt x="12103100" y="21272500"/>
                </a:lnTo>
                <a:lnTo>
                  <a:pt x="12230100" y="21386800"/>
                </a:lnTo>
                <a:lnTo>
                  <a:pt x="12420600" y="21513800"/>
                </a:lnTo>
                <a:lnTo>
                  <a:pt x="12661900" y="21653500"/>
                </a:lnTo>
                <a:lnTo>
                  <a:pt x="12915900" y="21805900"/>
                </a:lnTo>
                <a:lnTo>
                  <a:pt x="13182600" y="21958300"/>
                </a:lnTo>
                <a:lnTo>
                  <a:pt x="13423900" y="22110700"/>
                </a:lnTo>
                <a:lnTo>
                  <a:pt x="13614400" y="22225000"/>
                </a:lnTo>
                <a:lnTo>
                  <a:pt x="13754100" y="22326600"/>
                </a:lnTo>
                <a:lnTo>
                  <a:pt x="13868400" y="22428200"/>
                </a:lnTo>
                <a:lnTo>
                  <a:pt x="13957300" y="22542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15" name="Freeform 2815"/>
          <p:cNvSpPr/>
          <p:nvPr/>
        </p:nvSpPr>
        <p:spPr>
          <a:xfrm rot="-5400000">
            <a:off x="4865608" y="365999"/>
            <a:ext cx="1482566" cy="2133600"/>
          </a:xfrm>
          <a:custGeom>
            <a:avLst/>
            <a:gdLst/>
            <a:ahLst/>
            <a:cxnLst/>
            <a:rect l="0" t="0" r="0" b="0"/>
            <a:pathLst>
              <a:path w="39535100" h="56896000">
                <a:moveTo>
                  <a:pt x="0" y="0"/>
                </a:moveTo>
                <a:lnTo>
                  <a:pt x="139700" y="254000"/>
                </a:lnTo>
                <a:lnTo>
                  <a:pt x="304800" y="546100"/>
                </a:lnTo>
                <a:lnTo>
                  <a:pt x="431800" y="762000"/>
                </a:lnTo>
                <a:lnTo>
                  <a:pt x="508000" y="863600"/>
                </a:lnTo>
                <a:lnTo>
                  <a:pt x="584200" y="952500"/>
                </a:lnTo>
                <a:lnTo>
                  <a:pt x="711200" y="1041400"/>
                </a:lnTo>
                <a:lnTo>
                  <a:pt x="863600" y="1155700"/>
                </a:lnTo>
                <a:lnTo>
                  <a:pt x="1016000" y="1270000"/>
                </a:lnTo>
                <a:lnTo>
                  <a:pt x="1168400" y="1384300"/>
                </a:lnTo>
                <a:lnTo>
                  <a:pt x="1295400" y="1485900"/>
                </a:lnTo>
                <a:lnTo>
                  <a:pt x="1371600" y="1549400"/>
                </a:lnTo>
                <a:lnTo>
                  <a:pt x="1460500" y="1638300"/>
                </a:lnTo>
                <a:lnTo>
                  <a:pt x="1612900" y="1803400"/>
                </a:lnTo>
                <a:lnTo>
                  <a:pt x="1790700" y="1993900"/>
                </a:lnTo>
                <a:lnTo>
                  <a:pt x="1993900" y="2222500"/>
                </a:lnTo>
                <a:lnTo>
                  <a:pt x="2197100" y="2451100"/>
                </a:lnTo>
                <a:lnTo>
                  <a:pt x="2387600" y="2679700"/>
                </a:lnTo>
                <a:lnTo>
                  <a:pt x="2527300" y="2870200"/>
                </a:lnTo>
                <a:lnTo>
                  <a:pt x="2603500" y="3009900"/>
                </a:lnTo>
                <a:lnTo>
                  <a:pt x="2641600" y="3162300"/>
                </a:lnTo>
                <a:lnTo>
                  <a:pt x="2654300" y="3390900"/>
                </a:lnTo>
                <a:lnTo>
                  <a:pt x="2667000" y="3683000"/>
                </a:lnTo>
                <a:lnTo>
                  <a:pt x="2679700" y="3987800"/>
                </a:lnTo>
                <a:lnTo>
                  <a:pt x="2679700" y="4279900"/>
                </a:lnTo>
                <a:lnTo>
                  <a:pt x="2679700" y="4546600"/>
                </a:lnTo>
                <a:lnTo>
                  <a:pt x="2679700" y="4737100"/>
                </a:lnTo>
                <a:lnTo>
                  <a:pt x="2679700" y="4851400"/>
                </a:lnTo>
                <a:lnTo>
                  <a:pt x="2705100" y="4940300"/>
                </a:lnTo>
                <a:lnTo>
                  <a:pt x="2755900" y="5067300"/>
                </a:lnTo>
                <a:lnTo>
                  <a:pt x="2819400" y="5219700"/>
                </a:lnTo>
                <a:lnTo>
                  <a:pt x="2870200" y="5359400"/>
                </a:lnTo>
                <a:lnTo>
                  <a:pt x="2921000" y="5499100"/>
                </a:lnTo>
                <a:lnTo>
                  <a:pt x="2959100" y="5588000"/>
                </a:lnTo>
                <a:lnTo>
                  <a:pt x="2984500" y="5689600"/>
                </a:lnTo>
                <a:lnTo>
                  <a:pt x="3022600" y="5842000"/>
                </a:lnTo>
                <a:lnTo>
                  <a:pt x="3073400" y="6019800"/>
                </a:lnTo>
                <a:lnTo>
                  <a:pt x="3124200" y="6210300"/>
                </a:lnTo>
                <a:lnTo>
                  <a:pt x="3175000" y="6362700"/>
                </a:lnTo>
                <a:lnTo>
                  <a:pt x="3213100" y="6477000"/>
                </a:lnTo>
                <a:lnTo>
                  <a:pt x="3263900" y="6565900"/>
                </a:lnTo>
                <a:lnTo>
                  <a:pt x="3378200" y="6718300"/>
                </a:lnTo>
                <a:lnTo>
                  <a:pt x="3530600" y="6921500"/>
                </a:lnTo>
                <a:lnTo>
                  <a:pt x="3721100" y="7162800"/>
                </a:lnTo>
                <a:lnTo>
                  <a:pt x="3911600" y="7429500"/>
                </a:lnTo>
                <a:lnTo>
                  <a:pt x="4114800" y="7683500"/>
                </a:lnTo>
                <a:lnTo>
                  <a:pt x="4292600" y="7912100"/>
                </a:lnTo>
                <a:lnTo>
                  <a:pt x="4445000" y="8102600"/>
                </a:lnTo>
                <a:lnTo>
                  <a:pt x="4546600" y="8242300"/>
                </a:lnTo>
                <a:lnTo>
                  <a:pt x="4648200" y="8369300"/>
                </a:lnTo>
                <a:lnTo>
                  <a:pt x="4800600" y="8559800"/>
                </a:lnTo>
                <a:lnTo>
                  <a:pt x="4991100" y="8801100"/>
                </a:lnTo>
                <a:lnTo>
                  <a:pt x="5207000" y="9067800"/>
                </a:lnTo>
                <a:lnTo>
                  <a:pt x="5435600" y="9347200"/>
                </a:lnTo>
                <a:lnTo>
                  <a:pt x="5664200" y="9613900"/>
                </a:lnTo>
                <a:lnTo>
                  <a:pt x="5880100" y="9880600"/>
                </a:lnTo>
                <a:lnTo>
                  <a:pt x="6057900" y="10096500"/>
                </a:lnTo>
                <a:lnTo>
                  <a:pt x="6210300" y="10274300"/>
                </a:lnTo>
                <a:lnTo>
                  <a:pt x="6299200" y="10388600"/>
                </a:lnTo>
                <a:lnTo>
                  <a:pt x="6413500" y="10502900"/>
                </a:lnTo>
                <a:lnTo>
                  <a:pt x="6553200" y="10655300"/>
                </a:lnTo>
                <a:lnTo>
                  <a:pt x="6731000" y="10833100"/>
                </a:lnTo>
                <a:lnTo>
                  <a:pt x="6921500" y="11036300"/>
                </a:lnTo>
                <a:lnTo>
                  <a:pt x="7112000" y="11226800"/>
                </a:lnTo>
                <a:lnTo>
                  <a:pt x="7289800" y="11404600"/>
                </a:lnTo>
                <a:lnTo>
                  <a:pt x="7442200" y="11557000"/>
                </a:lnTo>
                <a:lnTo>
                  <a:pt x="7556500" y="11671300"/>
                </a:lnTo>
                <a:lnTo>
                  <a:pt x="7658100" y="11772900"/>
                </a:lnTo>
                <a:lnTo>
                  <a:pt x="7848600" y="11925300"/>
                </a:lnTo>
                <a:lnTo>
                  <a:pt x="8089900" y="12141200"/>
                </a:lnTo>
                <a:lnTo>
                  <a:pt x="8369300" y="12382500"/>
                </a:lnTo>
                <a:lnTo>
                  <a:pt x="8674100" y="12661900"/>
                </a:lnTo>
                <a:lnTo>
                  <a:pt x="8991600" y="12941300"/>
                </a:lnTo>
                <a:lnTo>
                  <a:pt x="9309100" y="13220700"/>
                </a:lnTo>
                <a:lnTo>
                  <a:pt x="9601200" y="13474700"/>
                </a:lnTo>
                <a:lnTo>
                  <a:pt x="9855200" y="13703300"/>
                </a:lnTo>
                <a:lnTo>
                  <a:pt x="10058400" y="13893800"/>
                </a:lnTo>
                <a:lnTo>
                  <a:pt x="10198100" y="14020800"/>
                </a:lnTo>
                <a:lnTo>
                  <a:pt x="10325100" y="14147800"/>
                </a:lnTo>
                <a:lnTo>
                  <a:pt x="10502900" y="14351000"/>
                </a:lnTo>
                <a:lnTo>
                  <a:pt x="10731500" y="14592300"/>
                </a:lnTo>
                <a:lnTo>
                  <a:pt x="10972800" y="14871700"/>
                </a:lnTo>
                <a:lnTo>
                  <a:pt x="11239500" y="15163800"/>
                </a:lnTo>
                <a:lnTo>
                  <a:pt x="11493500" y="15455900"/>
                </a:lnTo>
                <a:lnTo>
                  <a:pt x="11747500" y="15735300"/>
                </a:lnTo>
                <a:lnTo>
                  <a:pt x="11963400" y="15976600"/>
                </a:lnTo>
                <a:lnTo>
                  <a:pt x="12141200" y="16179800"/>
                </a:lnTo>
                <a:lnTo>
                  <a:pt x="12255500" y="16332200"/>
                </a:lnTo>
                <a:lnTo>
                  <a:pt x="12369800" y="16471900"/>
                </a:lnTo>
                <a:lnTo>
                  <a:pt x="12534900" y="16700500"/>
                </a:lnTo>
                <a:lnTo>
                  <a:pt x="12738100" y="16979900"/>
                </a:lnTo>
                <a:lnTo>
                  <a:pt x="12979400" y="17310100"/>
                </a:lnTo>
                <a:lnTo>
                  <a:pt x="13233400" y="17653000"/>
                </a:lnTo>
                <a:lnTo>
                  <a:pt x="13487400" y="18021300"/>
                </a:lnTo>
                <a:lnTo>
                  <a:pt x="13741400" y="18364200"/>
                </a:lnTo>
                <a:lnTo>
                  <a:pt x="13970000" y="18694400"/>
                </a:lnTo>
                <a:lnTo>
                  <a:pt x="14173200" y="18973800"/>
                </a:lnTo>
                <a:lnTo>
                  <a:pt x="14338300" y="19202400"/>
                </a:lnTo>
                <a:lnTo>
                  <a:pt x="14452600" y="19342100"/>
                </a:lnTo>
                <a:lnTo>
                  <a:pt x="14579600" y="19481800"/>
                </a:lnTo>
                <a:lnTo>
                  <a:pt x="14757400" y="19697700"/>
                </a:lnTo>
                <a:lnTo>
                  <a:pt x="14986000" y="19939000"/>
                </a:lnTo>
                <a:lnTo>
                  <a:pt x="15240000" y="20218400"/>
                </a:lnTo>
                <a:lnTo>
                  <a:pt x="15506700" y="20510500"/>
                </a:lnTo>
                <a:lnTo>
                  <a:pt x="15773400" y="20802600"/>
                </a:lnTo>
                <a:lnTo>
                  <a:pt x="16027400" y="21069300"/>
                </a:lnTo>
                <a:lnTo>
                  <a:pt x="16243300" y="21310600"/>
                </a:lnTo>
                <a:lnTo>
                  <a:pt x="16408400" y="21501100"/>
                </a:lnTo>
                <a:lnTo>
                  <a:pt x="16510000" y="21628100"/>
                </a:lnTo>
                <a:lnTo>
                  <a:pt x="16598900" y="21755100"/>
                </a:lnTo>
                <a:lnTo>
                  <a:pt x="16713200" y="21932900"/>
                </a:lnTo>
                <a:lnTo>
                  <a:pt x="16840200" y="22148800"/>
                </a:lnTo>
                <a:lnTo>
                  <a:pt x="16979900" y="22377400"/>
                </a:lnTo>
                <a:lnTo>
                  <a:pt x="17119600" y="22618700"/>
                </a:lnTo>
                <a:lnTo>
                  <a:pt x="17259300" y="22860000"/>
                </a:lnTo>
                <a:lnTo>
                  <a:pt x="17386300" y="23063200"/>
                </a:lnTo>
                <a:lnTo>
                  <a:pt x="17500600" y="23241000"/>
                </a:lnTo>
                <a:lnTo>
                  <a:pt x="17589500" y="23368000"/>
                </a:lnTo>
                <a:lnTo>
                  <a:pt x="17678400" y="23482300"/>
                </a:lnTo>
                <a:lnTo>
                  <a:pt x="17830800" y="23672800"/>
                </a:lnTo>
                <a:lnTo>
                  <a:pt x="18034000" y="23914100"/>
                </a:lnTo>
                <a:lnTo>
                  <a:pt x="18275300" y="24193500"/>
                </a:lnTo>
                <a:lnTo>
                  <a:pt x="18554700" y="24511000"/>
                </a:lnTo>
                <a:lnTo>
                  <a:pt x="18834100" y="24841200"/>
                </a:lnTo>
                <a:lnTo>
                  <a:pt x="19126200" y="25171400"/>
                </a:lnTo>
                <a:lnTo>
                  <a:pt x="19392900" y="25488900"/>
                </a:lnTo>
                <a:lnTo>
                  <a:pt x="19646900" y="25781000"/>
                </a:lnTo>
                <a:lnTo>
                  <a:pt x="19862800" y="26035000"/>
                </a:lnTo>
                <a:lnTo>
                  <a:pt x="20027900" y="26250900"/>
                </a:lnTo>
                <a:lnTo>
                  <a:pt x="20129500" y="26377900"/>
                </a:lnTo>
                <a:lnTo>
                  <a:pt x="20218400" y="26530300"/>
                </a:lnTo>
                <a:lnTo>
                  <a:pt x="20345400" y="26746200"/>
                </a:lnTo>
                <a:lnTo>
                  <a:pt x="20485100" y="27012900"/>
                </a:lnTo>
                <a:lnTo>
                  <a:pt x="20650200" y="27317700"/>
                </a:lnTo>
                <a:lnTo>
                  <a:pt x="20815300" y="27647900"/>
                </a:lnTo>
                <a:lnTo>
                  <a:pt x="20993100" y="27990800"/>
                </a:lnTo>
                <a:lnTo>
                  <a:pt x="21158200" y="28321000"/>
                </a:lnTo>
                <a:lnTo>
                  <a:pt x="21310600" y="28625800"/>
                </a:lnTo>
                <a:lnTo>
                  <a:pt x="21450300" y="28905200"/>
                </a:lnTo>
                <a:lnTo>
                  <a:pt x="21564600" y="29133800"/>
                </a:lnTo>
                <a:lnTo>
                  <a:pt x="21640800" y="29286200"/>
                </a:lnTo>
                <a:lnTo>
                  <a:pt x="21704300" y="29438600"/>
                </a:lnTo>
                <a:lnTo>
                  <a:pt x="21805900" y="29679900"/>
                </a:lnTo>
                <a:lnTo>
                  <a:pt x="21920200" y="29997400"/>
                </a:lnTo>
                <a:lnTo>
                  <a:pt x="22059900" y="30353000"/>
                </a:lnTo>
                <a:lnTo>
                  <a:pt x="22212300" y="30734000"/>
                </a:lnTo>
                <a:lnTo>
                  <a:pt x="22364700" y="31140400"/>
                </a:lnTo>
                <a:lnTo>
                  <a:pt x="22529800" y="31546800"/>
                </a:lnTo>
                <a:lnTo>
                  <a:pt x="22669500" y="31927800"/>
                </a:lnTo>
                <a:lnTo>
                  <a:pt x="22809200" y="32283400"/>
                </a:lnTo>
                <a:lnTo>
                  <a:pt x="22923500" y="32575500"/>
                </a:lnTo>
                <a:lnTo>
                  <a:pt x="23012400" y="32791400"/>
                </a:lnTo>
                <a:lnTo>
                  <a:pt x="23063200" y="32931100"/>
                </a:lnTo>
                <a:lnTo>
                  <a:pt x="23114000" y="33083500"/>
                </a:lnTo>
                <a:lnTo>
                  <a:pt x="23190200" y="33286700"/>
                </a:lnTo>
                <a:lnTo>
                  <a:pt x="23291800" y="33528000"/>
                </a:lnTo>
                <a:lnTo>
                  <a:pt x="23393400" y="33794700"/>
                </a:lnTo>
                <a:lnTo>
                  <a:pt x="23495000" y="34074100"/>
                </a:lnTo>
                <a:lnTo>
                  <a:pt x="23596600" y="34328100"/>
                </a:lnTo>
                <a:lnTo>
                  <a:pt x="23698200" y="34569400"/>
                </a:lnTo>
                <a:lnTo>
                  <a:pt x="23774400" y="34772600"/>
                </a:lnTo>
                <a:lnTo>
                  <a:pt x="23837900" y="34925000"/>
                </a:lnTo>
                <a:lnTo>
                  <a:pt x="23901400" y="35064700"/>
                </a:lnTo>
                <a:lnTo>
                  <a:pt x="24003000" y="35280600"/>
                </a:lnTo>
                <a:lnTo>
                  <a:pt x="24130000" y="35547300"/>
                </a:lnTo>
                <a:lnTo>
                  <a:pt x="24282400" y="35852100"/>
                </a:lnTo>
                <a:lnTo>
                  <a:pt x="24434800" y="36169600"/>
                </a:lnTo>
                <a:lnTo>
                  <a:pt x="24599900" y="36487100"/>
                </a:lnTo>
                <a:lnTo>
                  <a:pt x="24752300" y="36791900"/>
                </a:lnTo>
                <a:lnTo>
                  <a:pt x="24879300" y="37071300"/>
                </a:lnTo>
                <a:lnTo>
                  <a:pt x="24993600" y="37299900"/>
                </a:lnTo>
                <a:lnTo>
                  <a:pt x="25069800" y="37452300"/>
                </a:lnTo>
                <a:lnTo>
                  <a:pt x="25146000" y="37617400"/>
                </a:lnTo>
                <a:lnTo>
                  <a:pt x="25260300" y="37858700"/>
                </a:lnTo>
                <a:lnTo>
                  <a:pt x="25400000" y="38138100"/>
                </a:lnTo>
                <a:lnTo>
                  <a:pt x="25552400" y="38468300"/>
                </a:lnTo>
                <a:lnTo>
                  <a:pt x="25717500" y="38811200"/>
                </a:lnTo>
                <a:lnTo>
                  <a:pt x="25882600" y="39154100"/>
                </a:lnTo>
                <a:lnTo>
                  <a:pt x="26035000" y="39484300"/>
                </a:lnTo>
                <a:lnTo>
                  <a:pt x="26174700" y="39776400"/>
                </a:lnTo>
                <a:lnTo>
                  <a:pt x="26301700" y="40017700"/>
                </a:lnTo>
                <a:lnTo>
                  <a:pt x="26377900" y="40182800"/>
                </a:lnTo>
                <a:lnTo>
                  <a:pt x="26454100" y="40335200"/>
                </a:lnTo>
                <a:lnTo>
                  <a:pt x="26593800" y="40601900"/>
                </a:lnTo>
                <a:lnTo>
                  <a:pt x="26771600" y="40944800"/>
                </a:lnTo>
                <a:lnTo>
                  <a:pt x="26974800" y="41351200"/>
                </a:lnTo>
                <a:lnTo>
                  <a:pt x="27203400" y="41783000"/>
                </a:lnTo>
                <a:lnTo>
                  <a:pt x="27432000" y="42240200"/>
                </a:lnTo>
                <a:lnTo>
                  <a:pt x="27660600" y="42684700"/>
                </a:lnTo>
                <a:lnTo>
                  <a:pt x="27889200" y="43116500"/>
                </a:lnTo>
                <a:lnTo>
                  <a:pt x="28079700" y="43484800"/>
                </a:lnTo>
                <a:lnTo>
                  <a:pt x="28232100" y="43789600"/>
                </a:lnTo>
                <a:lnTo>
                  <a:pt x="28346400" y="43992800"/>
                </a:lnTo>
                <a:lnTo>
                  <a:pt x="28397200" y="44094400"/>
                </a:lnTo>
                <a:lnTo>
                  <a:pt x="28448000" y="44183300"/>
                </a:lnTo>
                <a:lnTo>
                  <a:pt x="28536900" y="44310300"/>
                </a:lnTo>
                <a:lnTo>
                  <a:pt x="28625800" y="44462700"/>
                </a:lnTo>
                <a:lnTo>
                  <a:pt x="28727400" y="44602400"/>
                </a:lnTo>
                <a:lnTo>
                  <a:pt x="28816300" y="44729400"/>
                </a:lnTo>
                <a:lnTo>
                  <a:pt x="28867100" y="44831000"/>
                </a:lnTo>
                <a:lnTo>
                  <a:pt x="28930600" y="44932600"/>
                </a:lnTo>
                <a:lnTo>
                  <a:pt x="29057600" y="45148500"/>
                </a:lnTo>
                <a:lnTo>
                  <a:pt x="29248100" y="45466000"/>
                </a:lnTo>
                <a:lnTo>
                  <a:pt x="29476700" y="45834300"/>
                </a:lnTo>
                <a:lnTo>
                  <a:pt x="29718000" y="46253400"/>
                </a:lnTo>
                <a:lnTo>
                  <a:pt x="29972000" y="46685200"/>
                </a:lnTo>
                <a:lnTo>
                  <a:pt x="30226000" y="47091600"/>
                </a:lnTo>
                <a:lnTo>
                  <a:pt x="30454600" y="47459900"/>
                </a:lnTo>
                <a:lnTo>
                  <a:pt x="30657800" y="47764700"/>
                </a:lnTo>
                <a:lnTo>
                  <a:pt x="30797500" y="47980600"/>
                </a:lnTo>
                <a:lnTo>
                  <a:pt x="30873700" y="48069500"/>
                </a:lnTo>
                <a:lnTo>
                  <a:pt x="30988000" y="48094900"/>
                </a:lnTo>
                <a:lnTo>
                  <a:pt x="31178500" y="48094900"/>
                </a:lnTo>
                <a:lnTo>
                  <a:pt x="31394400" y="48094900"/>
                </a:lnTo>
                <a:lnTo>
                  <a:pt x="31623000" y="48082200"/>
                </a:lnTo>
                <a:lnTo>
                  <a:pt x="31813500" y="48082200"/>
                </a:lnTo>
                <a:lnTo>
                  <a:pt x="31940500" y="48107600"/>
                </a:lnTo>
                <a:lnTo>
                  <a:pt x="32016700" y="48183800"/>
                </a:lnTo>
                <a:lnTo>
                  <a:pt x="32194500" y="48374300"/>
                </a:lnTo>
                <a:lnTo>
                  <a:pt x="32473900" y="48679100"/>
                </a:lnTo>
                <a:lnTo>
                  <a:pt x="32829500" y="49060100"/>
                </a:lnTo>
                <a:lnTo>
                  <a:pt x="33248600" y="49530000"/>
                </a:lnTo>
                <a:lnTo>
                  <a:pt x="33718500" y="50063400"/>
                </a:lnTo>
                <a:lnTo>
                  <a:pt x="34239200" y="50647600"/>
                </a:lnTo>
                <a:lnTo>
                  <a:pt x="34785300" y="51269900"/>
                </a:lnTo>
                <a:lnTo>
                  <a:pt x="35344100" y="51917600"/>
                </a:lnTo>
                <a:lnTo>
                  <a:pt x="35915600" y="52565300"/>
                </a:lnTo>
                <a:lnTo>
                  <a:pt x="36487100" y="53225700"/>
                </a:lnTo>
                <a:lnTo>
                  <a:pt x="37045900" y="53860700"/>
                </a:lnTo>
                <a:lnTo>
                  <a:pt x="37566600" y="54457600"/>
                </a:lnTo>
                <a:lnTo>
                  <a:pt x="38049200" y="55029100"/>
                </a:lnTo>
                <a:lnTo>
                  <a:pt x="38481000" y="55524400"/>
                </a:lnTo>
                <a:lnTo>
                  <a:pt x="38849300" y="55956200"/>
                </a:lnTo>
                <a:lnTo>
                  <a:pt x="39141400" y="56311800"/>
                </a:lnTo>
                <a:lnTo>
                  <a:pt x="39331900" y="56553100"/>
                </a:lnTo>
                <a:lnTo>
                  <a:pt x="39433500" y="56692800"/>
                </a:lnTo>
                <a:lnTo>
                  <a:pt x="39522400" y="56870600"/>
                </a:lnTo>
                <a:lnTo>
                  <a:pt x="39535100" y="56896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16" name="Freeform 2816"/>
          <p:cNvSpPr/>
          <p:nvPr/>
        </p:nvSpPr>
        <p:spPr>
          <a:xfrm rot="-5400000">
            <a:off x="4441031" y="2197895"/>
            <a:ext cx="26193" cy="48101"/>
          </a:xfrm>
          <a:custGeom>
            <a:avLst/>
            <a:gdLst/>
            <a:ahLst/>
            <a:cxnLst/>
            <a:rect l="0" t="0" r="0" b="0"/>
            <a:pathLst>
              <a:path w="698500" h="1282700">
                <a:moveTo>
                  <a:pt x="0" y="0"/>
                </a:moveTo>
                <a:lnTo>
                  <a:pt x="0" y="12700"/>
                </a:lnTo>
                <a:lnTo>
                  <a:pt x="12700" y="38100"/>
                </a:lnTo>
                <a:lnTo>
                  <a:pt x="25400" y="101600"/>
                </a:lnTo>
                <a:lnTo>
                  <a:pt x="63500" y="203200"/>
                </a:lnTo>
                <a:lnTo>
                  <a:pt x="127000" y="355600"/>
                </a:lnTo>
                <a:lnTo>
                  <a:pt x="177800" y="482600"/>
                </a:lnTo>
                <a:lnTo>
                  <a:pt x="228600" y="584200"/>
                </a:lnTo>
                <a:lnTo>
                  <a:pt x="279400" y="660400"/>
                </a:lnTo>
                <a:lnTo>
                  <a:pt x="368300" y="787400"/>
                </a:lnTo>
                <a:lnTo>
                  <a:pt x="469900" y="927100"/>
                </a:lnTo>
                <a:lnTo>
                  <a:pt x="558800" y="1054100"/>
                </a:lnTo>
                <a:lnTo>
                  <a:pt x="622300" y="1155700"/>
                </a:lnTo>
                <a:lnTo>
                  <a:pt x="673100" y="1244600"/>
                </a:lnTo>
                <a:lnTo>
                  <a:pt x="698500" y="1282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17" name="Freeform 2817"/>
          <p:cNvSpPr/>
          <p:nvPr/>
        </p:nvSpPr>
        <p:spPr>
          <a:xfrm rot="-5400000">
            <a:off x="4997291" y="-124777"/>
            <a:ext cx="1834038" cy="2371248"/>
          </a:xfrm>
          <a:custGeom>
            <a:avLst/>
            <a:gdLst/>
            <a:ahLst/>
            <a:cxnLst/>
            <a:rect l="0" t="0" r="0" b="0"/>
            <a:pathLst>
              <a:path w="48907700" h="63233300">
                <a:moveTo>
                  <a:pt x="76200" y="0"/>
                </a:moveTo>
                <a:lnTo>
                  <a:pt x="63500" y="114300"/>
                </a:lnTo>
                <a:lnTo>
                  <a:pt x="25400" y="317500"/>
                </a:lnTo>
                <a:lnTo>
                  <a:pt x="0" y="482600"/>
                </a:lnTo>
                <a:lnTo>
                  <a:pt x="0" y="584200"/>
                </a:lnTo>
                <a:lnTo>
                  <a:pt x="12700" y="673100"/>
                </a:lnTo>
                <a:lnTo>
                  <a:pt x="50800" y="800100"/>
                </a:lnTo>
                <a:lnTo>
                  <a:pt x="88900" y="939800"/>
                </a:lnTo>
                <a:lnTo>
                  <a:pt x="127000" y="1054100"/>
                </a:lnTo>
                <a:lnTo>
                  <a:pt x="152400" y="1143000"/>
                </a:lnTo>
                <a:lnTo>
                  <a:pt x="203200" y="1219200"/>
                </a:lnTo>
                <a:lnTo>
                  <a:pt x="292100" y="1333500"/>
                </a:lnTo>
                <a:lnTo>
                  <a:pt x="393700" y="1460500"/>
                </a:lnTo>
                <a:lnTo>
                  <a:pt x="482600" y="1574800"/>
                </a:lnTo>
                <a:lnTo>
                  <a:pt x="546100" y="1651000"/>
                </a:lnTo>
                <a:lnTo>
                  <a:pt x="609600" y="1739900"/>
                </a:lnTo>
                <a:lnTo>
                  <a:pt x="774700" y="1930400"/>
                </a:lnTo>
                <a:lnTo>
                  <a:pt x="1003300" y="2209800"/>
                </a:lnTo>
                <a:lnTo>
                  <a:pt x="1282700" y="2565400"/>
                </a:lnTo>
                <a:lnTo>
                  <a:pt x="1600200" y="2946400"/>
                </a:lnTo>
                <a:lnTo>
                  <a:pt x="1943100" y="3365500"/>
                </a:lnTo>
                <a:lnTo>
                  <a:pt x="2273300" y="3771900"/>
                </a:lnTo>
                <a:lnTo>
                  <a:pt x="2603500" y="4165600"/>
                </a:lnTo>
                <a:lnTo>
                  <a:pt x="2882900" y="4508500"/>
                </a:lnTo>
                <a:lnTo>
                  <a:pt x="3111500" y="4787900"/>
                </a:lnTo>
                <a:lnTo>
                  <a:pt x="3263900" y="4965700"/>
                </a:lnTo>
                <a:lnTo>
                  <a:pt x="3314700" y="5041900"/>
                </a:lnTo>
                <a:lnTo>
                  <a:pt x="3365500" y="5092700"/>
                </a:lnTo>
                <a:lnTo>
                  <a:pt x="3441700" y="5168900"/>
                </a:lnTo>
                <a:lnTo>
                  <a:pt x="3517900" y="5245100"/>
                </a:lnTo>
                <a:lnTo>
                  <a:pt x="3568700" y="5295900"/>
                </a:lnTo>
                <a:lnTo>
                  <a:pt x="3632200" y="5359400"/>
                </a:lnTo>
                <a:lnTo>
                  <a:pt x="3810000" y="5511800"/>
                </a:lnTo>
                <a:lnTo>
                  <a:pt x="4076700" y="5753100"/>
                </a:lnTo>
                <a:lnTo>
                  <a:pt x="4419600" y="6057900"/>
                </a:lnTo>
                <a:lnTo>
                  <a:pt x="4813300" y="6400800"/>
                </a:lnTo>
                <a:lnTo>
                  <a:pt x="5245100" y="6794500"/>
                </a:lnTo>
                <a:lnTo>
                  <a:pt x="5702300" y="7188200"/>
                </a:lnTo>
                <a:lnTo>
                  <a:pt x="6146800" y="7581900"/>
                </a:lnTo>
                <a:lnTo>
                  <a:pt x="6578600" y="7975600"/>
                </a:lnTo>
                <a:lnTo>
                  <a:pt x="6972300" y="8331200"/>
                </a:lnTo>
                <a:lnTo>
                  <a:pt x="7327900" y="8636000"/>
                </a:lnTo>
                <a:lnTo>
                  <a:pt x="7594600" y="8877300"/>
                </a:lnTo>
                <a:lnTo>
                  <a:pt x="7785100" y="9042400"/>
                </a:lnTo>
                <a:lnTo>
                  <a:pt x="7861300" y="9118600"/>
                </a:lnTo>
                <a:lnTo>
                  <a:pt x="7937500" y="9194800"/>
                </a:lnTo>
                <a:lnTo>
                  <a:pt x="8026400" y="9296400"/>
                </a:lnTo>
                <a:lnTo>
                  <a:pt x="8140700" y="9410700"/>
                </a:lnTo>
                <a:lnTo>
                  <a:pt x="8242300" y="9537700"/>
                </a:lnTo>
                <a:lnTo>
                  <a:pt x="8331200" y="9639300"/>
                </a:lnTo>
                <a:lnTo>
                  <a:pt x="8394700" y="9715500"/>
                </a:lnTo>
                <a:lnTo>
                  <a:pt x="8458200" y="9804400"/>
                </a:lnTo>
                <a:lnTo>
                  <a:pt x="8610600" y="10007600"/>
                </a:lnTo>
                <a:lnTo>
                  <a:pt x="8826500" y="10299700"/>
                </a:lnTo>
                <a:lnTo>
                  <a:pt x="9093200" y="10668000"/>
                </a:lnTo>
                <a:lnTo>
                  <a:pt x="9410700" y="11099800"/>
                </a:lnTo>
                <a:lnTo>
                  <a:pt x="9753600" y="11569700"/>
                </a:lnTo>
                <a:lnTo>
                  <a:pt x="10096500" y="12065000"/>
                </a:lnTo>
                <a:lnTo>
                  <a:pt x="10452100" y="12547600"/>
                </a:lnTo>
                <a:lnTo>
                  <a:pt x="10795000" y="13017500"/>
                </a:lnTo>
                <a:lnTo>
                  <a:pt x="11112500" y="13449300"/>
                </a:lnTo>
                <a:lnTo>
                  <a:pt x="11391900" y="13830300"/>
                </a:lnTo>
                <a:lnTo>
                  <a:pt x="11607800" y="14135100"/>
                </a:lnTo>
                <a:lnTo>
                  <a:pt x="11760200" y="14338300"/>
                </a:lnTo>
                <a:lnTo>
                  <a:pt x="11836400" y="14427200"/>
                </a:lnTo>
                <a:lnTo>
                  <a:pt x="11925300" y="14528800"/>
                </a:lnTo>
                <a:lnTo>
                  <a:pt x="12052300" y="14681200"/>
                </a:lnTo>
                <a:lnTo>
                  <a:pt x="12204700" y="14846300"/>
                </a:lnTo>
                <a:lnTo>
                  <a:pt x="12344400" y="14998700"/>
                </a:lnTo>
                <a:lnTo>
                  <a:pt x="12471400" y="15138400"/>
                </a:lnTo>
                <a:lnTo>
                  <a:pt x="12534900" y="15214600"/>
                </a:lnTo>
                <a:lnTo>
                  <a:pt x="12598400" y="15303500"/>
                </a:lnTo>
                <a:lnTo>
                  <a:pt x="12674600" y="15443200"/>
                </a:lnTo>
                <a:lnTo>
                  <a:pt x="12763500" y="15582900"/>
                </a:lnTo>
                <a:lnTo>
                  <a:pt x="12852400" y="15722600"/>
                </a:lnTo>
                <a:lnTo>
                  <a:pt x="12903200" y="15811500"/>
                </a:lnTo>
                <a:lnTo>
                  <a:pt x="12979400" y="15900400"/>
                </a:lnTo>
                <a:lnTo>
                  <a:pt x="13144500" y="16103600"/>
                </a:lnTo>
                <a:lnTo>
                  <a:pt x="13398500" y="16395700"/>
                </a:lnTo>
                <a:lnTo>
                  <a:pt x="13716000" y="16764000"/>
                </a:lnTo>
                <a:lnTo>
                  <a:pt x="14084300" y="17195800"/>
                </a:lnTo>
                <a:lnTo>
                  <a:pt x="14478000" y="17678400"/>
                </a:lnTo>
                <a:lnTo>
                  <a:pt x="14897100" y="18161000"/>
                </a:lnTo>
                <a:lnTo>
                  <a:pt x="15316200" y="18656300"/>
                </a:lnTo>
                <a:lnTo>
                  <a:pt x="15709900" y="19126200"/>
                </a:lnTo>
                <a:lnTo>
                  <a:pt x="16090900" y="19570700"/>
                </a:lnTo>
                <a:lnTo>
                  <a:pt x="16408400" y="19951700"/>
                </a:lnTo>
                <a:lnTo>
                  <a:pt x="16662400" y="20256500"/>
                </a:lnTo>
                <a:lnTo>
                  <a:pt x="16840200" y="20472400"/>
                </a:lnTo>
                <a:lnTo>
                  <a:pt x="16929100" y="20574000"/>
                </a:lnTo>
                <a:lnTo>
                  <a:pt x="16992600" y="20688300"/>
                </a:lnTo>
                <a:lnTo>
                  <a:pt x="17081500" y="20840700"/>
                </a:lnTo>
                <a:lnTo>
                  <a:pt x="17183100" y="21031200"/>
                </a:lnTo>
                <a:lnTo>
                  <a:pt x="17284700" y="21234400"/>
                </a:lnTo>
                <a:lnTo>
                  <a:pt x="17373600" y="21424900"/>
                </a:lnTo>
                <a:lnTo>
                  <a:pt x="17449800" y="21590000"/>
                </a:lnTo>
                <a:lnTo>
                  <a:pt x="17513300" y="21704300"/>
                </a:lnTo>
                <a:lnTo>
                  <a:pt x="17551400" y="21818600"/>
                </a:lnTo>
                <a:lnTo>
                  <a:pt x="17653000" y="22059900"/>
                </a:lnTo>
                <a:lnTo>
                  <a:pt x="17792700" y="22402800"/>
                </a:lnTo>
                <a:lnTo>
                  <a:pt x="17957800" y="22834600"/>
                </a:lnTo>
                <a:lnTo>
                  <a:pt x="18148300" y="23342600"/>
                </a:lnTo>
                <a:lnTo>
                  <a:pt x="18364200" y="23876000"/>
                </a:lnTo>
                <a:lnTo>
                  <a:pt x="18580100" y="24434800"/>
                </a:lnTo>
                <a:lnTo>
                  <a:pt x="18796000" y="24993600"/>
                </a:lnTo>
                <a:lnTo>
                  <a:pt x="19011900" y="25527000"/>
                </a:lnTo>
                <a:lnTo>
                  <a:pt x="19202400" y="26022300"/>
                </a:lnTo>
                <a:lnTo>
                  <a:pt x="19367500" y="26454100"/>
                </a:lnTo>
                <a:lnTo>
                  <a:pt x="19494500" y="26784300"/>
                </a:lnTo>
                <a:lnTo>
                  <a:pt x="19583400" y="27025600"/>
                </a:lnTo>
                <a:lnTo>
                  <a:pt x="19634200" y="27127200"/>
                </a:lnTo>
                <a:lnTo>
                  <a:pt x="19672300" y="27241500"/>
                </a:lnTo>
                <a:lnTo>
                  <a:pt x="19723100" y="27393900"/>
                </a:lnTo>
                <a:lnTo>
                  <a:pt x="19799300" y="27559000"/>
                </a:lnTo>
                <a:lnTo>
                  <a:pt x="19862800" y="27736800"/>
                </a:lnTo>
                <a:lnTo>
                  <a:pt x="19926300" y="27889200"/>
                </a:lnTo>
                <a:lnTo>
                  <a:pt x="19964400" y="27990800"/>
                </a:lnTo>
                <a:lnTo>
                  <a:pt x="20015200" y="28092400"/>
                </a:lnTo>
                <a:lnTo>
                  <a:pt x="20129500" y="28321000"/>
                </a:lnTo>
                <a:lnTo>
                  <a:pt x="20281900" y="28638500"/>
                </a:lnTo>
                <a:lnTo>
                  <a:pt x="20472400" y="29032200"/>
                </a:lnTo>
                <a:lnTo>
                  <a:pt x="20688300" y="29476700"/>
                </a:lnTo>
                <a:lnTo>
                  <a:pt x="20916900" y="29946600"/>
                </a:lnTo>
                <a:lnTo>
                  <a:pt x="21145500" y="30403800"/>
                </a:lnTo>
                <a:lnTo>
                  <a:pt x="21361400" y="30848300"/>
                </a:lnTo>
                <a:lnTo>
                  <a:pt x="21551900" y="31254700"/>
                </a:lnTo>
                <a:lnTo>
                  <a:pt x="21717000" y="31572200"/>
                </a:lnTo>
                <a:lnTo>
                  <a:pt x="21831300" y="31813500"/>
                </a:lnTo>
                <a:lnTo>
                  <a:pt x="21882100" y="31927800"/>
                </a:lnTo>
                <a:lnTo>
                  <a:pt x="21945600" y="32042100"/>
                </a:lnTo>
                <a:lnTo>
                  <a:pt x="22021800" y="32207200"/>
                </a:lnTo>
                <a:lnTo>
                  <a:pt x="22110700" y="32397700"/>
                </a:lnTo>
                <a:lnTo>
                  <a:pt x="22212300" y="32600900"/>
                </a:lnTo>
                <a:lnTo>
                  <a:pt x="22301200" y="32791400"/>
                </a:lnTo>
                <a:lnTo>
                  <a:pt x="22377400" y="32956500"/>
                </a:lnTo>
                <a:lnTo>
                  <a:pt x="22428200" y="33070800"/>
                </a:lnTo>
                <a:lnTo>
                  <a:pt x="22491700" y="33197800"/>
                </a:lnTo>
                <a:lnTo>
                  <a:pt x="22618700" y="33439100"/>
                </a:lnTo>
                <a:lnTo>
                  <a:pt x="22809200" y="33807400"/>
                </a:lnTo>
                <a:lnTo>
                  <a:pt x="23037800" y="34264600"/>
                </a:lnTo>
                <a:lnTo>
                  <a:pt x="23317200" y="34785300"/>
                </a:lnTo>
                <a:lnTo>
                  <a:pt x="23609300" y="35369500"/>
                </a:lnTo>
                <a:lnTo>
                  <a:pt x="23926800" y="35979100"/>
                </a:lnTo>
                <a:lnTo>
                  <a:pt x="24244300" y="36588700"/>
                </a:lnTo>
                <a:lnTo>
                  <a:pt x="24549100" y="37198300"/>
                </a:lnTo>
                <a:lnTo>
                  <a:pt x="24853900" y="37769800"/>
                </a:lnTo>
                <a:lnTo>
                  <a:pt x="25107900" y="38277800"/>
                </a:lnTo>
                <a:lnTo>
                  <a:pt x="25336500" y="38722300"/>
                </a:lnTo>
                <a:lnTo>
                  <a:pt x="25514300" y="39065200"/>
                </a:lnTo>
                <a:lnTo>
                  <a:pt x="25628600" y="39281100"/>
                </a:lnTo>
                <a:lnTo>
                  <a:pt x="25679400" y="39370000"/>
                </a:lnTo>
                <a:lnTo>
                  <a:pt x="25704800" y="39420800"/>
                </a:lnTo>
                <a:lnTo>
                  <a:pt x="25742900" y="39484300"/>
                </a:lnTo>
                <a:lnTo>
                  <a:pt x="25793700" y="39547800"/>
                </a:lnTo>
                <a:lnTo>
                  <a:pt x="25819100" y="39585900"/>
                </a:lnTo>
                <a:lnTo>
                  <a:pt x="25857200" y="39662100"/>
                </a:lnTo>
                <a:lnTo>
                  <a:pt x="25946100" y="39801800"/>
                </a:lnTo>
                <a:lnTo>
                  <a:pt x="26060400" y="39992300"/>
                </a:lnTo>
                <a:lnTo>
                  <a:pt x="26174700" y="40195500"/>
                </a:lnTo>
                <a:lnTo>
                  <a:pt x="26289000" y="40373300"/>
                </a:lnTo>
                <a:lnTo>
                  <a:pt x="26377900" y="40513000"/>
                </a:lnTo>
                <a:lnTo>
                  <a:pt x="26428700" y="40576500"/>
                </a:lnTo>
                <a:lnTo>
                  <a:pt x="26492200" y="40589200"/>
                </a:lnTo>
                <a:lnTo>
                  <a:pt x="26593800" y="40576500"/>
                </a:lnTo>
                <a:lnTo>
                  <a:pt x="26682700" y="40576500"/>
                </a:lnTo>
                <a:lnTo>
                  <a:pt x="26746200" y="40589200"/>
                </a:lnTo>
                <a:lnTo>
                  <a:pt x="26835100" y="40678100"/>
                </a:lnTo>
                <a:lnTo>
                  <a:pt x="27038300" y="40906700"/>
                </a:lnTo>
                <a:lnTo>
                  <a:pt x="27381200" y="41287700"/>
                </a:lnTo>
                <a:lnTo>
                  <a:pt x="27813000" y="41795700"/>
                </a:lnTo>
                <a:lnTo>
                  <a:pt x="28346400" y="42405300"/>
                </a:lnTo>
                <a:lnTo>
                  <a:pt x="28968700" y="43103800"/>
                </a:lnTo>
                <a:lnTo>
                  <a:pt x="29641800" y="43865800"/>
                </a:lnTo>
                <a:lnTo>
                  <a:pt x="30365700" y="44704000"/>
                </a:lnTo>
                <a:lnTo>
                  <a:pt x="31127700" y="45567600"/>
                </a:lnTo>
                <a:lnTo>
                  <a:pt x="31902400" y="46469300"/>
                </a:lnTo>
                <a:lnTo>
                  <a:pt x="32702500" y="47371000"/>
                </a:lnTo>
                <a:lnTo>
                  <a:pt x="33477200" y="48260000"/>
                </a:lnTo>
                <a:lnTo>
                  <a:pt x="34239200" y="49136300"/>
                </a:lnTo>
                <a:lnTo>
                  <a:pt x="34963100" y="49974500"/>
                </a:lnTo>
                <a:lnTo>
                  <a:pt x="35648900" y="50749200"/>
                </a:lnTo>
                <a:lnTo>
                  <a:pt x="36258500" y="51460400"/>
                </a:lnTo>
                <a:lnTo>
                  <a:pt x="36791900" y="52070000"/>
                </a:lnTo>
                <a:lnTo>
                  <a:pt x="37236400" y="52578000"/>
                </a:lnTo>
                <a:lnTo>
                  <a:pt x="37579300" y="52971700"/>
                </a:lnTo>
                <a:lnTo>
                  <a:pt x="37795200" y="53225700"/>
                </a:lnTo>
                <a:lnTo>
                  <a:pt x="37871400" y="53327300"/>
                </a:lnTo>
                <a:lnTo>
                  <a:pt x="37922200" y="53428900"/>
                </a:lnTo>
                <a:lnTo>
                  <a:pt x="37973000" y="53568600"/>
                </a:lnTo>
                <a:lnTo>
                  <a:pt x="38023800" y="53746400"/>
                </a:lnTo>
                <a:lnTo>
                  <a:pt x="38087300" y="53911500"/>
                </a:lnTo>
                <a:lnTo>
                  <a:pt x="38138100" y="54063900"/>
                </a:lnTo>
                <a:lnTo>
                  <a:pt x="38176200" y="54165500"/>
                </a:lnTo>
                <a:lnTo>
                  <a:pt x="38239700" y="54254400"/>
                </a:lnTo>
                <a:lnTo>
                  <a:pt x="38366700" y="54444900"/>
                </a:lnTo>
                <a:lnTo>
                  <a:pt x="38544500" y="54724300"/>
                </a:lnTo>
                <a:lnTo>
                  <a:pt x="38773100" y="55067200"/>
                </a:lnTo>
                <a:lnTo>
                  <a:pt x="39027100" y="55448200"/>
                </a:lnTo>
                <a:lnTo>
                  <a:pt x="39306500" y="55854600"/>
                </a:lnTo>
                <a:lnTo>
                  <a:pt x="39585900" y="56273700"/>
                </a:lnTo>
                <a:lnTo>
                  <a:pt x="39865300" y="56667400"/>
                </a:lnTo>
                <a:lnTo>
                  <a:pt x="40119300" y="57035700"/>
                </a:lnTo>
                <a:lnTo>
                  <a:pt x="40347900" y="57340500"/>
                </a:lnTo>
                <a:lnTo>
                  <a:pt x="40538400" y="57581800"/>
                </a:lnTo>
                <a:lnTo>
                  <a:pt x="40665400" y="57734200"/>
                </a:lnTo>
                <a:lnTo>
                  <a:pt x="40817800" y="57848500"/>
                </a:lnTo>
                <a:lnTo>
                  <a:pt x="41059100" y="58000900"/>
                </a:lnTo>
                <a:lnTo>
                  <a:pt x="41389300" y="58204100"/>
                </a:lnTo>
                <a:lnTo>
                  <a:pt x="41783000" y="58445400"/>
                </a:lnTo>
                <a:lnTo>
                  <a:pt x="42214800" y="58699400"/>
                </a:lnTo>
                <a:lnTo>
                  <a:pt x="42684700" y="58966100"/>
                </a:lnTo>
                <a:lnTo>
                  <a:pt x="43154600" y="59232800"/>
                </a:lnTo>
                <a:lnTo>
                  <a:pt x="43624500" y="59499500"/>
                </a:lnTo>
                <a:lnTo>
                  <a:pt x="44069000" y="59753500"/>
                </a:lnTo>
                <a:lnTo>
                  <a:pt x="44462700" y="59969400"/>
                </a:lnTo>
                <a:lnTo>
                  <a:pt x="44805600" y="60172600"/>
                </a:lnTo>
                <a:lnTo>
                  <a:pt x="45059600" y="60325000"/>
                </a:lnTo>
                <a:lnTo>
                  <a:pt x="45224700" y="60426600"/>
                </a:lnTo>
                <a:lnTo>
                  <a:pt x="45389800" y="60540900"/>
                </a:lnTo>
                <a:lnTo>
                  <a:pt x="45631100" y="60731400"/>
                </a:lnTo>
                <a:lnTo>
                  <a:pt x="45923200" y="60960000"/>
                </a:lnTo>
                <a:lnTo>
                  <a:pt x="46266100" y="61239400"/>
                </a:lnTo>
                <a:lnTo>
                  <a:pt x="46647100" y="61544200"/>
                </a:lnTo>
                <a:lnTo>
                  <a:pt x="47028100" y="61861700"/>
                </a:lnTo>
                <a:lnTo>
                  <a:pt x="47421800" y="62166500"/>
                </a:lnTo>
                <a:lnTo>
                  <a:pt x="47802800" y="62458600"/>
                </a:lnTo>
                <a:lnTo>
                  <a:pt x="48145700" y="62725300"/>
                </a:lnTo>
                <a:lnTo>
                  <a:pt x="48450500" y="62953900"/>
                </a:lnTo>
                <a:lnTo>
                  <a:pt x="48691800" y="63119000"/>
                </a:lnTo>
                <a:lnTo>
                  <a:pt x="48869600" y="63207900"/>
                </a:lnTo>
                <a:lnTo>
                  <a:pt x="48907700" y="63233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18" name="Freeform 2818"/>
          <p:cNvSpPr/>
          <p:nvPr/>
        </p:nvSpPr>
        <p:spPr>
          <a:xfrm rot="-5400000">
            <a:off x="4511992" y="1944530"/>
            <a:ext cx="112871" cy="177641"/>
          </a:xfrm>
          <a:custGeom>
            <a:avLst/>
            <a:gdLst/>
            <a:ahLst/>
            <a:cxnLst/>
            <a:rect l="0" t="0" r="0" b="0"/>
            <a:pathLst>
              <a:path w="3009900" h="4737100">
                <a:moveTo>
                  <a:pt x="0" y="0"/>
                </a:moveTo>
                <a:lnTo>
                  <a:pt x="12700" y="38100"/>
                </a:lnTo>
                <a:lnTo>
                  <a:pt x="63500" y="114300"/>
                </a:lnTo>
                <a:lnTo>
                  <a:pt x="139700" y="241300"/>
                </a:lnTo>
                <a:lnTo>
                  <a:pt x="241300" y="444500"/>
                </a:lnTo>
                <a:lnTo>
                  <a:pt x="368300" y="660400"/>
                </a:lnTo>
                <a:lnTo>
                  <a:pt x="482600" y="850900"/>
                </a:lnTo>
                <a:lnTo>
                  <a:pt x="558800" y="990600"/>
                </a:lnTo>
                <a:lnTo>
                  <a:pt x="596900" y="1054100"/>
                </a:lnTo>
                <a:lnTo>
                  <a:pt x="635000" y="1079500"/>
                </a:lnTo>
                <a:lnTo>
                  <a:pt x="673100" y="1117600"/>
                </a:lnTo>
                <a:lnTo>
                  <a:pt x="711200" y="1143000"/>
                </a:lnTo>
                <a:lnTo>
                  <a:pt x="749300" y="1193800"/>
                </a:lnTo>
                <a:lnTo>
                  <a:pt x="838200" y="1282700"/>
                </a:lnTo>
                <a:lnTo>
                  <a:pt x="927100" y="1397000"/>
                </a:lnTo>
                <a:lnTo>
                  <a:pt x="1003300" y="1485900"/>
                </a:lnTo>
                <a:lnTo>
                  <a:pt x="1041400" y="1524000"/>
                </a:lnTo>
                <a:lnTo>
                  <a:pt x="1079500" y="1536700"/>
                </a:lnTo>
                <a:lnTo>
                  <a:pt x="1130300" y="1549400"/>
                </a:lnTo>
                <a:lnTo>
                  <a:pt x="1155700" y="1562100"/>
                </a:lnTo>
                <a:lnTo>
                  <a:pt x="1206500" y="1612900"/>
                </a:lnTo>
                <a:lnTo>
                  <a:pt x="1320800" y="1739900"/>
                </a:lnTo>
                <a:lnTo>
                  <a:pt x="1498600" y="1943100"/>
                </a:lnTo>
                <a:lnTo>
                  <a:pt x="1714500" y="2184400"/>
                </a:lnTo>
                <a:lnTo>
                  <a:pt x="1943100" y="2463800"/>
                </a:lnTo>
                <a:lnTo>
                  <a:pt x="2184400" y="2743200"/>
                </a:lnTo>
                <a:lnTo>
                  <a:pt x="2413000" y="3022600"/>
                </a:lnTo>
                <a:lnTo>
                  <a:pt x="2616200" y="3276600"/>
                </a:lnTo>
                <a:lnTo>
                  <a:pt x="2755900" y="3492500"/>
                </a:lnTo>
                <a:lnTo>
                  <a:pt x="2844800" y="3644900"/>
                </a:lnTo>
                <a:lnTo>
                  <a:pt x="2895600" y="3797300"/>
                </a:lnTo>
                <a:lnTo>
                  <a:pt x="2933700" y="4038600"/>
                </a:lnTo>
                <a:lnTo>
                  <a:pt x="2971800" y="4330700"/>
                </a:lnTo>
                <a:lnTo>
                  <a:pt x="3009900" y="4660900"/>
                </a:lnTo>
                <a:lnTo>
                  <a:pt x="3009900" y="4737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19" name="Freeform 2819"/>
          <p:cNvSpPr/>
          <p:nvPr/>
        </p:nvSpPr>
        <p:spPr>
          <a:xfrm rot="-5400000">
            <a:off x="5231606" y="900113"/>
            <a:ext cx="324802" cy="429577"/>
          </a:xfrm>
          <a:custGeom>
            <a:avLst/>
            <a:gdLst/>
            <a:ahLst/>
            <a:cxnLst/>
            <a:rect l="0" t="0" r="0" b="0"/>
            <a:pathLst>
              <a:path w="8661400" h="11455400">
                <a:moveTo>
                  <a:pt x="0" y="0"/>
                </a:moveTo>
                <a:lnTo>
                  <a:pt x="0" y="101600"/>
                </a:lnTo>
                <a:lnTo>
                  <a:pt x="25400" y="609600"/>
                </a:lnTo>
                <a:lnTo>
                  <a:pt x="50800" y="1092200"/>
                </a:lnTo>
                <a:lnTo>
                  <a:pt x="76200" y="1511300"/>
                </a:lnTo>
                <a:lnTo>
                  <a:pt x="101600" y="1879600"/>
                </a:lnTo>
                <a:lnTo>
                  <a:pt x="139700" y="2146300"/>
                </a:lnTo>
                <a:lnTo>
                  <a:pt x="165100" y="2311400"/>
                </a:lnTo>
                <a:lnTo>
                  <a:pt x="241300" y="2476500"/>
                </a:lnTo>
                <a:lnTo>
                  <a:pt x="355600" y="2692400"/>
                </a:lnTo>
                <a:lnTo>
                  <a:pt x="508000" y="2959100"/>
                </a:lnTo>
                <a:lnTo>
                  <a:pt x="698500" y="3263900"/>
                </a:lnTo>
                <a:lnTo>
                  <a:pt x="901700" y="3581400"/>
                </a:lnTo>
                <a:lnTo>
                  <a:pt x="1117600" y="3911600"/>
                </a:lnTo>
                <a:lnTo>
                  <a:pt x="1333500" y="4229100"/>
                </a:lnTo>
                <a:lnTo>
                  <a:pt x="1536700" y="4521200"/>
                </a:lnTo>
                <a:lnTo>
                  <a:pt x="1727200" y="4762500"/>
                </a:lnTo>
                <a:lnTo>
                  <a:pt x="1879600" y="4965700"/>
                </a:lnTo>
                <a:lnTo>
                  <a:pt x="1993900" y="5092700"/>
                </a:lnTo>
                <a:lnTo>
                  <a:pt x="2120900" y="5194300"/>
                </a:lnTo>
                <a:lnTo>
                  <a:pt x="2362200" y="5359400"/>
                </a:lnTo>
                <a:lnTo>
                  <a:pt x="2705100" y="5575300"/>
                </a:lnTo>
                <a:lnTo>
                  <a:pt x="3111500" y="5842000"/>
                </a:lnTo>
                <a:lnTo>
                  <a:pt x="3594100" y="6134100"/>
                </a:lnTo>
                <a:lnTo>
                  <a:pt x="4127500" y="6464300"/>
                </a:lnTo>
                <a:lnTo>
                  <a:pt x="4673600" y="6807200"/>
                </a:lnTo>
                <a:lnTo>
                  <a:pt x="5245100" y="7162800"/>
                </a:lnTo>
                <a:lnTo>
                  <a:pt x="5816600" y="7505700"/>
                </a:lnTo>
                <a:lnTo>
                  <a:pt x="6362700" y="7848600"/>
                </a:lnTo>
                <a:lnTo>
                  <a:pt x="6883400" y="8166100"/>
                </a:lnTo>
                <a:lnTo>
                  <a:pt x="7340600" y="8458200"/>
                </a:lnTo>
                <a:lnTo>
                  <a:pt x="7734300" y="8712200"/>
                </a:lnTo>
                <a:lnTo>
                  <a:pt x="8039100" y="8915400"/>
                </a:lnTo>
                <a:lnTo>
                  <a:pt x="8204200" y="9029700"/>
                </a:lnTo>
                <a:lnTo>
                  <a:pt x="8293100" y="9093200"/>
                </a:lnTo>
                <a:lnTo>
                  <a:pt x="8318500" y="9131300"/>
                </a:lnTo>
                <a:lnTo>
                  <a:pt x="8331200" y="9131300"/>
                </a:lnTo>
                <a:lnTo>
                  <a:pt x="8331200" y="9156700"/>
                </a:lnTo>
                <a:lnTo>
                  <a:pt x="8343900" y="9207500"/>
                </a:lnTo>
                <a:lnTo>
                  <a:pt x="8356600" y="9296400"/>
                </a:lnTo>
                <a:lnTo>
                  <a:pt x="8343900" y="9448800"/>
                </a:lnTo>
                <a:lnTo>
                  <a:pt x="8318500" y="9690100"/>
                </a:lnTo>
                <a:lnTo>
                  <a:pt x="8280400" y="9944100"/>
                </a:lnTo>
                <a:lnTo>
                  <a:pt x="8242300" y="10210800"/>
                </a:lnTo>
                <a:lnTo>
                  <a:pt x="8216900" y="10439400"/>
                </a:lnTo>
                <a:lnTo>
                  <a:pt x="8204200" y="10629900"/>
                </a:lnTo>
                <a:lnTo>
                  <a:pt x="8204200" y="10756900"/>
                </a:lnTo>
                <a:lnTo>
                  <a:pt x="8267700" y="10871200"/>
                </a:lnTo>
                <a:lnTo>
                  <a:pt x="8356600" y="11036300"/>
                </a:lnTo>
                <a:lnTo>
                  <a:pt x="8496300" y="11239500"/>
                </a:lnTo>
                <a:lnTo>
                  <a:pt x="8636000" y="11430000"/>
                </a:lnTo>
                <a:lnTo>
                  <a:pt x="8661400" y="11455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20" name="Freeform 2820"/>
          <p:cNvSpPr/>
          <p:nvPr/>
        </p:nvSpPr>
        <p:spPr>
          <a:xfrm rot="-5400000">
            <a:off x="5096351" y="1268255"/>
            <a:ext cx="476" cy="23336"/>
          </a:xfrm>
          <a:custGeom>
            <a:avLst/>
            <a:gdLst/>
            <a:ahLst/>
            <a:cxnLst/>
            <a:rect l="0" t="0" r="0" b="0"/>
            <a:pathLst>
              <a:path w="12700" h="622300">
                <a:moveTo>
                  <a:pt x="0" y="0"/>
                </a:moveTo>
                <a:lnTo>
                  <a:pt x="0" y="25400"/>
                </a:lnTo>
                <a:lnTo>
                  <a:pt x="0" y="63500"/>
                </a:lnTo>
                <a:lnTo>
                  <a:pt x="0" y="177800"/>
                </a:lnTo>
                <a:lnTo>
                  <a:pt x="12700" y="381000"/>
                </a:lnTo>
                <a:lnTo>
                  <a:pt x="12700" y="6223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21" name="Freeform 2821"/>
          <p:cNvSpPr/>
          <p:nvPr/>
        </p:nvSpPr>
        <p:spPr>
          <a:xfrm rot="-5400000">
            <a:off x="5115163" y="3101579"/>
            <a:ext cx="9525" cy="16668"/>
          </a:xfrm>
          <a:custGeom>
            <a:avLst/>
            <a:gdLst/>
            <a:ahLst/>
            <a:cxnLst/>
            <a:rect l="0" t="0" r="0" b="0"/>
            <a:pathLst>
              <a:path w="254000" h="444500">
                <a:moveTo>
                  <a:pt x="190500" y="0"/>
                </a:moveTo>
                <a:lnTo>
                  <a:pt x="0" y="254000"/>
                </a:lnTo>
                <a:lnTo>
                  <a:pt x="254000" y="444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22" name="Freeform 2822"/>
          <p:cNvSpPr/>
          <p:nvPr/>
        </p:nvSpPr>
        <p:spPr>
          <a:xfrm rot="-5400000">
            <a:off x="5794058" y="3606642"/>
            <a:ext cx="16668" cy="16668"/>
          </a:xfrm>
          <a:custGeom>
            <a:avLst/>
            <a:gdLst/>
            <a:ahLst/>
            <a:cxnLst/>
            <a:rect l="0" t="0" r="0" b="0"/>
            <a:pathLst>
              <a:path w="444500" h="444500">
                <a:moveTo>
                  <a:pt x="444500" y="190500"/>
                </a:moveTo>
                <a:lnTo>
                  <a:pt x="254000" y="444500"/>
                </a:lnTo>
                <a:lnTo>
                  <a:pt x="0" y="254000"/>
                </a:lnTo>
                <a:lnTo>
                  <a:pt x="190500" y="0"/>
                </a:lnTo>
                <a:lnTo>
                  <a:pt x="444500" y="190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23" name="Freeform 2823"/>
          <p:cNvSpPr/>
          <p:nvPr/>
        </p:nvSpPr>
        <p:spPr>
          <a:xfrm>
            <a:off x="5068493" y="3193436"/>
            <a:ext cx="128993" cy="36774"/>
          </a:xfrm>
          <a:custGeom>
            <a:avLst/>
            <a:gdLst/>
            <a:ahLst/>
            <a:cxnLst/>
            <a:rect l="0" t="0" r="0" b="0"/>
            <a:pathLst>
              <a:path w="3439812" h="980643">
                <a:moveTo>
                  <a:pt x="0" y="476590"/>
                </a:moveTo>
                <a:cubicBezTo>
                  <a:pt x="1144521" y="980643"/>
                  <a:pt x="2475448" y="796241"/>
                  <a:pt x="3439812" y="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24" name="Freeform 2824"/>
          <p:cNvSpPr/>
          <p:nvPr/>
        </p:nvSpPr>
        <p:spPr>
          <a:xfrm rot="-5400000">
            <a:off x="4637247" y="3271362"/>
            <a:ext cx="491490" cy="371475"/>
          </a:xfrm>
          <a:custGeom>
            <a:avLst/>
            <a:gdLst/>
            <a:ahLst/>
            <a:cxnLst/>
            <a:rect l="0" t="0" r="0" b="0"/>
            <a:pathLst>
              <a:path w="13106400" h="9906000">
                <a:moveTo>
                  <a:pt x="13106400" y="99060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25" name="Freeform 2825"/>
          <p:cNvSpPr/>
          <p:nvPr/>
        </p:nvSpPr>
        <p:spPr>
          <a:xfrm rot="-5400000">
            <a:off x="4650848" y="3748307"/>
            <a:ext cx="128993" cy="36774"/>
          </a:xfrm>
          <a:custGeom>
            <a:avLst/>
            <a:gdLst/>
            <a:ahLst/>
            <a:cxnLst/>
            <a:rect l="0" t="0" r="0" b="0"/>
            <a:pathLst>
              <a:path w="3439815" h="980641">
                <a:moveTo>
                  <a:pt x="0" y="476597"/>
                </a:moveTo>
                <a:cubicBezTo>
                  <a:pt x="1144519" y="980641"/>
                  <a:pt x="2475446" y="796243"/>
                  <a:pt x="3439815" y="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26" name="Freeform 2826"/>
          <p:cNvSpPr/>
          <p:nvPr/>
        </p:nvSpPr>
        <p:spPr>
          <a:xfrm rot="-5400000">
            <a:off x="4774644" y="3771663"/>
            <a:ext cx="371951" cy="491490"/>
          </a:xfrm>
          <a:custGeom>
            <a:avLst/>
            <a:gdLst/>
            <a:ahLst/>
            <a:cxnLst/>
            <a:rect l="0" t="0" r="0" b="0"/>
            <a:pathLst>
              <a:path w="9918700" h="13106400">
                <a:moveTo>
                  <a:pt x="9918700" y="0"/>
                </a:moveTo>
                <a:lnTo>
                  <a:pt x="0" y="13106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27" name="Freeform 2827"/>
          <p:cNvSpPr/>
          <p:nvPr/>
        </p:nvSpPr>
        <p:spPr>
          <a:xfrm>
            <a:off x="5206195" y="4165953"/>
            <a:ext cx="128993" cy="36774"/>
          </a:xfrm>
          <a:custGeom>
            <a:avLst/>
            <a:gdLst/>
            <a:ahLst/>
            <a:cxnLst/>
            <a:rect l="0" t="0" r="0" b="0"/>
            <a:pathLst>
              <a:path w="3439812" h="980643">
                <a:moveTo>
                  <a:pt x="3439812" y="504053"/>
                </a:moveTo>
                <a:cubicBezTo>
                  <a:pt x="2295291" y="0"/>
                  <a:pt x="964364" y="184402"/>
                  <a:pt x="0" y="980643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28" name="Freeform 2828"/>
          <p:cNvSpPr/>
          <p:nvPr/>
        </p:nvSpPr>
        <p:spPr>
          <a:xfrm rot="-5400000">
            <a:off x="5275183" y="3753565"/>
            <a:ext cx="491490" cy="371951"/>
          </a:xfrm>
          <a:custGeom>
            <a:avLst/>
            <a:gdLst/>
            <a:ahLst/>
            <a:cxnLst/>
            <a:rect l="0" t="0" r="0" b="0"/>
            <a:pathLst>
              <a:path w="13106400" h="9918700">
                <a:moveTo>
                  <a:pt x="0" y="0"/>
                </a:moveTo>
                <a:lnTo>
                  <a:pt x="13106400" y="9918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29" name="Freeform 2829"/>
          <p:cNvSpPr/>
          <p:nvPr/>
        </p:nvSpPr>
        <p:spPr>
          <a:xfrm>
            <a:off x="5669950" y="3564972"/>
            <a:ext cx="36774" cy="128993"/>
          </a:xfrm>
          <a:custGeom>
            <a:avLst/>
            <a:gdLst/>
            <a:ahLst/>
            <a:cxnLst/>
            <a:rect l="0" t="0" r="0" b="0"/>
            <a:pathLst>
              <a:path w="980643" h="3439812">
                <a:moveTo>
                  <a:pt x="504053" y="0"/>
                </a:moveTo>
                <a:cubicBezTo>
                  <a:pt x="0" y="1144521"/>
                  <a:pt x="184402" y="2475448"/>
                  <a:pt x="980643" y="3439812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30" name="Freeform 2830"/>
          <p:cNvSpPr/>
          <p:nvPr/>
        </p:nvSpPr>
        <p:spPr>
          <a:xfrm rot="-5400000">
            <a:off x="5257562" y="3133488"/>
            <a:ext cx="371951" cy="491490"/>
          </a:xfrm>
          <a:custGeom>
            <a:avLst/>
            <a:gdLst/>
            <a:ahLst/>
            <a:cxnLst/>
            <a:rect l="0" t="0" r="0" b="0"/>
            <a:pathLst>
              <a:path w="9918700" h="13106400">
                <a:moveTo>
                  <a:pt x="0" y="13106400"/>
                </a:moveTo>
                <a:lnTo>
                  <a:pt x="9918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31" name="Freeform 2831"/>
          <p:cNvSpPr/>
          <p:nvPr/>
        </p:nvSpPr>
        <p:spPr>
          <a:xfrm rot="-5400000">
            <a:off x="5275898" y="4281965"/>
            <a:ext cx="16668" cy="16668"/>
          </a:xfrm>
          <a:custGeom>
            <a:avLst/>
            <a:gdLst/>
            <a:ahLst/>
            <a:cxnLst/>
            <a:rect l="0" t="0" r="0" b="0"/>
            <a:pathLst>
              <a:path w="444500" h="444500">
                <a:moveTo>
                  <a:pt x="190500" y="0"/>
                </a:moveTo>
                <a:lnTo>
                  <a:pt x="444500" y="190500"/>
                </a:lnTo>
                <a:lnTo>
                  <a:pt x="254000" y="444500"/>
                </a:ln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32" name="Freeform 2832"/>
          <p:cNvSpPr/>
          <p:nvPr/>
        </p:nvSpPr>
        <p:spPr>
          <a:xfrm>
            <a:off x="5072063" y="3618071"/>
            <a:ext cx="171926" cy="171926"/>
          </a:xfrm>
          <a:custGeom>
            <a:avLst/>
            <a:gdLst/>
            <a:ahLst/>
            <a:cxnLst/>
            <a:rect l="0" t="0" r="0" b="0"/>
            <a:pathLst>
              <a:path w="4584700" h="4584700">
                <a:moveTo>
                  <a:pt x="4584700" y="2292350"/>
                </a:moveTo>
                <a:cubicBezTo>
                  <a:pt x="4584700" y="1026321"/>
                  <a:pt x="3558379" y="0"/>
                  <a:pt x="2292350" y="0"/>
                </a:cubicBezTo>
                <a:cubicBezTo>
                  <a:pt x="1026321" y="0"/>
                  <a:pt x="0" y="1026321"/>
                  <a:pt x="0" y="2292350"/>
                </a:cubicBezTo>
                <a:cubicBezTo>
                  <a:pt x="0" y="3558379"/>
                  <a:pt x="1026321" y="4584700"/>
                  <a:pt x="2292350" y="4584700"/>
                </a:cubicBezTo>
                <a:cubicBezTo>
                  <a:pt x="3558379" y="4584700"/>
                  <a:pt x="4584700" y="3558379"/>
                  <a:pt x="4584700" y="22923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33" name="Freeform 2833"/>
          <p:cNvSpPr/>
          <p:nvPr/>
        </p:nvSpPr>
        <p:spPr>
          <a:xfrm rot="-5400000">
            <a:off x="4601528" y="3772853"/>
            <a:ext cx="14287" cy="14287"/>
          </a:xfrm>
          <a:custGeom>
            <a:avLst/>
            <a:gdLst/>
            <a:ahLst/>
            <a:cxnLst/>
            <a:rect l="0" t="0" r="0" b="0"/>
            <a:pathLst>
              <a:path w="381000" h="381000">
                <a:moveTo>
                  <a:pt x="0" y="203200"/>
                </a:moveTo>
                <a:lnTo>
                  <a:pt x="25400" y="381000"/>
                </a:lnTo>
                <a:lnTo>
                  <a:pt x="381000" y="330200"/>
                </a:lnTo>
                <a:lnTo>
                  <a:pt x="355600" y="152400"/>
                </a:lnTo>
                <a:lnTo>
                  <a:pt x="152400" y="0"/>
                </a:lnTo>
                <a:lnTo>
                  <a:pt x="0" y="203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34" name="Freeform 2834"/>
          <p:cNvSpPr/>
          <p:nvPr/>
        </p:nvSpPr>
        <p:spPr>
          <a:xfrm rot="-5400000">
            <a:off x="4589621" y="3779997"/>
            <a:ext cx="45720" cy="61912"/>
          </a:xfrm>
          <a:custGeom>
            <a:avLst/>
            <a:gdLst/>
            <a:ahLst/>
            <a:cxnLst/>
            <a:rect l="0" t="0" r="0" b="0"/>
            <a:pathLst>
              <a:path w="1219200" h="1651000">
                <a:moveTo>
                  <a:pt x="1219200" y="1511300"/>
                </a:moveTo>
                <a:lnTo>
                  <a:pt x="1016000" y="0"/>
                </a:lnTo>
                <a:lnTo>
                  <a:pt x="0" y="139700"/>
                </a:lnTo>
                <a:lnTo>
                  <a:pt x="215900" y="1651000"/>
                </a:lnTo>
                <a:lnTo>
                  <a:pt x="1219200" y="151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35" name="Freeform 2835"/>
          <p:cNvSpPr/>
          <p:nvPr/>
        </p:nvSpPr>
        <p:spPr>
          <a:xfrm rot="-5400000">
            <a:off x="4581048" y="3719513"/>
            <a:ext cx="45720" cy="61912"/>
          </a:xfrm>
          <a:custGeom>
            <a:avLst/>
            <a:gdLst/>
            <a:ahLst/>
            <a:cxnLst/>
            <a:rect l="0" t="0" r="0" b="0"/>
            <a:pathLst>
              <a:path w="1219200" h="1651000">
                <a:moveTo>
                  <a:pt x="215900" y="1651000"/>
                </a:moveTo>
                <a:lnTo>
                  <a:pt x="1219200" y="1511300"/>
                </a:lnTo>
                <a:lnTo>
                  <a:pt x="1016000" y="0"/>
                </a:lnTo>
                <a:lnTo>
                  <a:pt x="0" y="139700"/>
                </a:lnTo>
                <a:lnTo>
                  <a:pt x="215900" y="1651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36" name="Freeform 2836"/>
          <p:cNvSpPr/>
          <p:nvPr/>
        </p:nvSpPr>
        <p:spPr>
          <a:xfrm rot="-5400000">
            <a:off x="4532471" y="3759042"/>
            <a:ext cx="41433" cy="58578"/>
          </a:xfrm>
          <a:custGeom>
            <a:avLst/>
            <a:gdLst/>
            <a:ahLst/>
            <a:cxnLst/>
            <a:rect l="0" t="0" r="0" b="0"/>
            <a:pathLst>
              <a:path w="1104900" h="1562100">
                <a:moveTo>
                  <a:pt x="203200" y="1562100"/>
                </a:moveTo>
                <a:lnTo>
                  <a:pt x="0" y="127000"/>
                </a:lnTo>
                <a:lnTo>
                  <a:pt x="901700" y="0"/>
                </a:lnTo>
                <a:lnTo>
                  <a:pt x="1104900" y="143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37" name="Freeform 2837"/>
          <p:cNvSpPr/>
          <p:nvPr/>
        </p:nvSpPr>
        <p:spPr>
          <a:xfrm rot="-5400000">
            <a:off x="4546759" y="2911793"/>
            <a:ext cx="861060" cy="651510"/>
          </a:xfrm>
          <a:custGeom>
            <a:avLst/>
            <a:gdLst/>
            <a:ahLst/>
            <a:cxnLst/>
            <a:rect l="0" t="0" r="0" b="0"/>
            <a:pathLst>
              <a:path w="22961600" h="17373600">
                <a:moveTo>
                  <a:pt x="22961600" y="173736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38" name="Freeform 2838"/>
          <p:cNvSpPr/>
          <p:nvPr/>
        </p:nvSpPr>
        <p:spPr>
          <a:xfrm rot="-5400000">
            <a:off x="4435698" y="3671183"/>
            <a:ext cx="272748" cy="216415"/>
          </a:xfrm>
          <a:custGeom>
            <a:avLst/>
            <a:gdLst/>
            <a:ahLst/>
            <a:cxnLst/>
            <a:rect l="0" t="0" r="0" b="0"/>
            <a:pathLst>
              <a:path w="7273274" h="5771059">
                <a:moveTo>
                  <a:pt x="6616446" y="4998095"/>
                </a:moveTo>
                <a:cubicBezTo>
                  <a:pt x="7273274" y="3506676"/>
                  <a:pt x="6746193" y="1759087"/>
                  <a:pt x="5374283" y="879537"/>
                </a:cubicBezTo>
                <a:cubicBezTo>
                  <a:pt x="4002367" y="0"/>
                  <a:pt x="2194285" y="250515"/>
                  <a:pt x="1113185" y="1469926"/>
                </a:cubicBezTo>
                <a:cubicBezTo>
                  <a:pt x="32085" y="2689337"/>
                  <a:pt x="0" y="4514404"/>
                  <a:pt x="1037580" y="5771059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39" name="Freeform 2839"/>
          <p:cNvSpPr/>
          <p:nvPr/>
        </p:nvSpPr>
        <p:spPr>
          <a:xfrm rot="-5400000">
            <a:off x="4785360" y="3772377"/>
            <a:ext cx="651510" cy="861060"/>
          </a:xfrm>
          <a:custGeom>
            <a:avLst/>
            <a:gdLst/>
            <a:ahLst/>
            <a:cxnLst/>
            <a:rect l="0" t="0" r="0" b="0"/>
            <a:pathLst>
              <a:path w="17373600" h="22961600">
                <a:moveTo>
                  <a:pt x="17373600" y="0"/>
                </a:moveTo>
                <a:lnTo>
                  <a:pt x="0" y="22961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40" name="Freeform 2840"/>
          <p:cNvSpPr/>
          <p:nvPr/>
        </p:nvSpPr>
        <p:spPr>
          <a:xfrm>
            <a:off x="5302974" y="2806497"/>
            <a:ext cx="821164" cy="1721966"/>
          </a:xfrm>
          <a:custGeom>
            <a:avLst/>
            <a:gdLst/>
            <a:ahLst/>
            <a:cxnLst/>
            <a:rect l="0" t="0" r="0" b="0"/>
            <a:pathLst>
              <a:path w="21897707" h="45919103">
                <a:moveTo>
                  <a:pt x="6364393" y="45919103"/>
                </a:moveTo>
                <a:cubicBezTo>
                  <a:pt x="16167826" y="41537505"/>
                  <a:pt x="21897707" y="31206275"/>
                  <a:pt x="20423504" y="20569904"/>
                </a:cubicBezTo>
                <a:cubicBezTo>
                  <a:pt x="18949302" y="9933531"/>
                  <a:pt x="10625572" y="1550135"/>
                  <a:pt x="0" y="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41" name="Freeform 2841"/>
          <p:cNvSpPr/>
          <p:nvPr/>
        </p:nvSpPr>
        <p:spPr>
          <a:xfrm rot="-5400000">
            <a:off x="5164932" y="3698559"/>
            <a:ext cx="19526" cy="7143"/>
          </a:xfrm>
          <a:custGeom>
            <a:avLst/>
            <a:gdLst/>
            <a:ahLst/>
            <a:cxnLst/>
            <a:rect l="0" t="0" r="0" b="0"/>
            <a:pathLst>
              <a:path w="520700" h="190500">
                <a:moveTo>
                  <a:pt x="520700" y="127000"/>
                </a:moveTo>
                <a:lnTo>
                  <a:pt x="508000" y="0"/>
                </a:lnTo>
                <a:lnTo>
                  <a:pt x="0" y="63500"/>
                </a:lnTo>
                <a:lnTo>
                  <a:pt x="12700" y="190500"/>
                </a:lnTo>
                <a:lnTo>
                  <a:pt x="520700" y="127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42" name="Freeform 2842"/>
          <p:cNvSpPr/>
          <p:nvPr/>
        </p:nvSpPr>
        <p:spPr>
          <a:xfrm rot="-5400000">
            <a:off x="5119926" y="3096816"/>
            <a:ext cx="7143" cy="9525"/>
          </a:xfrm>
          <a:custGeom>
            <a:avLst/>
            <a:gdLst/>
            <a:ahLst/>
            <a:cxnLst/>
            <a:rect l="0" t="0" r="0" b="0"/>
            <a:pathLst>
              <a:path w="190500" h="254000">
                <a:moveTo>
                  <a:pt x="0" y="254000"/>
                </a:moveTo>
                <a:lnTo>
                  <a:pt x="190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43" name="Freeform 2843"/>
          <p:cNvSpPr/>
          <p:nvPr/>
        </p:nvSpPr>
        <p:spPr>
          <a:xfrm rot="-5400000">
            <a:off x="4958477" y="4010264"/>
            <a:ext cx="279558" cy="340995"/>
          </a:xfrm>
          <a:custGeom>
            <a:avLst/>
            <a:gdLst/>
            <a:ahLst/>
            <a:cxnLst/>
            <a:rect l="0" t="0" r="0" b="0"/>
            <a:pathLst>
              <a:path w="7454900" h="9093200">
                <a:moveTo>
                  <a:pt x="7454900" y="444500"/>
                </a:moveTo>
                <a:lnTo>
                  <a:pt x="6870700" y="0"/>
                </a:lnTo>
                <a:lnTo>
                  <a:pt x="0" y="9093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44" name="Freeform 2844"/>
          <p:cNvSpPr/>
          <p:nvPr/>
        </p:nvSpPr>
        <p:spPr>
          <a:xfrm rot="-5400000">
            <a:off x="4837986" y="2996328"/>
            <a:ext cx="180498" cy="153352"/>
          </a:xfrm>
          <a:custGeom>
            <a:avLst/>
            <a:gdLst/>
            <a:ahLst/>
            <a:cxnLst/>
            <a:rect l="0" t="0" r="0" b="0"/>
            <a:pathLst>
              <a:path w="4813300" h="4089400">
                <a:moveTo>
                  <a:pt x="4813300" y="3073400"/>
                </a:moveTo>
                <a:lnTo>
                  <a:pt x="774700" y="0"/>
                </a:lnTo>
                <a:lnTo>
                  <a:pt x="0" y="1016000"/>
                </a:lnTo>
                <a:lnTo>
                  <a:pt x="4038600" y="4089400"/>
                </a:lnTo>
                <a:lnTo>
                  <a:pt x="4813300" y="307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45" name="Freeform 2845"/>
          <p:cNvSpPr/>
          <p:nvPr/>
        </p:nvSpPr>
        <p:spPr>
          <a:xfrm rot="-5400000">
            <a:off x="5032295" y="4283631"/>
            <a:ext cx="152876" cy="180975"/>
          </a:xfrm>
          <a:custGeom>
            <a:avLst/>
            <a:gdLst/>
            <a:ahLst/>
            <a:cxnLst/>
            <a:rect l="0" t="0" r="0" b="0"/>
            <a:pathLst>
              <a:path w="4076700" h="4826000">
                <a:moveTo>
                  <a:pt x="1003300" y="4826000"/>
                </a:moveTo>
                <a:lnTo>
                  <a:pt x="4076700" y="774700"/>
                </a:lnTo>
                <a:lnTo>
                  <a:pt x="3060700" y="0"/>
                </a:lnTo>
                <a:lnTo>
                  <a:pt x="0" y="4051300"/>
                </a:lnTo>
                <a:lnTo>
                  <a:pt x="1003300" y="4826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46" name="Freeform 2846"/>
          <p:cNvSpPr/>
          <p:nvPr/>
        </p:nvSpPr>
        <p:spPr>
          <a:xfrm>
            <a:off x="4529138" y="3408045"/>
            <a:ext cx="48101" cy="48101"/>
          </a:xfrm>
          <a:custGeom>
            <a:avLst/>
            <a:gdLst/>
            <a:ahLst/>
            <a:cxnLst/>
            <a:rect l="0" t="0" r="0" b="0"/>
            <a:pathLst>
              <a:path w="1282700" h="1282700">
                <a:moveTo>
                  <a:pt x="1282700" y="641350"/>
                </a:moveTo>
                <a:cubicBezTo>
                  <a:pt x="1282700" y="287143"/>
                  <a:pt x="995557" y="0"/>
                  <a:pt x="641350" y="0"/>
                </a:cubicBezTo>
                <a:cubicBezTo>
                  <a:pt x="287143" y="0"/>
                  <a:pt x="0" y="287143"/>
                  <a:pt x="0" y="641350"/>
                </a:cubicBezTo>
                <a:cubicBezTo>
                  <a:pt x="0" y="995557"/>
                  <a:pt x="287143" y="1282700"/>
                  <a:pt x="641350" y="1282700"/>
                </a:cubicBezTo>
                <a:cubicBezTo>
                  <a:pt x="995557" y="1282700"/>
                  <a:pt x="1282700" y="995557"/>
                  <a:pt x="1282700" y="6413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47" name="Freeform 2847"/>
          <p:cNvSpPr/>
          <p:nvPr/>
        </p:nvSpPr>
        <p:spPr>
          <a:xfrm>
            <a:off x="4625816" y="4106228"/>
            <a:ext cx="48101" cy="48101"/>
          </a:xfrm>
          <a:custGeom>
            <a:avLst/>
            <a:gdLst/>
            <a:ahLst/>
            <a:cxnLst/>
            <a:rect l="0" t="0" r="0" b="0"/>
            <a:pathLst>
              <a:path w="1282700" h="1282700">
                <a:moveTo>
                  <a:pt x="1282700" y="641350"/>
                </a:moveTo>
                <a:cubicBezTo>
                  <a:pt x="1282700" y="287143"/>
                  <a:pt x="995557" y="0"/>
                  <a:pt x="641350" y="0"/>
                </a:cubicBezTo>
                <a:cubicBezTo>
                  <a:pt x="287143" y="0"/>
                  <a:pt x="0" y="287143"/>
                  <a:pt x="0" y="641350"/>
                </a:cubicBezTo>
                <a:cubicBezTo>
                  <a:pt x="0" y="995557"/>
                  <a:pt x="287143" y="1282700"/>
                  <a:pt x="641350" y="1282700"/>
                </a:cubicBezTo>
                <a:cubicBezTo>
                  <a:pt x="995557" y="1282700"/>
                  <a:pt x="1282700" y="995557"/>
                  <a:pt x="1282700" y="6413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48" name="Freeform 2848"/>
          <p:cNvSpPr/>
          <p:nvPr/>
        </p:nvSpPr>
        <p:spPr>
          <a:xfrm rot="-5400000">
            <a:off x="5223749" y="1641873"/>
            <a:ext cx="3887152" cy="3004661"/>
          </a:xfrm>
          <a:custGeom>
            <a:avLst/>
            <a:gdLst/>
            <a:ahLst/>
            <a:cxnLst/>
            <a:rect l="0" t="0" r="0" b="0"/>
            <a:pathLst>
              <a:path w="103657400" h="80124300">
                <a:moveTo>
                  <a:pt x="87922100" y="0"/>
                </a:moveTo>
                <a:lnTo>
                  <a:pt x="0" y="25184100"/>
                </a:lnTo>
                <a:lnTo>
                  <a:pt x="15748000" y="80124300"/>
                </a:lnTo>
                <a:lnTo>
                  <a:pt x="103657400" y="54940200"/>
                </a:lnTo>
                <a:lnTo>
                  <a:pt x="87922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49" name="Freeform 2849"/>
          <p:cNvSpPr/>
          <p:nvPr/>
        </p:nvSpPr>
        <p:spPr>
          <a:xfrm rot="-5400000">
            <a:off x="6872526" y="2113837"/>
            <a:ext cx="590073" cy="2060257"/>
          </a:xfrm>
          <a:custGeom>
            <a:avLst/>
            <a:gdLst/>
            <a:ahLst/>
            <a:cxnLst/>
            <a:rect l="0" t="0" r="0" b="0"/>
            <a:pathLst>
              <a:path w="15735300" h="54940200">
                <a:moveTo>
                  <a:pt x="15735300" y="549402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50" name="Freeform 2850"/>
          <p:cNvSpPr/>
          <p:nvPr/>
        </p:nvSpPr>
        <p:spPr>
          <a:xfrm>
            <a:off x="6881336" y="2857976"/>
            <a:ext cx="571976" cy="571976"/>
          </a:xfrm>
          <a:custGeom>
            <a:avLst/>
            <a:gdLst/>
            <a:ahLst/>
            <a:cxnLst/>
            <a:rect l="0" t="0" r="0" b="0"/>
            <a:pathLst>
              <a:path w="15252700" h="15252700">
                <a:moveTo>
                  <a:pt x="15252700" y="7626350"/>
                </a:moveTo>
                <a:cubicBezTo>
                  <a:pt x="15252700" y="3414434"/>
                  <a:pt x="11838266" y="0"/>
                  <a:pt x="7626350" y="0"/>
                </a:cubicBezTo>
                <a:cubicBezTo>
                  <a:pt x="3414434" y="0"/>
                  <a:pt x="0" y="3414434"/>
                  <a:pt x="0" y="7626350"/>
                </a:cubicBezTo>
                <a:cubicBezTo>
                  <a:pt x="0" y="11838266"/>
                  <a:pt x="3414434" y="15252700"/>
                  <a:pt x="7626350" y="15252700"/>
                </a:cubicBezTo>
                <a:cubicBezTo>
                  <a:pt x="11838266" y="15252700"/>
                  <a:pt x="15252700" y="11838266"/>
                  <a:pt x="15252700" y="76263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51" name="Freeform 2851"/>
          <p:cNvSpPr/>
          <p:nvPr/>
        </p:nvSpPr>
        <p:spPr>
          <a:xfrm rot="-5400000">
            <a:off x="7148274" y="3869770"/>
            <a:ext cx="840581" cy="1350645"/>
          </a:xfrm>
          <a:custGeom>
            <a:avLst/>
            <a:gdLst/>
            <a:ahLst/>
            <a:cxnLst/>
            <a:rect l="0" t="0" r="0" b="0"/>
            <a:pathLst>
              <a:path w="22415500" h="36017200">
                <a:moveTo>
                  <a:pt x="9220200" y="36017200"/>
                </a:moveTo>
                <a:lnTo>
                  <a:pt x="22415500" y="32232600"/>
                </a:lnTo>
                <a:lnTo>
                  <a:pt x="13182600" y="0"/>
                </a:lnTo>
                <a:lnTo>
                  <a:pt x="0" y="3784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52" name="Freeform 2852"/>
          <p:cNvSpPr/>
          <p:nvPr/>
        </p:nvSpPr>
        <p:spPr>
          <a:xfrm rot="-5400000">
            <a:off x="7454979" y="4411743"/>
            <a:ext cx="321945" cy="596741"/>
          </a:xfrm>
          <a:custGeom>
            <a:avLst/>
            <a:gdLst/>
            <a:ahLst/>
            <a:cxnLst/>
            <a:rect l="0" t="0" r="0" b="0"/>
            <a:pathLst>
              <a:path w="8585200" h="15913100">
                <a:moveTo>
                  <a:pt x="4191000" y="15913100"/>
                </a:moveTo>
                <a:lnTo>
                  <a:pt x="8585200" y="14655800"/>
                </a:lnTo>
                <a:lnTo>
                  <a:pt x="4394200" y="0"/>
                </a:lnTo>
                <a:lnTo>
                  <a:pt x="0" y="1257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53" name="Freeform 2853"/>
          <p:cNvSpPr/>
          <p:nvPr/>
        </p:nvSpPr>
        <p:spPr>
          <a:xfrm>
            <a:off x="7277803" y="4162982"/>
            <a:ext cx="439898" cy="197740"/>
          </a:xfrm>
          <a:custGeom>
            <a:avLst/>
            <a:gdLst/>
            <a:ahLst/>
            <a:cxnLst/>
            <a:rect l="0" t="0" r="0" b="0"/>
            <a:pathLst>
              <a:path w="11730629" h="5273068">
                <a:moveTo>
                  <a:pt x="11730629" y="1913880"/>
                </a:moveTo>
                <a:cubicBezTo>
                  <a:pt x="9817349" y="464236"/>
                  <a:pt x="7333206" y="0"/>
                  <a:pt x="5025522" y="660830"/>
                </a:cubicBezTo>
                <a:cubicBezTo>
                  <a:pt x="2717837" y="1321659"/>
                  <a:pt x="855955" y="3030425"/>
                  <a:pt x="0" y="5273068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54" name="Freeform 2854"/>
          <p:cNvSpPr/>
          <p:nvPr/>
        </p:nvSpPr>
        <p:spPr>
          <a:xfrm>
            <a:off x="7162800" y="3139440"/>
            <a:ext cx="9048" cy="9048"/>
          </a:xfrm>
          <a:custGeom>
            <a:avLst/>
            <a:gdLst/>
            <a:ahLst/>
            <a:cxnLst/>
            <a:rect l="0" t="0" r="0" b="0"/>
            <a:pathLst>
              <a:path w="241300" h="241300">
                <a:moveTo>
                  <a:pt x="241300" y="120650"/>
                </a:moveTo>
                <a:cubicBezTo>
                  <a:pt x="241300" y="54017"/>
                  <a:pt x="187283" y="0"/>
                  <a:pt x="120650" y="0"/>
                </a:cubicBezTo>
                <a:cubicBezTo>
                  <a:pt x="54017" y="0"/>
                  <a:pt x="0" y="54017"/>
                  <a:pt x="0" y="120650"/>
                </a:cubicBezTo>
                <a:cubicBezTo>
                  <a:pt x="0" y="187283"/>
                  <a:pt x="54017" y="241300"/>
                  <a:pt x="120650" y="241300"/>
                </a:cubicBezTo>
                <a:cubicBezTo>
                  <a:pt x="187283" y="241300"/>
                  <a:pt x="241300" y="187283"/>
                  <a:pt x="241300" y="1206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55" name="Freeform 2855"/>
          <p:cNvSpPr/>
          <p:nvPr/>
        </p:nvSpPr>
        <p:spPr>
          <a:xfrm rot="-5400000">
            <a:off x="6345555" y="1067753"/>
            <a:ext cx="841057" cy="1350645"/>
          </a:xfrm>
          <a:custGeom>
            <a:avLst/>
            <a:gdLst/>
            <a:ahLst/>
            <a:cxnLst/>
            <a:rect l="0" t="0" r="0" b="0"/>
            <a:pathLst>
              <a:path w="22428200" h="36017200">
                <a:moveTo>
                  <a:pt x="22428200" y="32232600"/>
                </a:moveTo>
                <a:lnTo>
                  <a:pt x="9232900" y="36017200"/>
                </a:lnTo>
                <a:lnTo>
                  <a:pt x="0" y="3784600"/>
                </a:lnTo>
                <a:lnTo>
                  <a:pt x="13195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56" name="Freeform 2856"/>
          <p:cNvSpPr/>
          <p:nvPr/>
        </p:nvSpPr>
        <p:spPr>
          <a:xfrm rot="-5400000">
            <a:off x="6557962" y="1280161"/>
            <a:ext cx="321945" cy="596265"/>
          </a:xfrm>
          <a:custGeom>
            <a:avLst/>
            <a:gdLst/>
            <a:ahLst/>
            <a:cxnLst/>
            <a:rect l="0" t="0" r="0" b="0"/>
            <a:pathLst>
              <a:path w="8585200" h="15900400">
                <a:moveTo>
                  <a:pt x="8585200" y="14643100"/>
                </a:moveTo>
                <a:lnTo>
                  <a:pt x="4191000" y="15900400"/>
                </a:lnTo>
                <a:lnTo>
                  <a:pt x="0" y="1257300"/>
                </a:lnTo>
                <a:lnTo>
                  <a:pt x="4394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57" name="Freeform 2857"/>
          <p:cNvSpPr/>
          <p:nvPr/>
        </p:nvSpPr>
        <p:spPr>
          <a:xfrm>
            <a:off x="6616948" y="1927207"/>
            <a:ext cx="439898" cy="197740"/>
          </a:xfrm>
          <a:custGeom>
            <a:avLst/>
            <a:gdLst/>
            <a:ahLst/>
            <a:cxnLst/>
            <a:rect l="0" t="0" r="0" b="0"/>
            <a:pathLst>
              <a:path w="11730629" h="5273068">
                <a:moveTo>
                  <a:pt x="0" y="3359188"/>
                </a:moveTo>
                <a:cubicBezTo>
                  <a:pt x="1913280" y="4808832"/>
                  <a:pt x="4397423" y="5273068"/>
                  <a:pt x="6705107" y="4612238"/>
                </a:cubicBezTo>
                <a:cubicBezTo>
                  <a:pt x="9012792" y="3951409"/>
                  <a:pt x="10874674" y="2242643"/>
                  <a:pt x="11730629" y="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58" name="Freeform 2858"/>
          <p:cNvSpPr/>
          <p:nvPr/>
        </p:nvSpPr>
        <p:spPr>
          <a:xfrm>
            <a:off x="6785134" y="1820704"/>
            <a:ext cx="9048" cy="9048"/>
          </a:xfrm>
          <a:custGeom>
            <a:avLst/>
            <a:gdLst/>
            <a:ahLst/>
            <a:cxnLst/>
            <a:rect l="0" t="0" r="0" b="0"/>
            <a:pathLst>
              <a:path w="241300" h="241300">
                <a:moveTo>
                  <a:pt x="241300" y="120650"/>
                </a:moveTo>
                <a:cubicBezTo>
                  <a:pt x="241300" y="54017"/>
                  <a:pt x="187283" y="0"/>
                  <a:pt x="120650" y="0"/>
                </a:cubicBezTo>
                <a:cubicBezTo>
                  <a:pt x="54017" y="0"/>
                  <a:pt x="0" y="54017"/>
                  <a:pt x="0" y="120650"/>
                </a:cubicBezTo>
                <a:cubicBezTo>
                  <a:pt x="0" y="187283"/>
                  <a:pt x="54017" y="241300"/>
                  <a:pt x="120650" y="241300"/>
                </a:cubicBezTo>
                <a:cubicBezTo>
                  <a:pt x="187283" y="241300"/>
                  <a:pt x="241300" y="187283"/>
                  <a:pt x="241300" y="1206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59" name="Freeform 2859"/>
          <p:cNvSpPr/>
          <p:nvPr/>
        </p:nvSpPr>
        <p:spPr>
          <a:xfrm>
            <a:off x="8637336" y="4469291"/>
            <a:ext cx="24148" cy="35632"/>
          </a:xfrm>
          <a:custGeom>
            <a:avLst/>
            <a:gdLst/>
            <a:ahLst/>
            <a:cxnLst/>
            <a:rect l="0" t="0" r="0" b="0"/>
            <a:pathLst>
              <a:path w="643958" h="950183">
                <a:moveTo>
                  <a:pt x="643958" y="0"/>
                </a:moveTo>
                <a:cubicBezTo>
                  <a:pt x="236007" y="116821"/>
                  <a:pt x="0" y="542233"/>
                  <a:pt x="116821" y="950183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60" name="Freeform 2860"/>
          <p:cNvSpPr/>
          <p:nvPr/>
        </p:nvSpPr>
        <p:spPr>
          <a:xfrm>
            <a:off x="7697313" y="1208320"/>
            <a:ext cx="35632" cy="24148"/>
          </a:xfrm>
          <a:custGeom>
            <a:avLst/>
            <a:gdLst/>
            <a:ahLst/>
            <a:cxnLst/>
            <a:rect l="0" t="0" r="0" b="0"/>
            <a:pathLst>
              <a:path w="950183" h="643958">
                <a:moveTo>
                  <a:pt x="0" y="0"/>
                </a:moveTo>
                <a:cubicBezTo>
                  <a:pt x="116821" y="407951"/>
                  <a:pt x="542233" y="643958"/>
                  <a:pt x="950183" y="527137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61" name="Freeform 2861"/>
          <p:cNvSpPr/>
          <p:nvPr/>
        </p:nvSpPr>
        <p:spPr>
          <a:xfrm>
            <a:off x="6601227" y="5055460"/>
            <a:ext cx="35632" cy="24148"/>
          </a:xfrm>
          <a:custGeom>
            <a:avLst/>
            <a:gdLst/>
            <a:ahLst/>
            <a:cxnLst/>
            <a:rect l="0" t="0" r="0" b="0"/>
            <a:pathLst>
              <a:path w="950183" h="643958">
                <a:moveTo>
                  <a:pt x="950183" y="643958"/>
                </a:moveTo>
                <a:cubicBezTo>
                  <a:pt x="833362" y="236007"/>
                  <a:pt x="407950" y="0"/>
                  <a:pt x="0" y="116821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62" name="Freeform 2862"/>
          <p:cNvSpPr/>
          <p:nvPr/>
        </p:nvSpPr>
        <p:spPr>
          <a:xfrm>
            <a:off x="5672688" y="1782530"/>
            <a:ext cx="24148" cy="35632"/>
          </a:xfrm>
          <a:custGeom>
            <a:avLst/>
            <a:gdLst/>
            <a:ahLst/>
            <a:cxnLst/>
            <a:rect l="0" t="0" r="0" b="0"/>
            <a:pathLst>
              <a:path w="643958" h="950183">
                <a:moveTo>
                  <a:pt x="0" y="950183"/>
                </a:moveTo>
                <a:cubicBezTo>
                  <a:pt x="407951" y="833362"/>
                  <a:pt x="643958" y="407950"/>
                  <a:pt x="527137" y="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63" name="Freeform 2863"/>
          <p:cNvSpPr/>
          <p:nvPr/>
        </p:nvSpPr>
        <p:spPr>
          <a:xfrm rot="-5400000">
            <a:off x="6500574" y="4777026"/>
            <a:ext cx="7620" cy="27146"/>
          </a:xfrm>
          <a:custGeom>
            <a:avLst/>
            <a:gdLst/>
            <a:ahLst/>
            <a:cxnLst/>
            <a:rect l="0" t="0" r="0" b="0"/>
            <a:pathLst>
              <a:path w="203200" h="723900">
                <a:moveTo>
                  <a:pt x="203200" y="7239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64" name="Freeform 2864"/>
          <p:cNvSpPr/>
          <p:nvPr/>
        </p:nvSpPr>
        <p:spPr>
          <a:xfrm rot="-5400000">
            <a:off x="5729525" y="2084785"/>
            <a:ext cx="7620" cy="27146"/>
          </a:xfrm>
          <a:custGeom>
            <a:avLst/>
            <a:gdLst/>
            <a:ahLst/>
            <a:cxnLst/>
            <a:rect l="0" t="0" r="0" b="0"/>
            <a:pathLst>
              <a:path w="203200" h="723900">
                <a:moveTo>
                  <a:pt x="203200" y="7239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65" name="Freeform 2865"/>
          <p:cNvSpPr/>
          <p:nvPr/>
        </p:nvSpPr>
        <p:spPr>
          <a:xfrm rot="-5400000">
            <a:off x="8359140" y="4598195"/>
            <a:ext cx="27146" cy="8096"/>
          </a:xfrm>
          <a:custGeom>
            <a:avLst/>
            <a:gdLst/>
            <a:ahLst/>
            <a:cxnLst/>
            <a:rect l="0" t="0" r="0" b="0"/>
            <a:pathLst>
              <a:path w="723900" h="215900">
                <a:moveTo>
                  <a:pt x="723900" y="0"/>
                </a:moveTo>
                <a:lnTo>
                  <a:pt x="0" y="215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66" name="Freeform 2866"/>
          <p:cNvSpPr/>
          <p:nvPr/>
        </p:nvSpPr>
        <p:spPr>
          <a:xfrm rot="-5400000">
            <a:off x="8597503" y="4176475"/>
            <a:ext cx="7620" cy="27146"/>
          </a:xfrm>
          <a:custGeom>
            <a:avLst/>
            <a:gdLst/>
            <a:ahLst/>
            <a:cxnLst/>
            <a:rect l="0" t="0" r="0" b="0"/>
            <a:pathLst>
              <a:path w="203200" h="723900">
                <a:moveTo>
                  <a:pt x="0" y="0"/>
                </a:moveTo>
                <a:lnTo>
                  <a:pt x="203200" y="723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67" name="Freeform 2867"/>
          <p:cNvSpPr/>
          <p:nvPr/>
        </p:nvSpPr>
        <p:spPr>
          <a:xfrm rot="-5400000">
            <a:off x="7404497" y="1265159"/>
            <a:ext cx="27146" cy="7620"/>
          </a:xfrm>
          <a:custGeom>
            <a:avLst/>
            <a:gdLst/>
            <a:ahLst/>
            <a:cxnLst/>
            <a:rect l="0" t="0" r="0" b="0"/>
            <a:pathLst>
              <a:path w="723900" h="203200">
                <a:moveTo>
                  <a:pt x="0" y="203200"/>
                </a:moveTo>
                <a:lnTo>
                  <a:pt x="723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68" name="Freeform 2868"/>
          <p:cNvSpPr/>
          <p:nvPr/>
        </p:nvSpPr>
        <p:spPr>
          <a:xfrm rot="-5400000">
            <a:off x="7826454" y="1484234"/>
            <a:ext cx="7620" cy="27146"/>
          </a:xfrm>
          <a:custGeom>
            <a:avLst/>
            <a:gdLst/>
            <a:ahLst/>
            <a:cxnLst/>
            <a:rect l="0" t="0" r="0" b="0"/>
            <a:pathLst>
              <a:path w="203200" h="723900">
                <a:moveTo>
                  <a:pt x="0" y="0"/>
                </a:moveTo>
                <a:lnTo>
                  <a:pt x="203200" y="723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69" name="Freeform 2869"/>
          <p:cNvSpPr/>
          <p:nvPr/>
        </p:nvSpPr>
        <p:spPr>
          <a:xfrm rot="-5400000">
            <a:off x="7578566" y="4712019"/>
            <a:ext cx="145256" cy="243363"/>
          </a:xfrm>
          <a:custGeom>
            <a:avLst/>
            <a:gdLst/>
            <a:ahLst/>
            <a:cxnLst/>
            <a:rect l="0" t="0" r="0" b="0"/>
            <a:pathLst>
              <a:path w="3873500" h="6489700">
                <a:moveTo>
                  <a:pt x="3873500" y="5867400"/>
                </a:moveTo>
                <a:lnTo>
                  <a:pt x="1676400" y="6489700"/>
                </a:lnTo>
                <a:lnTo>
                  <a:pt x="0" y="635000"/>
                </a:lnTo>
                <a:lnTo>
                  <a:pt x="2197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70" name="Freeform 2870"/>
          <p:cNvSpPr/>
          <p:nvPr/>
        </p:nvSpPr>
        <p:spPr>
          <a:xfrm rot="-5400000">
            <a:off x="6610826" y="1333025"/>
            <a:ext cx="145256" cy="243363"/>
          </a:xfrm>
          <a:custGeom>
            <a:avLst/>
            <a:gdLst/>
            <a:ahLst/>
            <a:cxnLst/>
            <a:rect l="0" t="0" r="0" b="0"/>
            <a:pathLst>
              <a:path w="3873500" h="6489700">
                <a:moveTo>
                  <a:pt x="1676400" y="6489700"/>
                </a:moveTo>
                <a:lnTo>
                  <a:pt x="3873500" y="5867400"/>
                </a:lnTo>
                <a:lnTo>
                  <a:pt x="2197100" y="0"/>
                </a:lnTo>
                <a:lnTo>
                  <a:pt x="0" y="635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71" name="Freeform 2871"/>
          <p:cNvSpPr/>
          <p:nvPr/>
        </p:nvSpPr>
        <p:spPr>
          <a:xfrm rot="-5400000">
            <a:off x="6903006" y="5015151"/>
            <a:ext cx="27622" cy="8096"/>
          </a:xfrm>
          <a:custGeom>
            <a:avLst/>
            <a:gdLst/>
            <a:ahLst/>
            <a:cxnLst/>
            <a:rect l="0" t="0" r="0" b="0"/>
            <a:pathLst>
              <a:path w="736600" h="215900">
                <a:moveTo>
                  <a:pt x="736600" y="0"/>
                </a:moveTo>
                <a:lnTo>
                  <a:pt x="0" y="215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72" name="Freeform 2872"/>
          <p:cNvSpPr/>
          <p:nvPr/>
        </p:nvSpPr>
        <p:spPr>
          <a:xfrm rot="-5400000">
            <a:off x="5948363" y="1682116"/>
            <a:ext cx="27622" cy="7620"/>
          </a:xfrm>
          <a:custGeom>
            <a:avLst/>
            <a:gdLst/>
            <a:ahLst/>
            <a:cxnLst/>
            <a:rect l="0" t="0" r="0" b="0"/>
            <a:pathLst>
              <a:path w="736600" h="203200">
                <a:moveTo>
                  <a:pt x="0" y="203200"/>
                </a:moveTo>
                <a:lnTo>
                  <a:pt x="7366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73" name="Freeform 2873"/>
          <p:cNvSpPr/>
          <p:nvPr/>
        </p:nvSpPr>
        <p:spPr>
          <a:xfrm>
            <a:off x="7540466" y="4458177"/>
            <a:ext cx="9048" cy="9048"/>
          </a:xfrm>
          <a:custGeom>
            <a:avLst/>
            <a:gdLst/>
            <a:ahLst/>
            <a:cxnLst/>
            <a:rect l="0" t="0" r="0" b="0"/>
            <a:pathLst>
              <a:path w="241300" h="241300">
                <a:moveTo>
                  <a:pt x="241300" y="120650"/>
                </a:moveTo>
                <a:cubicBezTo>
                  <a:pt x="241300" y="54017"/>
                  <a:pt x="187283" y="0"/>
                  <a:pt x="120650" y="0"/>
                </a:cubicBezTo>
                <a:cubicBezTo>
                  <a:pt x="54017" y="0"/>
                  <a:pt x="0" y="54017"/>
                  <a:pt x="0" y="120650"/>
                </a:cubicBezTo>
                <a:cubicBezTo>
                  <a:pt x="0" y="187283"/>
                  <a:pt x="54017" y="241300"/>
                  <a:pt x="120650" y="241300"/>
                </a:cubicBezTo>
                <a:cubicBezTo>
                  <a:pt x="187283" y="241300"/>
                  <a:pt x="241300" y="187283"/>
                  <a:pt x="241300" y="1206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74" name="Freeform 2874"/>
          <p:cNvSpPr/>
          <p:nvPr/>
        </p:nvSpPr>
        <p:spPr>
          <a:xfrm rot="-5400000">
            <a:off x="4673918" y="3046096"/>
            <a:ext cx="18573" cy="23336"/>
          </a:xfrm>
          <a:custGeom>
            <a:avLst/>
            <a:gdLst/>
            <a:ahLst/>
            <a:cxnLst/>
            <a:rect l="0" t="0" r="0" b="0"/>
            <a:pathLst>
              <a:path w="495300" h="622300">
                <a:moveTo>
                  <a:pt x="0" y="609600"/>
                </a:moveTo>
                <a:lnTo>
                  <a:pt x="457200" y="0"/>
                </a:lnTo>
                <a:lnTo>
                  <a:pt x="495300" y="25400"/>
                </a:lnTo>
                <a:lnTo>
                  <a:pt x="25400" y="622300"/>
                </a:lnTo>
                <a:lnTo>
                  <a:pt x="0" y="6096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75" name="Freeform 2875"/>
          <p:cNvSpPr/>
          <p:nvPr/>
        </p:nvSpPr>
        <p:spPr>
          <a:xfrm>
            <a:off x="4654866" y="3065624"/>
            <a:ext cx="40362" cy="15193"/>
          </a:xfrm>
          <a:custGeom>
            <a:avLst/>
            <a:gdLst/>
            <a:ahLst/>
            <a:cxnLst/>
            <a:rect l="0" t="0" r="0" b="0"/>
            <a:pathLst>
              <a:path w="1076329" h="405166">
                <a:moveTo>
                  <a:pt x="0" y="149127"/>
                </a:moveTo>
                <a:cubicBezTo>
                  <a:pt x="338401" y="405166"/>
                  <a:pt x="820289" y="338400"/>
                  <a:pt x="1076329" y="0"/>
                </a:cubicBez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76" name="Freeform 2876"/>
          <p:cNvSpPr/>
          <p:nvPr/>
        </p:nvSpPr>
        <p:spPr>
          <a:xfrm rot="-5400000">
            <a:off x="4632246" y="3090149"/>
            <a:ext cx="5238" cy="5715"/>
          </a:xfrm>
          <a:custGeom>
            <a:avLst/>
            <a:gdLst/>
            <a:ahLst/>
            <a:cxnLst/>
            <a:rect l="0" t="0" r="0" b="0"/>
            <a:pathLst>
              <a:path w="139700" h="152400">
                <a:moveTo>
                  <a:pt x="101600" y="0"/>
                </a:moveTo>
                <a:lnTo>
                  <a:pt x="139700" y="25400"/>
                </a:lnTo>
                <a:lnTo>
                  <a:pt x="38100" y="152400"/>
                </a:lnTo>
                <a:lnTo>
                  <a:pt x="0" y="127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77" name="Freeform 2877"/>
          <p:cNvSpPr/>
          <p:nvPr/>
        </p:nvSpPr>
        <p:spPr>
          <a:xfrm rot="-5400000">
            <a:off x="4640580" y="3090387"/>
            <a:ext cx="18097" cy="23812"/>
          </a:xfrm>
          <a:custGeom>
            <a:avLst/>
            <a:gdLst/>
            <a:ahLst/>
            <a:cxnLst/>
            <a:rect l="0" t="0" r="0" b="0"/>
            <a:pathLst>
              <a:path w="482600" h="635000">
                <a:moveTo>
                  <a:pt x="25400" y="635000"/>
                </a:moveTo>
                <a:lnTo>
                  <a:pt x="482600" y="25400"/>
                </a:lnTo>
                <a:lnTo>
                  <a:pt x="457200" y="0"/>
                </a:lnTo>
                <a:lnTo>
                  <a:pt x="0" y="609600"/>
                </a:lnTo>
                <a:lnTo>
                  <a:pt x="25400" y="6350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78" name="Freeform 2878"/>
          <p:cNvSpPr/>
          <p:nvPr/>
        </p:nvSpPr>
        <p:spPr>
          <a:xfrm>
            <a:off x="4654870" y="3070981"/>
            <a:ext cx="15193" cy="40362"/>
          </a:xfrm>
          <a:custGeom>
            <a:avLst/>
            <a:gdLst/>
            <a:ahLst/>
            <a:cxnLst/>
            <a:rect l="0" t="0" r="0" b="0"/>
            <a:pathLst>
              <a:path w="405166" h="1076329">
                <a:moveTo>
                  <a:pt x="149127" y="1076329"/>
                </a:moveTo>
                <a:cubicBezTo>
                  <a:pt x="405166" y="737928"/>
                  <a:pt x="338400" y="256040"/>
                  <a:pt x="0" y="0"/>
                </a:cubicBez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79" name="Freeform 2879"/>
          <p:cNvSpPr/>
          <p:nvPr/>
        </p:nvSpPr>
        <p:spPr>
          <a:xfrm rot="-5400000">
            <a:off x="4667964" y="3043000"/>
            <a:ext cx="4762" cy="6191"/>
          </a:xfrm>
          <a:custGeom>
            <a:avLst/>
            <a:gdLst/>
            <a:ahLst/>
            <a:cxnLst/>
            <a:rect l="0" t="0" r="0" b="0"/>
            <a:pathLst>
              <a:path w="127000" h="165100">
                <a:moveTo>
                  <a:pt x="127000" y="25400"/>
                </a:moveTo>
                <a:lnTo>
                  <a:pt x="101600" y="0"/>
                </a:lnTo>
                <a:lnTo>
                  <a:pt x="0" y="139700"/>
                </a:lnTo>
                <a:lnTo>
                  <a:pt x="25400" y="165100"/>
                </a:lnTo>
                <a:lnTo>
                  <a:pt x="12700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80" name="Freeform 2880"/>
          <p:cNvSpPr/>
          <p:nvPr/>
        </p:nvSpPr>
        <p:spPr>
          <a:xfrm rot="-5400000">
            <a:off x="4668917" y="3043000"/>
            <a:ext cx="3810" cy="5238"/>
          </a:xfrm>
          <a:custGeom>
            <a:avLst/>
            <a:gdLst/>
            <a:ahLst/>
            <a:cxnLst/>
            <a:rect l="0" t="0" r="0" b="0"/>
            <a:pathLst>
              <a:path w="101600" h="139700">
                <a:moveTo>
                  <a:pt x="0" y="139700"/>
                </a:moveTo>
                <a:lnTo>
                  <a:pt x="10160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81" name="Freeform 2881"/>
          <p:cNvSpPr/>
          <p:nvPr/>
        </p:nvSpPr>
        <p:spPr>
          <a:xfrm rot="-5400000">
            <a:off x="4632483" y="3091340"/>
            <a:ext cx="3810" cy="4762"/>
          </a:xfrm>
          <a:custGeom>
            <a:avLst/>
            <a:gdLst/>
            <a:ahLst/>
            <a:cxnLst/>
            <a:rect l="0" t="0" r="0" b="0"/>
            <a:pathLst>
              <a:path w="101600" h="127000">
                <a:moveTo>
                  <a:pt x="101600" y="0"/>
                </a:moveTo>
                <a:lnTo>
                  <a:pt x="0" y="1270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82" name="Freeform 2882"/>
          <p:cNvSpPr/>
          <p:nvPr/>
        </p:nvSpPr>
        <p:spPr>
          <a:xfrm rot="-5400000">
            <a:off x="4332922" y="3282316"/>
            <a:ext cx="20002" cy="25717"/>
          </a:xfrm>
          <a:custGeom>
            <a:avLst/>
            <a:gdLst/>
            <a:ahLst/>
            <a:cxnLst/>
            <a:rect l="0" t="0" r="0" b="0"/>
            <a:pathLst>
              <a:path w="533400" h="685800">
                <a:moveTo>
                  <a:pt x="533400" y="0"/>
                </a:moveTo>
                <a:lnTo>
                  <a:pt x="0" y="685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83" name="Freeform 2883"/>
          <p:cNvSpPr/>
          <p:nvPr/>
        </p:nvSpPr>
        <p:spPr>
          <a:xfrm rot="-5400000">
            <a:off x="4373642" y="3312081"/>
            <a:ext cx="21431" cy="28575"/>
          </a:xfrm>
          <a:custGeom>
            <a:avLst/>
            <a:gdLst/>
            <a:ahLst/>
            <a:cxnLst/>
            <a:rect l="0" t="0" r="0" b="0"/>
            <a:pathLst>
              <a:path w="571500" h="762000">
                <a:moveTo>
                  <a:pt x="571500" y="0"/>
                </a:moveTo>
                <a:lnTo>
                  <a:pt x="0" y="762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84" name="Freeform 2884"/>
          <p:cNvSpPr/>
          <p:nvPr/>
        </p:nvSpPr>
        <p:spPr>
          <a:xfrm rot="-5400000">
            <a:off x="4417219" y="3334227"/>
            <a:ext cx="29051" cy="37623"/>
          </a:xfrm>
          <a:custGeom>
            <a:avLst/>
            <a:gdLst/>
            <a:ahLst/>
            <a:cxnLst/>
            <a:rect l="0" t="0" r="0" b="0"/>
            <a:pathLst>
              <a:path w="774700" h="1003300">
                <a:moveTo>
                  <a:pt x="520700" y="0"/>
                </a:moveTo>
                <a:lnTo>
                  <a:pt x="0" y="685800"/>
                </a:lnTo>
                <a:lnTo>
                  <a:pt x="406400" y="1003300"/>
                </a:lnTo>
                <a:lnTo>
                  <a:pt x="774700" y="508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85" name="Freeform 2885"/>
          <p:cNvSpPr/>
          <p:nvPr/>
        </p:nvSpPr>
        <p:spPr>
          <a:xfrm rot="-5400000">
            <a:off x="4392454" y="3302794"/>
            <a:ext cx="21907" cy="28575"/>
          </a:xfrm>
          <a:custGeom>
            <a:avLst/>
            <a:gdLst/>
            <a:ahLst/>
            <a:cxnLst/>
            <a:rect l="0" t="0" r="0" b="0"/>
            <a:pathLst>
              <a:path w="584200" h="762000">
                <a:moveTo>
                  <a:pt x="0" y="762000"/>
                </a:moveTo>
                <a:lnTo>
                  <a:pt x="584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86" name="Freeform 2886"/>
          <p:cNvSpPr/>
          <p:nvPr/>
        </p:nvSpPr>
        <p:spPr>
          <a:xfrm rot="-5400000">
            <a:off x="4349354" y="3270172"/>
            <a:ext cx="32861" cy="18097"/>
          </a:xfrm>
          <a:custGeom>
            <a:avLst/>
            <a:gdLst/>
            <a:ahLst/>
            <a:cxnLst/>
            <a:rect l="0" t="0" r="0" b="0"/>
            <a:pathLst>
              <a:path w="876300" h="482600">
                <a:moveTo>
                  <a:pt x="0" y="482600"/>
                </a:moveTo>
                <a:lnTo>
                  <a:pt x="368300" y="0"/>
                </a:lnTo>
                <a:lnTo>
                  <a:pt x="876300" y="381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87" name="Freeform 2887"/>
          <p:cNvSpPr/>
          <p:nvPr/>
        </p:nvSpPr>
        <p:spPr>
          <a:xfrm rot="-5400000">
            <a:off x="4378167" y="3223261"/>
            <a:ext cx="28575" cy="21907"/>
          </a:xfrm>
          <a:custGeom>
            <a:avLst/>
            <a:gdLst/>
            <a:ahLst/>
            <a:cxnLst/>
            <a:rect l="0" t="0" r="0" b="0"/>
            <a:pathLst>
              <a:path w="762000" h="584200">
                <a:moveTo>
                  <a:pt x="0" y="0"/>
                </a:moveTo>
                <a:lnTo>
                  <a:pt x="762000" y="584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88" name="Freeform 2888"/>
          <p:cNvSpPr/>
          <p:nvPr/>
        </p:nvSpPr>
        <p:spPr>
          <a:xfrm rot="-5400000">
            <a:off x="4410790" y="3180637"/>
            <a:ext cx="28098" cy="21907"/>
          </a:xfrm>
          <a:custGeom>
            <a:avLst/>
            <a:gdLst/>
            <a:ahLst/>
            <a:cxnLst/>
            <a:rect l="0" t="0" r="0" b="0"/>
            <a:pathLst>
              <a:path w="749300" h="584200">
                <a:moveTo>
                  <a:pt x="0" y="0"/>
                </a:moveTo>
                <a:lnTo>
                  <a:pt x="749300" y="584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89" name="Freeform 2889"/>
          <p:cNvSpPr/>
          <p:nvPr/>
        </p:nvSpPr>
        <p:spPr>
          <a:xfrm rot="-5400000">
            <a:off x="4442698" y="3138250"/>
            <a:ext cx="28575" cy="21431"/>
          </a:xfrm>
          <a:custGeom>
            <a:avLst/>
            <a:gdLst/>
            <a:ahLst/>
            <a:cxnLst/>
            <a:rect l="0" t="0" r="0" b="0"/>
            <a:pathLst>
              <a:path w="762000" h="571500">
                <a:moveTo>
                  <a:pt x="0" y="0"/>
                </a:moveTo>
                <a:lnTo>
                  <a:pt x="762000" y="571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90" name="Freeform 2890"/>
          <p:cNvSpPr/>
          <p:nvPr/>
        </p:nvSpPr>
        <p:spPr>
          <a:xfrm rot="-5400000">
            <a:off x="4475083" y="3095388"/>
            <a:ext cx="28575" cy="21431"/>
          </a:xfrm>
          <a:custGeom>
            <a:avLst/>
            <a:gdLst/>
            <a:ahLst/>
            <a:cxnLst/>
            <a:rect l="0" t="0" r="0" b="0"/>
            <a:pathLst>
              <a:path w="762000" h="571500">
                <a:moveTo>
                  <a:pt x="0" y="0"/>
                </a:moveTo>
                <a:lnTo>
                  <a:pt x="762000" y="571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91" name="Freeform 2891"/>
          <p:cNvSpPr/>
          <p:nvPr/>
        </p:nvSpPr>
        <p:spPr>
          <a:xfrm rot="-5400000">
            <a:off x="4517946" y="3052049"/>
            <a:ext cx="18573" cy="32385"/>
          </a:xfrm>
          <a:custGeom>
            <a:avLst/>
            <a:gdLst/>
            <a:ahLst/>
            <a:cxnLst/>
            <a:rect l="0" t="0" r="0" b="0"/>
            <a:pathLst>
              <a:path w="495300" h="863600">
                <a:moveTo>
                  <a:pt x="0" y="0"/>
                </a:moveTo>
                <a:lnTo>
                  <a:pt x="495300" y="381000"/>
                </a:lnTo>
                <a:lnTo>
                  <a:pt x="127000" y="863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92" name="Freeform 2892"/>
          <p:cNvSpPr/>
          <p:nvPr/>
        </p:nvSpPr>
        <p:spPr>
          <a:xfrm rot="-5400000">
            <a:off x="4561284" y="3080148"/>
            <a:ext cx="21431" cy="28575"/>
          </a:xfrm>
          <a:custGeom>
            <a:avLst/>
            <a:gdLst/>
            <a:ahLst/>
            <a:cxnLst/>
            <a:rect l="0" t="0" r="0" b="0"/>
            <a:pathLst>
              <a:path w="571500" h="762000">
                <a:moveTo>
                  <a:pt x="571500" y="0"/>
                </a:moveTo>
                <a:lnTo>
                  <a:pt x="0" y="762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93" name="Freeform 2893"/>
          <p:cNvSpPr/>
          <p:nvPr/>
        </p:nvSpPr>
        <p:spPr>
          <a:xfrm rot="-5400000">
            <a:off x="4606528" y="3097769"/>
            <a:ext cx="26193" cy="38100"/>
          </a:xfrm>
          <a:custGeom>
            <a:avLst/>
            <a:gdLst/>
            <a:ahLst/>
            <a:cxnLst/>
            <a:rect l="0" t="0" r="0" b="0"/>
            <a:pathLst>
              <a:path w="698500" h="1016000">
                <a:moveTo>
                  <a:pt x="381000" y="0"/>
                </a:moveTo>
                <a:lnTo>
                  <a:pt x="0" y="495300"/>
                </a:lnTo>
                <a:lnTo>
                  <a:pt x="698500" y="1016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94" name="Freeform 2894"/>
          <p:cNvSpPr/>
          <p:nvPr/>
        </p:nvSpPr>
        <p:spPr>
          <a:xfrm rot="-5400000">
            <a:off x="4645819" y="3064193"/>
            <a:ext cx="28575" cy="21907"/>
          </a:xfrm>
          <a:custGeom>
            <a:avLst/>
            <a:gdLst/>
            <a:ahLst/>
            <a:cxnLst/>
            <a:rect l="0" t="0" r="0" b="0"/>
            <a:pathLst>
              <a:path w="762000" h="584200">
                <a:moveTo>
                  <a:pt x="0" y="0"/>
                </a:moveTo>
                <a:lnTo>
                  <a:pt x="762000" y="584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95" name="Freeform 2895"/>
          <p:cNvSpPr/>
          <p:nvPr/>
        </p:nvSpPr>
        <p:spPr>
          <a:xfrm rot="-5400000">
            <a:off x="4665822" y="3010854"/>
            <a:ext cx="45243" cy="26193"/>
          </a:xfrm>
          <a:custGeom>
            <a:avLst/>
            <a:gdLst/>
            <a:ahLst/>
            <a:cxnLst/>
            <a:rect l="0" t="0" r="0" b="0"/>
            <a:pathLst>
              <a:path w="1206500" h="698500">
                <a:moveTo>
                  <a:pt x="0" y="165100"/>
                </a:moveTo>
                <a:lnTo>
                  <a:pt x="685800" y="698500"/>
                </a:lnTo>
                <a:lnTo>
                  <a:pt x="1206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96" name="Freeform 2896"/>
          <p:cNvSpPr/>
          <p:nvPr/>
        </p:nvSpPr>
        <p:spPr>
          <a:xfrm rot="-5400000">
            <a:off x="4636055" y="2965371"/>
            <a:ext cx="21431" cy="28575"/>
          </a:xfrm>
          <a:custGeom>
            <a:avLst/>
            <a:gdLst/>
            <a:ahLst/>
            <a:cxnLst/>
            <a:rect l="0" t="0" r="0" b="0"/>
            <a:pathLst>
              <a:path w="571500" h="762000">
                <a:moveTo>
                  <a:pt x="0" y="762000"/>
                </a:moveTo>
                <a:lnTo>
                  <a:pt x="571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97" name="Freeform 2897"/>
          <p:cNvSpPr/>
          <p:nvPr/>
        </p:nvSpPr>
        <p:spPr>
          <a:xfrm rot="-5400000">
            <a:off x="4589145" y="2928938"/>
            <a:ext cx="19526" cy="38576"/>
          </a:xfrm>
          <a:custGeom>
            <a:avLst/>
            <a:gdLst/>
            <a:ahLst/>
            <a:cxnLst/>
            <a:rect l="0" t="0" r="0" b="0"/>
            <a:pathLst>
              <a:path w="520700" h="1028700">
                <a:moveTo>
                  <a:pt x="0" y="1028700"/>
                </a:moveTo>
                <a:lnTo>
                  <a:pt x="520700" y="342900"/>
                </a:lnTo>
                <a:lnTo>
                  <a:pt x="76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98" name="Freeform 2898"/>
          <p:cNvSpPr/>
          <p:nvPr/>
        </p:nvSpPr>
        <p:spPr>
          <a:xfrm rot="-5400000">
            <a:off x="4543902" y="2972753"/>
            <a:ext cx="28575" cy="21907"/>
          </a:xfrm>
          <a:custGeom>
            <a:avLst/>
            <a:gdLst/>
            <a:ahLst/>
            <a:cxnLst/>
            <a:rect l="0" t="0" r="0" b="0"/>
            <a:pathLst>
              <a:path w="762000" h="584200">
                <a:moveTo>
                  <a:pt x="762000" y="5842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99" name="Freeform 2899"/>
          <p:cNvSpPr/>
          <p:nvPr/>
        </p:nvSpPr>
        <p:spPr>
          <a:xfrm rot="-5400000">
            <a:off x="4511517" y="3015616"/>
            <a:ext cx="28575" cy="21907"/>
          </a:xfrm>
          <a:custGeom>
            <a:avLst/>
            <a:gdLst/>
            <a:ahLst/>
            <a:cxnLst/>
            <a:rect l="0" t="0" r="0" b="0"/>
            <a:pathLst>
              <a:path w="762000" h="584200">
                <a:moveTo>
                  <a:pt x="762000" y="5842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00" name="Freeform 2900"/>
          <p:cNvSpPr/>
          <p:nvPr/>
        </p:nvSpPr>
        <p:spPr>
          <a:xfrm rot="-5400000">
            <a:off x="4479608" y="3058478"/>
            <a:ext cx="28098" cy="21431"/>
          </a:xfrm>
          <a:custGeom>
            <a:avLst/>
            <a:gdLst/>
            <a:ahLst/>
            <a:cxnLst/>
            <a:rect l="0" t="0" r="0" b="0"/>
            <a:pathLst>
              <a:path w="749300" h="571500">
                <a:moveTo>
                  <a:pt x="749300" y="5715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01" name="Freeform 2901"/>
          <p:cNvSpPr/>
          <p:nvPr/>
        </p:nvSpPr>
        <p:spPr>
          <a:xfrm rot="-5400000">
            <a:off x="4446985" y="3101103"/>
            <a:ext cx="28575" cy="21431"/>
          </a:xfrm>
          <a:custGeom>
            <a:avLst/>
            <a:gdLst/>
            <a:ahLst/>
            <a:cxnLst/>
            <a:rect l="0" t="0" r="0" b="0"/>
            <a:pathLst>
              <a:path w="762000" h="571500">
                <a:moveTo>
                  <a:pt x="762000" y="5715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02" name="Freeform 2902"/>
          <p:cNvSpPr/>
          <p:nvPr/>
        </p:nvSpPr>
        <p:spPr>
          <a:xfrm rot="-5400000">
            <a:off x="4414600" y="3143965"/>
            <a:ext cx="28575" cy="21431"/>
          </a:xfrm>
          <a:custGeom>
            <a:avLst/>
            <a:gdLst/>
            <a:ahLst/>
            <a:cxnLst/>
            <a:rect l="0" t="0" r="0" b="0"/>
            <a:pathLst>
              <a:path w="762000" h="571500">
                <a:moveTo>
                  <a:pt x="762000" y="5715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03" name="Freeform 2903"/>
          <p:cNvSpPr/>
          <p:nvPr/>
        </p:nvSpPr>
        <p:spPr>
          <a:xfrm rot="-5400000">
            <a:off x="4382215" y="3186828"/>
            <a:ext cx="28575" cy="21431"/>
          </a:xfrm>
          <a:custGeom>
            <a:avLst/>
            <a:gdLst/>
            <a:ahLst/>
            <a:cxnLst/>
            <a:rect l="0" t="0" r="0" b="0"/>
            <a:pathLst>
              <a:path w="762000" h="571500">
                <a:moveTo>
                  <a:pt x="762000" y="5715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04" name="Freeform 2904"/>
          <p:cNvSpPr/>
          <p:nvPr/>
        </p:nvSpPr>
        <p:spPr>
          <a:xfrm rot="-5400000">
            <a:off x="4349830" y="3229214"/>
            <a:ext cx="28575" cy="21431"/>
          </a:xfrm>
          <a:custGeom>
            <a:avLst/>
            <a:gdLst/>
            <a:ahLst/>
            <a:cxnLst/>
            <a:rect l="0" t="0" r="0" b="0"/>
            <a:pathLst>
              <a:path w="762000" h="571500">
                <a:moveTo>
                  <a:pt x="762000" y="5715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05" name="Freeform 2905"/>
          <p:cNvSpPr/>
          <p:nvPr/>
        </p:nvSpPr>
        <p:spPr>
          <a:xfrm rot="-5400000">
            <a:off x="4327923" y="3270648"/>
            <a:ext cx="16668" cy="12382"/>
          </a:xfrm>
          <a:custGeom>
            <a:avLst/>
            <a:gdLst/>
            <a:ahLst/>
            <a:cxnLst/>
            <a:rect l="0" t="0" r="0" b="0"/>
            <a:pathLst>
              <a:path w="444500" h="330200">
                <a:moveTo>
                  <a:pt x="444500" y="3302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06" name="Freeform 2906"/>
          <p:cNvSpPr/>
          <p:nvPr/>
        </p:nvSpPr>
        <p:spPr>
          <a:xfrm rot="-5400000">
            <a:off x="4611529" y="3074671"/>
            <a:ext cx="31908" cy="24288"/>
          </a:xfrm>
          <a:custGeom>
            <a:avLst/>
            <a:gdLst/>
            <a:ahLst/>
            <a:cxnLst/>
            <a:rect l="0" t="0" r="0" b="0"/>
            <a:pathLst>
              <a:path w="850900" h="647700">
                <a:moveTo>
                  <a:pt x="0" y="0"/>
                </a:moveTo>
                <a:lnTo>
                  <a:pt x="850900" y="647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07" name="Freeform 2907"/>
          <p:cNvSpPr/>
          <p:nvPr/>
        </p:nvSpPr>
        <p:spPr>
          <a:xfrm rot="-5400000">
            <a:off x="4630579" y="3012282"/>
            <a:ext cx="56197" cy="32385"/>
          </a:xfrm>
          <a:custGeom>
            <a:avLst/>
            <a:gdLst/>
            <a:ahLst/>
            <a:cxnLst/>
            <a:rect l="0" t="0" r="0" b="0"/>
            <a:pathLst>
              <a:path w="1498600" h="863600">
                <a:moveTo>
                  <a:pt x="0" y="203200"/>
                </a:moveTo>
                <a:lnTo>
                  <a:pt x="850900" y="863600"/>
                </a:lnTo>
                <a:lnTo>
                  <a:pt x="14986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08" name="Freeform 2908"/>
          <p:cNvSpPr/>
          <p:nvPr/>
        </p:nvSpPr>
        <p:spPr>
          <a:xfrm rot="-5400000">
            <a:off x="4584144" y="2952989"/>
            <a:ext cx="31908" cy="56197"/>
          </a:xfrm>
          <a:custGeom>
            <a:avLst/>
            <a:gdLst/>
            <a:ahLst/>
            <a:cxnLst/>
            <a:rect l="0" t="0" r="0" b="0"/>
            <a:pathLst>
              <a:path w="850900" h="1498600">
                <a:moveTo>
                  <a:pt x="203200" y="1498600"/>
                </a:moveTo>
                <a:lnTo>
                  <a:pt x="850900" y="647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09" name="Freeform 2909"/>
          <p:cNvSpPr/>
          <p:nvPr/>
        </p:nvSpPr>
        <p:spPr>
          <a:xfrm rot="-5400000">
            <a:off x="4524376" y="3023712"/>
            <a:ext cx="56673" cy="31908"/>
          </a:xfrm>
          <a:custGeom>
            <a:avLst/>
            <a:gdLst/>
            <a:ahLst/>
            <a:cxnLst/>
            <a:rect l="0" t="0" r="0" b="0"/>
            <a:pathLst>
              <a:path w="1511300" h="850900">
                <a:moveTo>
                  <a:pt x="1511300" y="647700"/>
                </a:moveTo>
                <a:lnTo>
                  <a:pt x="647700" y="0"/>
                </a:lnTo>
                <a:lnTo>
                  <a:pt x="0" y="850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10" name="Freeform 2910"/>
          <p:cNvSpPr/>
          <p:nvPr/>
        </p:nvSpPr>
        <p:spPr>
          <a:xfrm rot="-5400000">
            <a:off x="4587002" y="3074433"/>
            <a:ext cx="24288" cy="32385"/>
          </a:xfrm>
          <a:custGeom>
            <a:avLst/>
            <a:gdLst/>
            <a:ahLst/>
            <a:cxnLst/>
            <a:rect l="0" t="0" r="0" b="0"/>
            <a:pathLst>
              <a:path w="647700" h="863600">
                <a:moveTo>
                  <a:pt x="647700" y="0"/>
                </a:moveTo>
                <a:lnTo>
                  <a:pt x="0" y="863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11" name="Freeform 2911"/>
          <p:cNvSpPr/>
          <p:nvPr/>
        </p:nvSpPr>
        <p:spPr>
          <a:xfrm>
            <a:off x="4692492" y="3027998"/>
            <a:ext cx="1428" cy="1428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38100" y="19050"/>
                </a:moveTo>
                <a:cubicBezTo>
                  <a:pt x="38100" y="8529"/>
                  <a:pt x="29571" y="0"/>
                  <a:pt x="19050" y="0"/>
                </a:cubicBezTo>
                <a:cubicBezTo>
                  <a:pt x="8529" y="0"/>
                  <a:pt x="0" y="8529"/>
                  <a:pt x="0" y="19050"/>
                </a:cubicBezTo>
                <a:cubicBezTo>
                  <a:pt x="0" y="29571"/>
                  <a:pt x="8529" y="38100"/>
                  <a:pt x="19050" y="38100"/>
                </a:cubicBezTo>
                <a:cubicBezTo>
                  <a:pt x="29571" y="38100"/>
                  <a:pt x="38100" y="29571"/>
                  <a:pt x="38100" y="1905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12" name="Freeform 2912"/>
          <p:cNvSpPr/>
          <p:nvPr/>
        </p:nvSpPr>
        <p:spPr>
          <a:xfrm rot="-5400000">
            <a:off x="4922758" y="4451748"/>
            <a:ext cx="7620" cy="56673"/>
          </a:xfrm>
          <a:custGeom>
            <a:avLst/>
            <a:gdLst/>
            <a:ahLst/>
            <a:cxnLst/>
            <a:rect l="0" t="0" r="0" b="0"/>
            <a:pathLst>
              <a:path w="203200" h="1511300">
                <a:moveTo>
                  <a:pt x="0" y="0"/>
                </a:moveTo>
                <a:lnTo>
                  <a:pt x="203200" y="15113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13" name="Freeform 2913"/>
          <p:cNvSpPr/>
          <p:nvPr/>
        </p:nvSpPr>
        <p:spPr>
          <a:xfrm>
            <a:off x="4943758" y="4475780"/>
            <a:ext cx="13169" cy="42502"/>
          </a:xfrm>
          <a:custGeom>
            <a:avLst/>
            <a:gdLst/>
            <a:ahLst/>
            <a:cxnLst/>
            <a:rect l="0" t="0" r="0" b="0"/>
            <a:pathLst>
              <a:path w="351179" h="1133396">
                <a:moveTo>
                  <a:pt x="0" y="1133396"/>
                </a:moveTo>
                <a:cubicBezTo>
                  <a:pt x="244893" y="809727"/>
                  <a:pt x="351179" y="402032"/>
                  <a:pt x="295477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14" name="Freeform 2914"/>
          <p:cNvSpPr/>
          <p:nvPr/>
        </p:nvSpPr>
        <p:spPr>
          <a:xfrm>
            <a:off x="4751070" y="4371976"/>
            <a:ext cx="5238" cy="5238"/>
          </a:xfrm>
          <a:custGeom>
            <a:avLst/>
            <a:gdLst/>
            <a:ahLst/>
            <a:cxnLst/>
            <a:rect l="0" t="0" r="0" b="0"/>
            <a:pathLst>
              <a:path w="139700" h="139700">
                <a:moveTo>
                  <a:pt x="139700" y="69850"/>
                </a:moveTo>
                <a:cubicBezTo>
                  <a:pt x="139700" y="31273"/>
                  <a:pt x="108427" y="0"/>
                  <a:pt x="69850" y="0"/>
                </a:cubicBezTo>
                <a:cubicBezTo>
                  <a:pt x="31273" y="0"/>
                  <a:pt x="0" y="31273"/>
                  <a:pt x="0" y="69850"/>
                </a:cubicBezTo>
                <a:cubicBezTo>
                  <a:pt x="0" y="108427"/>
                  <a:pt x="31273" y="139700"/>
                  <a:pt x="69850" y="139700"/>
                </a:cubicBezTo>
                <a:cubicBezTo>
                  <a:pt x="108427" y="139700"/>
                  <a:pt x="139700" y="108427"/>
                  <a:pt x="139700" y="6985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15" name="Freeform 2915"/>
          <p:cNvSpPr/>
          <p:nvPr/>
        </p:nvSpPr>
        <p:spPr>
          <a:xfrm>
            <a:off x="4561523" y="4228148"/>
            <a:ext cx="5238" cy="5238"/>
          </a:xfrm>
          <a:custGeom>
            <a:avLst/>
            <a:gdLst/>
            <a:ahLst/>
            <a:cxnLst/>
            <a:rect l="0" t="0" r="0" b="0"/>
            <a:pathLst>
              <a:path w="139700" h="139700">
                <a:moveTo>
                  <a:pt x="139700" y="69850"/>
                </a:moveTo>
                <a:cubicBezTo>
                  <a:pt x="139700" y="31273"/>
                  <a:pt x="108427" y="0"/>
                  <a:pt x="69850" y="0"/>
                </a:cubicBezTo>
                <a:cubicBezTo>
                  <a:pt x="31273" y="0"/>
                  <a:pt x="0" y="31273"/>
                  <a:pt x="0" y="69850"/>
                </a:cubicBezTo>
                <a:cubicBezTo>
                  <a:pt x="0" y="108427"/>
                  <a:pt x="31273" y="139700"/>
                  <a:pt x="69850" y="139700"/>
                </a:cubicBezTo>
                <a:cubicBezTo>
                  <a:pt x="108427" y="139700"/>
                  <a:pt x="139700" y="108427"/>
                  <a:pt x="139700" y="6985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16" name="Freeform 2916"/>
          <p:cNvSpPr/>
          <p:nvPr/>
        </p:nvSpPr>
        <p:spPr>
          <a:xfrm>
            <a:off x="4941094" y="4515327"/>
            <a:ext cx="5238" cy="5238"/>
          </a:xfrm>
          <a:custGeom>
            <a:avLst/>
            <a:gdLst/>
            <a:ahLst/>
            <a:cxnLst/>
            <a:rect l="0" t="0" r="0" b="0"/>
            <a:pathLst>
              <a:path w="139700" h="139700">
                <a:moveTo>
                  <a:pt x="139700" y="69850"/>
                </a:moveTo>
                <a:cubicBezTo>
                  <a:pt x="139700" y="31273"/>
                  <a:pt x="108427" y="0"/>
                  <a:pt x="69850" y="0"/>
                </a:cubicBezTo>
                <a:cubicBezTo>
                  <a:pt x="31273" y="0"/>
                  <a:pt x="0" y="31273"/>
                  <a:pt x="0" y="69850"/>
                </a:cubicBezTo>
                <a:cubicBezTo>
                  <a:pt x="0" y="108427"/>
                  <a:pt x="31273" y="139700"/>
                  <a:pt x="69850" y="139700"/>
                </a:cubicBezTo>
                <a:cubicBezTo>
                  <a:pt x="108427" y="139700"/>
                  <a:pt x="139700" y="108427"/>
                  <a:pt x="139700" y="6985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17" name="Freeform 2917"/>
          <p:cNvSpPr/>
          <p:nvPr/>
        </p:nvSpPr>
        <p:spPr>
          <a:xfrm>
            <a:off x="4896327" y="4481989"/>
            <a:ext cx="3333" cy="3333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44450"/>
                </a:moveTo>
                <a:cubicBezTo>
                  <a:pt x="88900" y="19901"/>
                  <a:pt x="68999" y="0"/>
                  <a:pt x="44450" y="0"/>
                </a:cubicBezTo>
                <a:cubicBezTo>
                  <a:pt x="19901" y="0"/>
                  <a:pt x="0" y="19901"/>
                  <a:pt x="0" y="44450"/>
                </a:cubicBezTo>
                <a:cubicBezTo>
                  <a:pt x="0" y="68999"/>
                  <a:pt x="19901" y="88900"/>
                  <a:pt x="44450" y="88900"/>
                </a:cubicBezTo>
                <a:cubicBezTo>
                  <a:pt x="68999" y="88900"/>
                  <a:pt x="88900" y="68999"/>
                  <a:pt x="88900" y="4445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18" name="Freeform 2918"/>
          <p:cNvSpPr/>
          <p:nvPr/>
        </p:nvSpPr>
        <p:spPr>
          <a:xfrm rot="-5400000">
            <a:off x="4535329" y="3038476"/>
            <a:ext cx="70961" cy="93821"/>
          </a:xfrm>
          <a:custGeom>
            <a:avLst/>
            <a:gdLst/>
            <a:ahLst/>
            <a:cxnLst/>
            <a:rect l="0" t="0" r="0" b="0"/>
            <a:pathLst>
              <a:path w="1892300" h="2501900">
                <a:moveTo>
                  <a:pt x="1892300" y="0"/>
                </a:moveTo>
                <a:lnTo>
                  <a:pt x="0" y="25019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19" name="Freeform 2919"/>
          <p:cNvSpPr/>
          <p:nvPr/>
        </p:nvSpPr>
        <p:spPr>
          <a:xfrm rot="-5400000">
            <a:off x="4665584" y="3025855"/>
            <a:ext cx="20478" cy="15240"/>
          </a:xfrm>
          <a:custGeom>
            <a:avLst/>
            <a:gdLst/>
            <a:ahLst/>
            <a:cxnLst/>
            <a:rect l="0" t="0" r="0" b="0"/>
            <a:pathLst>
              <a:path w="546100" h="406400">
                <a:moveTo>
                  <a:pt x="546100" y="406400"/>
                </a:moveTo>
                <a:lnTo>
                  <a:pt x="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20" name="Freeform 2920"/>
          <p:cNvSpPr/>
          <p:nvPr/>
        </p:nvSpPr>
        <p:spPr>
          <a:xfrm rot="-5400000">
            <a:off x="4614149" y="3093959"/>
            <a:ext cx="20002" cy="15716"/>
          </a:xfrm>
          <a:custGeom>
            <a:avLst/>
            <a:gdLst/>
            <a:ahLst/>
            <a:cxnLst/>
            <a:rect l="0" t="0" r="0" b="0"/>
            <a:pathLst>
              <a:path w="533400" h="419100">
                <a:moveTo>
                  <a:pt x="533400" y="419100"/>
                </a:moveTo>
                <a:lnTo>
                  <a:pt x="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21" name="Freeform 2921"/>
          <p:cNvSpPr/>
          <p:nvPr/>
        </p:nvSpPr>
        <p:spPr>
          <a:xfrm rot="-5400000">
            <a:off x="4670346" y="3025379"/>
            <a:ext cx="25241" cy="19050"/>
          </a:xfrm>
          <a:custGeom>
            <a:avLst/>
            <a:gdLst/>
            <a:ahLst/>
            <a:cxnLst/>
            <a:rect l="0" t="0" r="0" b="0"/>
            <a:pathLst>
              <a:path w="673100" h="508000">
                <a:moveTo>
                  <a:pt x="673100" y="508000"/>
                </a:moveTo>
                <a:lnTo>
                  <a:pt x="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22" name="Freeform 2922"/>
          <p:cNvSpPr/>
          <p:nvPr/>
        </p:nvSpPr>
        <p:spPr>
          <a:xfrm rot="-5400000">
            <a:off x="4614625" y="3098721"/>
            <a:ext cx="25241" cy="19050"/>
          </a:xfrm>
          <a:custGeom>
            <a:avLst/>
            <a:gdLst/>
            <a:ahLst/>
            <a:cxnLst/>
            <a:rect l="0" t="0" r="0" b="0"/>
            <a:pathLst>
              <a:path w="673100" h="508000">
                <a:moveTo>
                  <a:pt x="673100" y="508000"/>
                </a:moveTo>
                <a:lnTo>
                  <a:pt x="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23" name="Freeform 2923"/>
          <p:cNvSpPr/>
          <p:nvPr/>
        </p:nvSpPr>
        <p:spPr>
          <a:xfrm rot="-5400000">
            <a:off x="4538424" y="3033952"/>
            <a:ext cx="67151" cy="88582"/>
          </a:xfrm>
          <a:custGeom>
            <a:avLst/>
            <a:gdLst/>
            <a:ahLst/>
            <a:cxnLst/>
            <a:rect l="0" t="0" r="0" b="0"/>
            <a:pathLst>
              <a:path w="1790700" h="2362200">
                <a:moveTo>
                  <a:pt x="0" y="2362200"/>
                </a:moveTo>
                <a:lnTo>
                  <a:pt x="179070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24" name="Freeform 2924"/>
          <p:cNvSpPr/>
          <p:nvPr/>
        </p:nvSpPr>
        <p:spPr>
          <a:xfrm rot="-5400000">
            <a:off x="4352211" y="2951560"/>
            <a:ext cx="326707" cy="335756"/>
          </a:xfrm>
          <a:custGeom>
            <a:avLst/>
            <a:gdLst/>
            <a:ahLst/>
            <a:cxnLst/>
            <a:rect l="0" t="0" r="0" b="0"/>
            <a:pathLst>
              <a:path w="8712200" h="8953500">
                <a:moveTo>
                  <a:pt x="0" y="0"/>
                </a:moveTo>
                <a:lnTo>
                  <a:pt x="8712200" y="6591300"/>
                </a:lnTo>
                <a:lnTo>
                  <a:pt x="6921500" y="89535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25" name="Freeform 2925"/>
          <p:cNvSpPr/>
          <p:nvPr/>
        </p:nvSpPr>
        <p:spPr>
          <a:xfrm rot="-5400000">
            <a:off x="4309825" y="2976325"/>
            <a:ext cx="411480" cy="353853"/>
          </a:xfrm>
          <a:custGeom>
            <a:avLst/>
            <a:gdLst/>
            <a:ahLst/>
            <a:cxnLst/>
            <a:rect l="0" t="0" r="0" b="0"/>
            <a:pathLst>
              <a:path w="10972800" h="9436100">
                <a:moveTo>
                  <a:pt x="8978900" y="9436100"/>
                </a:moveTo>
                <a:lnTo>
                  <a:pt x="10972800" y="6794500"/>
                </a:lnTo>
                <a:lnTo>
                  <a:pt x="1993900" y="0"/>
                </a:lnTo>
                <a:lnTo>
                  <a:pt x="0" y="26416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26" name="Freeform 2926"/>
          <p:cNvSpPr/>
          <p:nvPr/>
        </p:nvSpPr>
        <p:spPr>
          <a:xfrm rot="-5400000">
            <a:off x="4447460" y="3154919"/>
            <a:ext cx="70485" cy="93821"/>
          </a:xfrm>
          <a:custGeom>
            <a:avLst/>
            <a:gdLst/>
            <a:ahLst/>
            <a:cxnLst/>
            <a:rect l="0" t="0" r="0" b="0"/>
            <a:pathLst>
              <a:path w="1879600" h="2501900">
                <a:moveTo>
                  <a:pt x="0" y="2501900"/>
                </a:moveTo>
                <a:lnTo>
                  <a:pt x="18796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27" name="Freeform 2927"/>
          <p:cNvSpPr/>
          <p:nvPr/>
        </p:nvSpPr>
        <p:spPr>
          <a:xfrm rot="-5400000">
            <a:off x="4409122" y="3326607"/>
            <a:ext cx="22860" cy="30480"/>
          </a:xfrm>
          <a:custGeom>
            <a:avLst/>
            <a:gdLst/>
            <a:ahLst/>
            <a:cxnLst/>
            <a:rect l="0" t="0" r="0" b="0"/>
            <a:pathLst>
              <a:path w="609600" h="812800">
                <a:moveTo>
                  <a:pt x="0" y="812800"/>
                </a:moveTo>
                <a:lnTo>
                  <a:pt x="60960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28" name="Freeform 2928"/>
          <p:cNvSpPr/>
          <p:nvPr/>
        </p:nvSpPr>
        <p:spPr>
          <a:xfrm rot="-5400000">
            <a:off x="4399122" y="3325654"/>
            <a:ext cx="4762" cy="3810"/>
          </a:xfrm>
          <a:custGeom>
            <a:avLst/>
            <a:gdLst/>
            <a:ahLst/>
            <a:cxnLst/>
            <a:rect l="0" t="0" r="0" b="0"/>
            <a:pathLst>
              <a:path w="127000" h="101600">
                <a:moveTo>
                  <a:pt x="127000" y="101600"/>
                </a:moveTo>
                <a:lnTo>
                  <a:pt x="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29" name="Freeform 2929"/>
          <p:cNvSpPr/>
          <p:nvPr/>
        </p:nvSpPr>
        <p:spPr>
          <a:xfrm rot="-5400000">
            <a:off x="4404360" y="3329465"/>
            <a:ext cx="1428" cy="1428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19050" y="38100"/>
                </a:moveTo>
                <a:cubicBezTo>
                  <a:pt x="29573" y="38100"/>
                  <a:pt x="38100" y="29568"/>
                  <a:pt x="38100" y="19050"/>
                </a:cubicBezTo>
                <a:cubicBezTo>
                  <a:pt x="38100" y="8533"/>
                  <a:pt x="29573" y="0"/>
                  <a:pt x="19050" y="0"/>
                </a:cubicBezTo>
                <a:cubicBezTo>
                  <a:pt x="8526" y="0"/>
                  <a:pt x="0" y="8533"/>
                  <a:pt x="0" y="19050"/>
                </a:cubicBezTo>
                <a:cubicBezTo>
                  <a:pt x="0" y="29568"/>
                  <a:pt x="8526" y="38100"/>
                  <a:pt x="19050" y="3810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30" name="Freeform 2930"/>
          <p:cNvSpPr/>
          <p:nvPr/>
        </p:nvSpPr>
        <p:spPr>
          <a:xfrm>
            <a:off x="4440555" y="3356134"/>
            <a:ext cx="5238" cy="5238"/>
          </a:xfrm>
          <a:custGeom>
            <a:avLst/>
            <a:gdLst/>
            <a:ahLst/>
            <a:cxnLst/>
            <a:rect l="0" t="0" r="0" b="0"/>
            <a:pathLst>
              <a:path w="139700" h="139700">
                <a:moveTo>
                  <a:pt x="139700" y="69850"/>
                </a:moveTo>
                <a:cubicBezTo>
                  <a:pt x="139700" y="31273"/>
                  <a:pt x="108427" y="0"/>
                  <a:pt x="69850" y="0"/>
                </a:cubicBezTo>
                <a:cubicBezTo>
                  <a:pt x="31273" y="0"/>
                  <a:pt x="0" y="31273"/>
                  <a:pt x="0" y="69850"/>
                </a:cubicBezTo>
                <a:cubicBezTo>
                  <a:pt x="0" y="108427"/>
                  <a:pt x="31273" y="139700"/>
                  <a:pt x="69850" y="139700"/>
                </a:cubicBezTo>
                <a:cubicBezTo>
                  <a:pt x="108427" y="139700"/>
                  <a:pt x="139700" y="108427"/>
                  <a:pt x="139700" y="6985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31" name="Freeform 2931"/>
          <p:cNvSpPr/>
          <p:nvPr/>
        </p:nvSpPr>
        <p:spPr>
          <a:xfrm>
            <a:off x="4584383" y="3166587"/>
            <a:ext cx="5238" cy="5238"/>
          </a:xfrm>
          <a:custGeom>
            <a:avLst/>
            <a:gdLst/>
            <a:ahLst/>
            <a:cxnLst/>
            <a:rect l="0" t="0" r="0" b="0"/>
            <a:pathLst>
              <a:path w="139700" h="139700">
                <a:moveTo>
                  <a:pt x="139700" y="69850"/>
                </a:moveTo>
                <a:cubicBezTo>
                  <a:pt x="139700" y="31273"/>
                  <a:pt x="108427" y="0"/>
                  <a:pt x="69850" y="0"/>
                </a:cubicBezTo>
                <a:cubicBezTo>
                  <a:pt x="31273" y="0"/>
                  <a:pt x="0" y="31273"/>
                  <a:pt x="0" y="69850"/>
                </a:cubicBezTo>
                <a:cubicBezTo>
                  <a:pt x="0" y="108427"/>
                  <a:pt x="31273" y="139700"/>
                  <a:pt x="69850" y="139700"/>
                </a:cubicBezTo>
                <a:cubicBezTo>
                  <a:pt x="108427" y="139700"/>
                  <a:pt x="139700" y="108427"/>
                  <a:pt x="139700" y="6985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32" name="Freeform 2932"/>
          <p:cNvSpPr/>
          <p:nvPr/>
        </p:nvSpPr>
        <p:spPr>
          <a:xfrm rot="-5400000">
            <a:off x="4359116" y="3271362"/>
            <a:ext cx="70961" cy="93821"/>
          </a:xfrm>
          <a:custGeom>
            <a:avLst/>
            <a:gdLst/>
            <a:ahLst/>
            <a:cxnLst/>
            <a:rect l="0" t="0" r="0" b="0"/>
            <a:pathLst>
              <a:path w="1892300" h="2501900">
                <a:moveTo>
                  <a:pt x="1892300" y="0"/>
                </a:moveTo>
                <a:lnTo>
                  <a:pt x="0" y="25019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33" name="Freeform 2933"/>
          <p:cNvSpPr/>
          <p:nvPr/>
        </p:nvSpPr>
        <p:spPr>
          <a:xfrm rot="-5400000">
            <a:off x="4434840" y="3352325"/>
            <a:ext cx="1428" cy="1428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19050" y="38100"/>
                </a:moveTo>
                <a:cubicBezTo>
                  <a:pt x="29573" y="38100"/>
                  <a:pt x="38100" y="29568"/>
                  <a:pt x="38100" y="19050"/>
                </a:cubicBezTo>
                <a:cubicBezTo>
                  <a:pt x="38100" y="8533"/>
                  <a:pt x="29573" y="0"/>
                  <a:pt x="19050" y="0"/>
                </a:cubicBezTo>
                <a:cubicBezTo>
                  <a:pt x="8526" y="0"/>
                  <a:pt x="0" y="8533"/>
                  <a:pt x="0" y="19050"/>
                </a:cubicBezTo>
                <a:cubicBezTo>
                  <a:pt x="0" y="29568"/>
                  <a:pt x="8526" y="38100"/>
                  <a:pt x="19050" y="3810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34" name="Freeform 2934"/>
          <p:cNvSpPr/>
          <p:nvPr/>
        </p:nvSpPr>
        <p:spPr>
          <a:xfrm rot="-5400000">
            <a:off x="4436984" y="3354468"/>
            <a:ext cx="5238" cy="3810"/>
          </a:xfrm>
          <a:custGeom>
            <a:avLst/>
            <a:gdLst/>
            <a:ahLst/>
            <a:cxnLst/>
            <a:rect l="0" t="0" r="0" b="0"/>
            <a:pathLst>
              <a:path w="139700" h="101600">
                <a:moveTo>
                  <a:pt x="139700" y="101600"/>
                </a:moveTo>
                <a:lnTo>
                  <a:pt x="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35" name="Freeform 2935"/>
          <p:cNvSpPr/>
          <p:nvPr/>
        </p:nvSpPr>
        <p:spPr>
          <a:xfrm rot="-5400000">
            <a:off x="4592002" y="3089911"/>
            <a:ext cx="29051" cy="50958"/>
          </a:xfrm>
          <a:custGeom>
            <a:avLst/>
            <a:gdLst/>
            <a:ahLst/>
            <a:cxnLst/>
            <a:rect l="0" t="0" r="0" b="0"/>
            <a:pathLst>
              <a:path w="774700" h="1358900">
                <a:moveTo>
                  <a:pt x="774700" y="0"/>
                </a:moveTo>
                <a:lnTo>
                  <a:pt x="0" y="1016000"/>
                </a:lnTo>
                <a:lnTo>
                  <a:pt x="469900" y="1358900"/>
                </a:ln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36" name="Freeform 2936"/>
          <p:cNvSpPr/>
          <p:nvPr/>
        </p:nvSpPr>
        <p:spPr>
          <a:xfrm rot="-5400000">
            <a:off x="4646295" y="3036094"/>
            <a:ext cx="55245" cy="41910"/>
          </a:xfrm>
          <a:custGeom>
            <a:avLst/>
            <a:gdLst/>
            <a:ahLst/>
            <a:cxnLst/>
            <a:rect l="0" t="0" r="0" b="0"/>
            <a:pathLst>
              <a:path w="1473200" h="1117600">
                <a:moveTo>
                  <a:pt x="0" y="0"/>
                </a:moveTo>
                <a:lnTo>
                  <a:pt x="1473200" y="1117600"/>
                </a:ln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37" name="Freeform 2937"/>
          <p:cNvSpPr/>
          <p:nvPr/>
        </p:nvSpPr>
        <p:spPr>
          <a:xfrm rot="-5400000">
            <a:off x="4633912" y="2957989"/>
            <a:ext cx="41910" cy="55245"/>
          </a:xfrm>
          <a:custGeom>
            <a:avLst/>
            <a:gdLst/>
            <a:ahLst/>
            <a:cxnLst/>
            <a:rect l="0" t="0" r="0" b="0"/>
            <a:pathLst>
              <a:path w="1117600" h="1473200">
                <a:moveTo>
                  <a:pt x="0" y="1473200"/>
                </a:moveTo>
                <a:lnTo>
                  <a:pt x="1117600" y="0"/>
                </a:ln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38" name="Freeform 2938"/>
          <p:cNvSpPr/>
          <p:nvPr/>
        </p:nvSpPr>
        <p:spPr>
          <a:xfrm rot="-5400000">
            <a:off x="4553665" y="2940606"/>
            <a:ext cx="48101" cy="43815"/>
          </a:xfrm>
          <a:custGeom>
            <a:avLst/>
            <a:gdLst/>
            <a:ahLst/>
            <a:cxnLst/>
            <a:rect l="0" t="0" r="0" b="0"/>
            <a:pathLst>
              <a:path w="1282700" h="1168400">
                <a:moveTo>
                  <a:pt x="1143000" y="1168400"/>
                </a:moveTo>
                <a:lnTo>
                  <a:pt x="1282700" y="977900"/>
                </a:lnTo>
                <a:lnTo>
                  <a:pt x="0" y="0"/>
                </a:ln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39" name="Freeform 2939"/>
          <p:cNvSpPr/>
          <p:nvPr/>
        </p:nvSpPr>
        <p:spPr>
          <a:xfrm rot="-5400000">
            <a:off x="4486752" y="3020854"/>
            <a:ext cx="55245" cy="41910"/>
          </a:xfrm>
          <a:custGeom>
            <a:avLst/>
            <a:gdLst/>
            <a:ahLst/>
            <a:cxnLst/>
            <a:rect l="0" t="0" r="0" b="0"/>
            <a:pathLst>
              <a:path w="1473200" h="1117600">
                <a:moveTo>
                  <a:pt x="1473200" y="1117600"/>
                </a:moveTo>
                <a:lnTo>
                  <a:pt x="0" y="0"/>
                </a:ln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40" name="Freeform 2940"/>
          <p:cNvSpPr/>
          <p:nvPr/>
        </p:nvSpPr>
        <p:spPr>
          <a:xfrm rot="-5400000">
            <a:off x="4423887" y="3103722"/>
            <a:ext cx="55245" cy="41910"/>
          </a:xfrm>
          <a:custGeom>
            <a:avLst/>
            <a:gdLst/>
            <a:ahLst/>
            <a:cxnLst/>
            <a:rect l="0" t="0" r="0" b="0"/>
            <a:pathLst>
              <a:path w="1473200" h="1117600">
                <a:moveTo>
                  <a:pt x="1473200" y="1117600"/>
                </a:moveTo>
                <a:lnTo>
                  <a:pt x="0" y="0"/>
                </a:ln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41" name="Freeform 2941"/>
          <p:cNvSpPr/>
          <p:nvPr/>
        </p:nvSpPr>
        <p:spPr>
          <a:xfrm rot="-5400000">
            <a:off x="4361260" y="3186828"/>
            <a:ext cx="55245" cy="41433"/>
          </a:xfrm>
          <a:custGeom>
            <a:avLst/>
            <a:gdLst/>
            <a:ahLst/>
            <a:cxnLst/>
            <a:rect l="0" t="0" r="0" b="0"/>
            <a:pathLst>
              <a:path w="1473200" h="1104900">
                <a:moveTo>
                  <a:pt x="1473200" y="1104900"/>
                </a:moveTo>
                <a:lnTo>
                  <a:pt x="0" y="0"/>
                </a:ln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42" name="Freeform 2942"/>
          <p:cNvSpPr/>
          <p:nvPr/>
        </p:nvSpPr>
        <p:spPr>
          <a:xfrm rot="-5400000">
            <a:off x="4322684" y="3270171"/>
            <a:ext cx="47148" cy="32385"/>
          </a:xfrm>
          <a:custGeom>
            <a:avLst/>
            <a:gdLst/>
            <a:ahLst/>
            <a:cxnLst/>
            <a:rect l="0" t="0" r="0" b="0"/>
            <a:pathLst>
              <a:path w="1257300" h="863600">
                <a:moveTo>
                  <a:pt x="1257300" y="457200"/>
                </a:moveTo>
                <a:lnTo>
                  <a:pt x="660400" y="0"/>
                </a:lnTo>
                <a:lnTo>
                  <a:pt x="0" y="863600"/>
                </a:ln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43" name="Freeform 2943"/>
          <p:cNvSpPr/>
          <p:nvPr/>
        </p:nvSpPr>
        <p:spPr>
          <a:xfrm rot="-5400000">
            <a:off x="4390073" y="3294222"/>
            <a:ext cx="44767" cy="44767"/>
          </a:xfrm>
          <a:custGeom>
            <a:avLst/>
            <a:gdLst/>
            <a:ahLst/>
            <a:cxnLst/>
            <a:rect l="0" t="0" r="0" b="0"/>
            <a:pathLst>
              <a:path w="1193800" h="1193800">
                <a:moveTo>
                  <a:pt x="215900" y="0"/>
                </a:moveTo>
                <a:lnTo>
                  <a:pt x="0" y="292100"/>
                </a:lnTo>
                <a:lnTo>
                  <a:pt x="1193800" y="1193800"/>
                </a:ln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44" name="Freeform 2944"/>
          <p:cNvSpPr/>
          <p:nvPr/>
        </p:nvSpPr>
        <p:spPr>
          <a:xfrm rot="-5400000">
            <a:off x="4448890" y="3218260"/>
            <a:ext cx="55245" cy="41433"/>
          </a:xfrm>
          <a:custGeom>
            <a:avLst/>
            <a:gdLst/>
            <a:ahLst/>
            <a:cxnLst/>
            <a:rect l="0" t="0" r="0" b="0"/>
            <a:pathLst>
              <a:path w="1473200" h="1104900">
                <a:moveTo>
                  <a:pt x="0" y="0"/>
                </a:moveTo>
                <a:lnTo>
                  <a:pt x="1473200" y="1104900"/>
                </a:ln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45" name="Freeform 2945"/>
          <p:cNvSpPr/>
          <p:nvPr/>
        </p:nvSpPr>
        <p:spPr>
          <a:xfrm rot="-5400000">
            <a:off x="4511517" y="3135154"/>
            <a:ext cx="55245" cy="41910"/>
          </a:xfrm>
          <a:custGeom>
            <a:avLst/>
            <a:gdLst/>
            <a:ahLst/>
            <a:cxnLst/>
            <a:rect l="0" t="0" r="0" b="0"/>
            <a:pathLst>
              <a:path w="1473200" h="1117600">
                <a:moveTo>
                  <a:pt x="0" y="0"/>
                </a:moveTo>
                <a:lnTo>
                  <a:pt x="1473200" y="1117600"/>
                </a:ln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46" name="Freeform 2946"/>
          <p:cNvSpPr/>
          <p:nvPr/>
        </p:nvSpPr>
        <p:spPr>
          <a:xfrm rot="-5400000">
            <a:off x="4333637" y="3180636"/>
            <a:ext cx="116205" cy="88106"/>
          </a:xfrm>
          <a:custGeom>
            <a:avLst/>
            <a:gdLst/>
            <a:ahLst/>
            <a:cxnLst/>
            <a:rect l="0" t="0" r="0" b="0"/>
            <a:pathLst>
              <a:path w="3098800" h="2349500">
                <a:moveTo>
                  <a:pt x="0" y="0"/>
                </a:moveTo>
                <a:lnTo>
                  <a:pt x="3098800" y="23495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47" name="Freeform 2947"/>
          <p:cNvSpPr/>
          <p:nvPr/>
        </p:nvSpPr>
        <p:spPr>
          <a:xfrm rot="-5400000">
            <a:off x="4403169" y="3213498"/>
            <a:ext cx="70961" cy="93345"/>
          </a:xfrm>
          <a:custGeom>
            <a:avLst/>
            <a:gdLst/>
            <a:ahLst/>
            <a:cxnLst/>
            <a:rect l="0" t="0" r="0" b="0"/>
            <a:pathLst>
              <a:path w="1892300" h="2489200">
                <a:moveTo>
                  <a:pt x="0" y="2489200"/>
                </a:moveTo>
                <a:lnTo>
                  <a:pt x="1892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48" name="Freeform 2948"/>
          <p:cNvSpPr/>
          <p:nvPr/>
        </p:nvSpPr>
        <p:spPr>
          <a:xfrm rot="-5400000">
            <a:off x="4491275" y="3096816"/>
            <a:ext cx="70961" cy="93345"/>
          </a:xfrm>
          <a:custGeom>
            <a:avLst/>
            <a:gdLst/>
            <a:ahLst/>
            <a:cxnLst/>
            <a:rect l="0" t="0" r="0" b="0"/>
            <a:pathLst>
              <a:path w="1892300" h="2489200">
                <a:moveTo>
                  <a:pt x="0" y="2489200"/>
                </a:moveTo>
                <a:lnTo>
                  <a:pt x="1892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49" name="Freeform 2949"/>
          <p:cNvSpPr/>
          <p:nvPr/>
        </p:nvSpPr>
        <p:spPr>
          <a:xfrm rot="-5400000">
            <a:off x="4366261" y="3113723"/>
            <a:ext cx="233362" cy="176212"/>
          </a:xfrm>
          <a:custGeom>
            <a:avLst/>
            <a:gdLst/>
            <a:ahLst/>
            <a:cxnLst/>
            <a:rect l="0" t="0" r="0" b="0"/>
            <a:pathLst>
              <a:path w="6223000" h="4699000">
                <a:moveTo>
                  <a:pt x="0" y="0"/>
                </a:moveTo>
                <a:lnTo>
                  <a:pt x="6223000" y="4699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50" name="Freeform 2950"/>
          <p:cNvSpPr/>
          <p:nvPr/>
        </p:nvSpPr>
        <p:spPr>
          <a:xfrm>
            <a:off x="4489609" y="3294222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51" name="Freeform 2951"/>
          <p:cNvSpPr/>
          <p:nvPr/>
        </p:nvSpPr>
        <p:spPr>
          <a:xfrm>
            <a:off x="4537710" y="3231357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52" name="Freeform 2952"/>
          <p:cNvSpPr/>
          <p:nvPr/>
        </p:nvSpPr>
        <p:spPr>
          <a:xfrm>
            <a:off x="4625816" y="4277678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53" name="Freeform 2953"/>
          <p:cNvSpPr/>
          <p:nvPr/>
        </p:nvSpPr>
        <p:spPr>
          <a:xfrm>
            <a:off x="4689157" y="4325303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54" name="Freeform 2954"/>
          <p:cNvSpPr/>
          <p:nvPr/>
        </p:nvSpPr>
        <p:spPr>
          <a:xfrm rot="-5400000">
            <a:off x="4606767" y="2312195"/>
            <a:ext cx="601503" cy="562451"/>
          </a:xfrm>
          <a:custGeom>
            <a:avLst/>
            <a:gdLst/>
            <a:ahLst/>
            <a:cxnLst/>
            <a:rect l="0" t="0" r="0" b="0"/>
            <a:pathLst>
              <a:path w="16040100" h="14998700">
                <a:moveTo>
                  <a:pt x="0" y="0"/>
                </a:moveTo>
                <a:lnTo>
                  <a:pt x="16040100" y="12128500"/>
                </a:lnTo>
                <a:lnTo>
                  <a:pt x="13868400" y="14998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55" name="Freeform 2955"/>
          <p:cNvSpPr/>
          <p:nvPr/>
        </p:nvSpPr>
        <p:spPr>
          <a:xfrm rot="-5400000">
            <a:off x="5060157" y="2414589"/>
            <a:ext cx="14763" cy="14763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139700" y="393700"/>
                </a:moveTo>
                <a:lnTo>
                  <a:pt x="0" y="279400"/>
                </a:lnTo>
                <a:lnTo>
                  <a:pt x="139700" y="393700"/>
                </a:lnTo>
                <a:lnTo>
                  <a:pt x="393700" y="355600"/>
                </a:lnTo>
                <a:lnTo>
                  <a:pt x="355600" y="101600"/>
                </a:lnTo>
                <a:lnTo>
                  <a:pt x="215900" y="0"/>
                </a:lnTo>
                <a:lnTo>
                  <a:pt x="0" y="279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956" name="Picture 2956"/>
          <p:cNvPicPr>
            <a:picLocks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99196" y="2329656"/>
            <a:ext cx="152241" cy="158750"/>
          </a:xfrm>
          <a:prstGeom prst="rect">
            <a:avLst/>
          </a:prstGeom>
          <a:noFill/>
        </p:spPr>
      </p:pic>
      <p:sp>
        <p:nvSpPr>
          <p:cNvPr id="2957" name="Freeform 2957"/>
          <p:cNvSpPr/>
          <p:nvPr/>
        </p:nvSpPr>
        <p:spPr>
          <a:xfrm rot="-5400000">
            <a:off x="4716780" y="2867026"/>
            <a:ext cx="15240" cy="18097"/>
          </a:xfrm>
          <a:custGeom>
            <a:avLst/>
            <a:gdLst/>
            <a:ahLst/>
            <a:cxnLst/>
            <a:rect l="0" t="0" r="0" b="0"/>
            <a:pathLst>
              <a:path w="406400" h="482600">
                <a:moveTo>
                  <a:pt x="304800" y="0"/>
                </a:moveTo>
                <a:lnTo>
                  <a:pt x="0" y="406400"/>
                </a:lnTo>
                <a:lnTo>
                  <a:pt x="101600" y="482600"/>
                </a:lnTo>
                <a:lnTo>
                  <a:pt x="406400" y="76200"/>
                </a:lnTo>
                <a:lnTo>
                  <a:pt x="304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58" name="Freeform 2958"/>
          <p:cNvSpPr/>
          <p:nvPr/>
        </p:nvSpPr>
        <p:spPr>
          <a:xfrm>
            <a:off x="5165374" y="2404441"/>
            <a:ext cx="28393" cy="8798"/>
          </a:xfrm>
          <a:custGeom>
            <a:avLst/>
            <a:gdLst/>
            <a:ahLst/>
            <a:cxnLst/>
            <a:rect l="0" t="0" r="0" b="0"/>
            <a:pathLst>
              <a:path w="757164" h="234606">
                <a:moveTo>
                  <a:pt x="0" y="0"/>
                </a:moveTo>
                <a:cubicBezTo>
                  <a:pt x="216226" y="163601"/>
                  <a:pt x="488587" y="234606"/>
                  <a:pt x="757164" y="197394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59" name="Freeform 2959"/>
          <p:cNvSpPr/>
          <p:nvPr/>
        </p:nvSpPr>
        <p:spPr>
          <a:xfrm rot="-5400000">
            <a:off x="4748451" y="2744392"/>
            <a:ext cx="75723" cy="100012"/>
          </a:xfrm>
          <a:custGeom>
            <a:avLst/>
            <a:gdLst/>
            <a:ahLst/>
            <a:cxnLst/>
            <a:rect l="0" t="0" r="0" b="0"/>
            <a:pathLst>
              <a:path w="2019300" h="2667000">
                <a:moveTo>
                  <a:pt x="2019300" y="0"/>
                </a:moveTo>
                <a:lnTo>
                  <a:pt x="0" y="26670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60" name="Freeform 2960"/>
          <p:cNvSpPr/>
          <p:nvPr/>
        </p:nvSpPr>
        <p:spPr>
          <a:xfrm rot="-5400000">
            <a:off x="5172314" y="2390538"/>
            <a:ext cx="37623" cy="4762"/>
          </a:xfrm>
          <a:custGeom>
            <a:avLst/>
            <a:gdLst/>
            <a:ahLst/>
            <a:cxnLst/>
            <a:rect l="0" t="0" r="0" b="0"/>
            <a:pathLst>
              <a:path w="1003300" h="127000">
                <a:moveTo>
                  <a:pt x="1003300" y="0"/>
                </a:moveTo>
                <a:lnTo>
                  <a:pt x="0" y="127000"/>
                </a:ln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61" name="Freeform 2961"/>
          <p:cNvSpPr/>
          <p:nvPr/>
        </p:nvSpPr>
        <p:spPr>
          <a:xfrm rot="-5400000">
            <a:off x="4960858" y="2463404"/>
            <a:ext cx="75723" cy="100012"/>
          </a:xfrm>
          <a:custGeom>
            <a:avLst/>
            <a:gdLst/>
            <a:ahLst/>
            <a:cxnLst/>
            <a:rect l="0" t="0" r="0" b="0"/>
            <a:pathLst>
              <a:path w="2019300" h="2667000">
                <a:moveTo>
                  <a:pt x="2019300" y="0"/>
                </a:moveTo>
                <a:lnTo>
                  <a:pt x="0" y="26670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62" name="Freeform 2962"/>
          <p:cNvSpPr/>
          <p:nvPr/>
        </p:nvSpPr>
        <p:spPr>
          <a:xfrm rot="-5400000">
            <a:off x="4606767" y="2393633"/>
            <a:ext cx="601503" cy="562451"/>
          </a:xfrm>
          <a:custGeom>
            <a:avLst/>
            <a:gdLst/>
            <a:ahLst/>
            <a:cxnLst/>
            <a:rect l="0" t="0" r="0" b="0"/>
            <a:pathLst>
              <a:path w="16040100" h="14998700">
                <a:moveTo>
                  <a:pt x="2171700" y="0"/>
                </a:moveTo>
                <a:lnTo>
                  <a:pt x="0" y="2857500"/>
                </a:lnTo>
                <a:lnTo>
                  <a:pt x="16040100" y="14998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63" name="Freeform 2963"/>
          <p:cNvSpPr/>
          <p:nvPr/>
        </p:nvSpPr>
        <p:spPr>
          <a:xfrm>
            <a:off x="4731544" y="2973706"/>
            <a:ext cx="3333" cy="3333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44450"/>
                </a:moveTo>
                <a:cubicBezTo>
                  <a:pt x="88900" y="19901"/>
                  <a:pt x="68999" y="0"/>
                  <a:pt x="44450" y="0"/>
                </a:cubicBezTo>
                <a:cubicBezTo>
                  <a:pt x="19901" y="0"/>
                  <a:pt x="0" y="19901"/>
                  <a:pt x="0" y="44450"/>
                </a:cubicBezTo>
                <a:cubicBezTo>
                  <a:pt x="0" y="68999"/>
                  <a:pt x="19901" y="88900"/>
                  <a:pt x="44450" y="88900"/>
                </a:cubicBezTo>
                <a:cubicBezTo>
                  <a:pt x="68999" y="88900"/>
                  <a:pt x="88900" y="68999"/>
                  <a:pt x="88900" y="44450"/>
                </a:cubicBez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64" name="Freeform 2964"/>
          <p:cNvSpPr/>
          <p:nvPr/>
        </p:nvSpPr>
        <p:spPr>
          <a:xfrm>
            <a:off x="4681062" y="2935129"/>
            <a:ext cx="3333" cy="3333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44450"/>
                </a:moveTo>
                <a:cubicBezTo>
                  <a:pt x="88900" y="19901"/>
                  <a:pt x="68999" y="0"/>
                  <a:pt x="44450" y="0"/>
                </a:cubicBezTo>
                <a:cubicBezTo>
                  <a:pt x="19901" y="0"/>
                  <a:pt x="0" y="19901"/>
                  <a:pt x="0" y="44450"/>
                </a:cubicBezTo>
                <a:cubicBezTo>
                  <a:pt x="0" y="68999"/>
                  <a:pt x="19901" y="88900"/>
                  <a:pt x="44450" y="88900"/>
                </a:cubicBezTo>
                <a:cubicBezTo>
                  <a:pt x="68999" y="88900"/>
                  <a:pt x="88900" y="68999"/>
                  <a:pt x="88900" y="44450"/>
                </a:cubicBez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65" name="Freeform 2965"/>
          <p:cNvSpPr/>
          <p:nvPr/>
        </p:nvSpPr>
        <p:spPr>
          <a:xfrm>
            <a:off x="4624388" y="2892267"/>
            <a:ext cx="3333" cy="3333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44450"/>
                </a:moveTo>
                <a:cubicBezTo>
                  <a:pt x="88900" y="19901"/>
                  <a:pt x="68999" y="0"/>
                  <a:pt x="44450" y="0"/>
                </a:cubicBezTo>
                <a:cubicBezTo>
                  <a:pt x="19901" y="0"/>
                  <a:pt x="0" y="19901"/>
                  <a:pt x="0" y="44450"/>
                </a:cubicBezTo>
                <a:cubicBezTo>
                  <a:pt x="0" y="68999"/>
                  <a:pt x="19901" y="88900"/>
                  <a:pt x="44450" y="88900"/>
                </a:cubicBezTo>
                <a:cubicBezTo>
                  <a:pt x="68999" y="88900"/>
                  <a:pt x="88900" y="68999"/>
                  <a:pt x="88900" y="44450"/>
                </a:cubicBez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66" name="Freeform 2966"/>
          <p:cNvSpPr/>
          <p:nvPr/>
        </p:nvSpPr>
        <p:spPr>
          <a:xfrm>
            <a:off x="4669632" y="2832259"/>
            <a:ext cx="3333" cy="3333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44450"/>
                </a:moveTo>
                <a:cubicBezTo>
                  <a:pt x="88900" y="19901"/>
                  <a:pt x="68999" y="0"/>
                  <a:pt x="44450" y="0"/>
                </a:cubicBezTo>
                <a:cubicBezTo>
                  <a:pt x="19901" y="0"/>
                  <a:pt x="0" y="19901"/>
                  <a:pt x="0" y="44450"/>
                </a:cubicBezTo>
                <a:cubicBezTo>
                  <a:pt x="0" y="68999"/>
                  <a:pt x="19901" y="88900"/>
                  <a:pt x="44450" y="88900"/>
                </a:cubicBezTo>
                <a:cubicBezTo>
                  <a:pt x="68999" y="88900"/>
                  <a:pt x="88900" y="68999"/>
                  <a:pt x="88900" y="44450"/>
                </a:cubicBez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67" name="Freeform 2967"/>
          <p:cNvSpPr/>
          <p:nvPr/>
        </p:nvSpPr>
        <p:spPr>
          <a:xfrm>
            <a:off x="4714875" y="2772728"/>
            <a:ext cx="3333" cy="3333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44450"/>
                </a:moveTo>
                <a:cubicBezTo>
                  <a:pt x="88900" y="19901"/>
                  <a:pt x="68999" y="0"/>
                  <a:pt x="44450" y="0"/>
                </a:cubicBezTo>
                <a:cubicBezTo>
                  <a:pt x="19901" y="0"/>
                  <a:pt x="0" y="19901"/>
                  <a:pt x="0" y="44450"/>
                </a:cubicBezTo>
                <a:cubicBezTo>
                  <a:pt x="0" y="68999"/>
                  <a:pt x="19901" y="88900"/>
                  <a:pt x="44450" y="88900"/>
                </a:cubicBezTo>
                <a:cubicBezTo>
                  <a:pt x="68999" y="88900"/>
                  <a:pt x="88900" y="68999"/>
                  <a:pt x="88900" y="44450"/>
                </a:cubicBez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68" name="Freeform 2968"/>
          <p:cNvSpPr/>
          <p:nvPr/>
        </p:nvSpPr>
        <p:spPr>
          <a:xfrm>
            <a:off x="4760119" y="2712720"/>
            <a:ext cx="3333" cy="3333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44450"/>
                </a:moveTo>
                <a:cubicBezTo>
                  <a:pt x="88900" y="19901"/>
                  <a:pt x="68999" y="0"/>
                  <a:pt x="44450" y="0"/>
                </a:cubicBezTo>
                <a:cubicBezTo>
                  <a:pt x="19901" y="0"/>
                  <a:pt x="0" y="19901"/>
                  <a:pt x="0" y="44450"/>
                </a:cubicBezTo>
                <a:cubicBezTo>
                  <a:pt x="0" y="68999"/>
                  <a:pt x="19901" y="88900"/>
                  <a:pt x="44450" y="88900"/>
                </a:cubicBezTo>
                <a:cubicBezTo>
                  <a:pt x="68999" y="88900"/>
                  <a:pt x="88900" y="68999"/>
                  <a:pt x="88900" y="44450"/>
                </a:cubicBez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69" name="Freeform 2969"/>
          <p:cNvSpPr/>
          <p:nvPr/>
        </p:nvSpPr>
        <p:spPr>
          <a:xfrm>
            <a:off x="4805363" y="2652713"/>
            <a:ext cx="3333" cy="3333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44450"/>
                </a:moveTo>
                <a:cubicBezTo>
                  <a:pt x="88900" y="19901"/>
                  <a:pt x="68999" y="0"/>
                  <a:pt x="44450" y="0"/>
                </a:cubicBezTo>
                <a:cubicBezTo>
                  <a:pt x="19901" y="0"/>
                  <a:pt x="0" y="19901"/>
                  <a:pt x="0" y="44450"/>
                </a:cubicBezTo>
                <a:cubicBezTo>
                  <a:pt x="0" y="68999"/>
                  <a:pt x="19901" y="88900"/>
                  <a:pt x="44450" y="88900"/>
                </a:cubicBezTo>
                <a:cubicBezTo>
                  <a:pt x="68999" y="88900"/>
                  <a:pt x="88900" y="68999"/>
                  <a:pt x="88900" y="44450"/>
                </a:cubicBez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70" name="Freeform 2970"/>
          <p:cNvSpPr/>
          <p:nvPr/>
        </p:nvSpPr>
        <p:spPr>
          <a:xfrm>
            <a:off x="4850606" y="2592705"/>
            <a:ext cx="3333" cy="3333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44450"/>
                </a:moveTo>
                <a:cubicBezTo>
                  <a:pt x="88900" y="19901"/>
                  <a:pt x="68999" y="0"/>
                  <a:pt x="44450" y="0"/>
                </a:cubicBezTo>
                <a:cubicBezTo>
                  <a:pt x="19901" y="0"/>
                  <a:pt x="0" y="19901"/>
                  <a:pt x="0" y="44450"/>
                </a:cubicBezTo>
                <a:cubicBezTo>
                  <a:pt x="0" y="68999"/>
                  <a:pt x="19901" y="88900"/>
                  <a:pt x="44450" y="88900"/>
                </a:cubicBezTo>
                <a:cubicBezTo>
                  <a:pt x="68999" y="88900"/>
                  <a:pt x="88900" y="68999"/>
                  <a:pt x="88900" y="44450"/>
                </a:cubicBez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71" name="Freeform 2971"/>
          <p:cNvSpPr/>
          <p:nvPr/>
        </p:nvSpPr>
        <p:spPr>
          <a:xfrm>
            <a:off x="4895850" y="2533174"/>
            <a:ext cx="3333" cy="3333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44450"/>
                </a:moveTo>
                <a:cubicBezTo>
                  <a:pt x="88900" y="19901"/>
                  <a:pt x="68999" y="0"/>
                  <a:pt x="44450" y="0"/>
                </a:cubicBezTo>
                <a:cubicBezTo>
                  <a:pt x="19901" y="0"/>
                  <a:pt x="0" y="19901"/>
                  <a:pt x="0" y="44450"/>
                </a:cubicBezTo>
                <a:cubicBezTo>
                  <a:pt x="0" y="68999"/>
                  <a:pt x="19901" y="88900"/>
                  <a:pt x="44450" y="88900"/>
                </a:cubicBezTo>
                <a:cubicBezTo>
                  <a:pt x="68999" y="88900"/>
                  <a:pt x="88900" y="68999"/>
                  <a:pt x="88900" y="44450"/>
                </a:cubicBez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72" name="Freeform 2972"/>
          <p:cNvSpPr/>
          <p:nvPr/>
        </p:nvSpPr>
        <p:spPr>
          <a:xfrm>
            <a:off x="4941570" y="2473167"/>
            <a:ext cx="3333" cy="3333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44450"/>
                </a:moveTo>
                <a:cubicBezTo>
                  <a:pt x="88900" y="19901"/>
                  <a:pt x="68999" y="0"/>
                  <a:pt x="44450" y="0"/>
                </a:cubicBezTo>
                <a:cubicBezTo>
                  <a:pt x="19901" y="0"/>
                  <a:pt x="0" y="19901"/>
                  <a:pt x="0" y="44450"/>
                </a:cubicBezTo>
                <a:cubicBezTo>
                  <a:pt x="0" y="68999"/>
                  <a:pt x="19901" y="88900"/>
                  <a:pt x="44450" y="88900"/>
                </a:cubicBezTo>
                <a:cubicBezTo>
                  <a:pt x="68999" y="88900"/>
                  <a:pt x="88900" y="68999"/>
                  <a:pt x="88900" y="44450"/>
                </a:cubicBez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73" name="Freeform 2973"/>
          <p:cNvSpPr/>
          <p:nvPr/>
        </p:nvSpPr>
        <p:spPr>
          <a:xfrm>
            <a:off x="4986814" y="2413159"/>
            <a:ext cx="3333" cy="3333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44450"/>
                </a:moveTo>
                <a:cubicBezTo>
                  <a:pt x="88900" y="19901"/>
                  <a:pt x="68999" y="0"/>
                  <a:pt x="44450" y="0"/>
                </a:cubicBezTo>
                <a:cubicBezTo>
                  <a:pt x="19901" y="0"/>
                  <a:pt x="0" y="19901"/>
                  <a:pt x="0" y="44450"/>
                </a:cubicBezTo>
                <a:cubicBezTo>
                  <a:pt x="0" y="68999"/>
                  <a:pt x="19901" y="88900"/>
                  <a:pt x="44450" y="88900"/>
                </a:cubicBezTo>
                <a:cubicBezTo>
                  <a:pt x="68999" y="88900"/>
                  <a:pt x="88900" y="68999"/>
                  <a:pt x="88900" y="44450"/>
                </a:cubicBez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74" name="Freeform 2974"/>
          <p:cNvSpPr/>
          <p:nvPr/>
        </p:nvSpPr>
        <p:spPr>
          <a:xfrm>
            <a:off x="5032058" y="2353152"/>
            <a:ext cx="3333" cy="3333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44450"/>
                </a:moveTo>
                <a:cubicBezTo>
                  <a:pt x="88900" y="19901"/>
                  <a:pt x="68999" y="0"/>
                  <a:pt x="44450" y="0"/>
                </a:cubicBezTo>
                <a:cubicBezTo>
                  <a:pt x="19901" y="0"/>
                  <a:pt x="0" y="19901"/>
                  <a:pt x="0" y="44450"/>
                </a:cubicBezTo>
                <a:cubicBezTo>
                  <a:pt x="0" y="68999"/>
                  <a:pt x="19901" y="88900"/>
                  <a:pt x="44450" y="88900"/>
                </a:cubicBezTo>
                <a:cubicBezTo>
                  <a:pt x="68999" y="88900"/>
                  <a:pt x="88900" y="68999"/>
                  <a:pt x="88900" y="44450"/>
                </a:cubicBez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75" name="Freeform 2975"/>
          <p:cNvSpPr/>
          <p:nvPr/>
        </p:nvSpPr>
        <p:spPr>
          <a:xfrm>
            <a:off x="5079206" y="2290763"/>
            <a:ext cx="3333" cy="3333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44450"/>
                </a:moveTo>
                <a:cubicBezTo>
                  <a:pt x="88900" y="19901"/>
                  <a:pt x="68999" y="0"/>
                  <a:pt x="44450" y="0"/>
                </a:cubicBezTo>
                <a:cubicBezTo>
                  <a:pt x="19901" y="0"/>
                  <a:pt x="0" y="19901"/>
                  <a:pt x="0" y="44450"/>
                </a:cubicBezTo>
                <a:cubicBezTo>
                  <a:pt x="0" y="68999"/>
                  <a:pt x="19901" y="88900"/>
                  <a:pt x="44450" y="88900"/>
                </a:cubicBezTo>
                <a:cubicBezTo>
                  <a:pt x="68999" y="88900"/>
                  <a:pt x="88900" y="68999"/>
                  <a:pt x="88900" y="44450"/>
                </a:cubicBez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76" name="Freeform 2976"/>
          <p:cNvSpPr/>
          <p:nvPr/>
        </p:nvSpPr>
        <p:spPr>
          <a:xfrm>
            <a:off x="5135880" y="2334102"/>
            <a:ext cx="3333" cy="3333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44450"/>
                </a:moveTo>
                <a:cubicBezTo>
                  <a:pt x="88900" y="19901"/>
                  <a:pt x="68999" y="0"/>
                  <a:pt x="44450" y="0"/>
                </a:cubicBezTo>
                <a:cubicBezTo>
                  <a:pt x="19901" y="0"/>
                  <a:pt x="0" y="19901"/>
                  <a:pt x="0" y="44450"/>
                </a:cubicBezTo>
                <a:cubicBezTo>
                  <a:pt x="0" y="68999"/>
                  <a:pt x="19901" y="88900"/>
                  <a:pt x="44450" y="88900"/>
                </a:cubicBezTo>
                <a:cubicBezTo>
                  <a:pt x="68999" y="88900"/>
                  <a:pt x="88900" y="68999"/>
                  <a:pt x="88900" y="44450"/>
                </a:cubicBez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77" name="Freeform 2977"/>
          <p:cNvSpPr/>
          <p:nvPr/>
        </p:nvSpPr>
        <p:spPr>
          <a:xfrm>
            <a:off x="5186839" y="2372202"/>
            <a:ext cx="3333" cy="3333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44450"/>
                </a:moveTo>
                <a:cubicBezTo>
                  <a:pt x="88900" y="19901"/>
                  <a:pt x="68999" y="0"/>
                  <a:pt x="44450" y="0"/>
                </a:cubicBezTo>
                <a:cubicBezTo>
                  <a:pt x="19901" y="0"/>
                  <a:pt x="0" y="19901"/>
                  <a:pt x="0" y="44450"/>
                </a:cubicBezTo>
                <a:cubicBezTo>
                  <a:pt x="0" y="68999"/>
                  <a:pt x="19901" y="88900"/>
                  <a:pt x="44450" y="88900"/>
                </a:cubicBezTo>
                <a:cubicBezTo>
                  <a:pt x="68999" y="88900"/>
                  <a:pt x="88900" y="68999"/>
                  <a:pt x="88900" y="44450"/>
                </a:cubicBez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78" name="Freeform 2978"/>
          <p:cNvSpPr/>
          <p:nvPr/>
        </p:nvSpPr>
        <p:spPr>
          <a:xfrm>
            <a:off x="5163503" y="2402682"/>
            <a:ext cx="3333" cy="3333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44450"/>
                </a:moveTo>
                <a:cubicBezTo>
                  <a:pt x="88900" y="19901"/>
                  <a:pt x="68999" y="0"/>
                  <a:pt x="44450" y="0"/>
                </a:cubicBezTo>
                <a:cubicBezTo>
                  <a:pt x="19901" y="0"/>
                  <a:pt x="0" y="19901"/>
                  <a:pt x="0" y="44450"/>
                </a:cubicBezTo>
                <a:cubicBezTo>
                  <a:pt x="0" y="68999"/>
                  <a:pt x="19901" y="88900"/>
                  <a:pt x="44450" y="88900"/>
                </a:cubicBezTo>
                <a:cubicBezTo>
                  <a:pt x="68999" y="88900"/>
                  <a:pt x="88900" y="68999"/>
                  <a:pt x="88900" y="44450"/>
                </a:cubicBez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79" name="Freeform 2979"/>
          <p:cNvSpPr/>
          <p:nvPr/>
        </p:nvSpPr>
        <p:spPr>
          <a:xfrm>
            <a:off x="5118735" y="2461737"/>
            <a:ext cx="3333" cy="3333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44450"/>
                </a:moveTo>
                <a:cubicBezTo>
                  <a:pt x="88900" y="19901"/>
                  <a:pt x="68999" y="0"/>
                  <a:pt x="44450" y="0"/>
                </a:cubicBezTo>
                <a:cubicBezTo>
                  <a:pt x="19901" y="0"/>
                  <a:pt x="0" y="19901"/>
                  <a:pt x="0" y="44450"/>
                </a:cubicBezTo>
                <a:cubicBezTo>
                  <a:pt x="0" y="68999"/>
                  <a:pt x="19901" y="88900"/>
                  <a:pt x="44450" y="88900"/>
                </a:cubicBezTo>
                <a:cubicBezTo>
                  <a:pt x="68999" y="88900"/>
                  <a:pt x="88900" y="68999"/>
                  <a:pt x="88900" y="44450"/>
                </a:cubicBez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80" name="Freeform 2980"/>
          <p:cNvSpPr/>
          <p:nvPr/>
        </p:nvSpPr>
        <p:spPr>
          <a:xfrm>
            <a:off x="5075873" y="2518887"/>
            <a:ext cx="3333" cy="3333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44450"/>
                </a:moveTo>
                <a:cubicBezTo>
                  <a:pt x="88900" y="19901"/>
                  <a:pt x="68999" y="0"/>
                  <a:pt x="44450" y="0"/>
                </a:cubicBezTo>
                <a:cubicBezTo>
                  <a:pt x="19901" y="0"/>
                  <a:pt x="0" y="19901"/>
                  <a:pt x="0" y="44450"/>
                </a:cubicBezTo>
                <a:cubicBezTo>
                  <a:pt x="0" y="68999"/>
                  <a:pt x="19901" y="88900"/>
                  <a:pt x="44450" y="88900"/>
                </a:cubicBezTo>
                <a:cubicBezTo>
                  <a:pt x="68999" y="88900"/>
                  <a:pt x="88900" y="68999"/>
                  <a:pt x="88900" y="44450"/>
                </a:cubicBez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81" name="Freeform 2981"/>
          <p:cNvSpPr/>
          <p:nvPr/>
        </p:nvSpPr>
        <p:spPr>
          <a:xfrm>
            <a:off x="5032534" y="2575561"/>
            <a:ext cx="3333" cy="3333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44450"/>
                </a:moveTo>
                <a:cubicBezTo>
                  <a:pt x="88900" y="19901"/>
                  <a:pt x="68999" y="0"/>
                  <a:pt x="44450" y="0"/>
                </a:cubicBezTo>
                <a:cubicBezTo>
                  <a:pt x="19901" y="0"/>
                  <a:pt x="0" y="19901"/>
                  <a:pt x="0" y="44450"/>
                </a:cubicBezTo>
                <a:cubicBezTo>
                  <a:pt x="0" y="68999"/>
                  <a:pt x="19901" y="88900"/>
                  <a:pt x="44450" y="88900"/>
                </a:cubicBezTo>
                <a:cubicBezTo>
                  <a:pt x="68999" y="88900"/>
                  <a:pt x="88900" y="68999"/>
                  <a:pt x="88900" y="44450"/>
                </a:cubicBez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82" name="Freeform 2982"/>
          <p:cNvSpPr/>
          <p:nvPr/>
        </p:nvSpPr>
        <p:spPr>
          <a:xfrm>
            <a:off x="4989672" y="2632711"/>
            <a:ext cx="3333" cy="3333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44450"/>
                </a:moveTo>
                <a:cubicBezTo>
                  <a:pt x="88900" y="19901"/>
                  <a:pt x="68999" y="0"/>
                  <a:pt x="44450" y="0"/>
                </a:cubicBezTo>
                <a:cubicBezTo>
                  <a:pt x="19901" y="0"/>
                  <a:pt x="0" y="19901"/>
                  <a:pt x="0" y="44450"/>
                </a:cubicBezTo>
                <a:cubicBezTo>
                  <a:pt x="0" y="68999"/>
                  <a:pt x="19901" y="88900"/>
                  <a:pt x="44450" y="88900"/>
                </a:cubicBezTo>
                <a:cubicBezTo>
                  <a:pt x="68999" y="88900"/>
                  <a:pt x="88900" y="68999"/>
                  <a:pt x="88900" y="44450"/>
                </a:cubicBez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83" name="Freeform 2983"/>
          <p:cNvSpPr/>
          <p:nvPr/>
        </p:nvSpPr>
        <p:spPr>
          <a:xfrm>
            <a:off x="4903947" y="2746058"/>
            <a:ext cx="3333" cy="3333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44450"/>
                </a:moveTo>
                <a:cubicBezTo>
                  <a:pt x="88900" y="19901"/>
                  <a:pt x="68999" y="0"/>
                  <a:pt x="44450" y="0"/>
                </a:cubicBezTo>
                <a:cubicBezTo>
                  <a:pt x="19901" y="0"/>
                  <a:pt x="0" y="19901"/>
                  <a:pt x="0" y="44450"/>
                </a:cubicBezTo>
                <a:cubicBezTo>
                  <a:pt x="0" y="68999"/>
                  <a:pt x="19901" y="88900"/>
                  <a:pt x="44450" y="88900"/>
                </a:cubicBezTo>
                <a:cubicBezTo>
                  <a:pt x="68999" y="88900"/>
                  <a:pt x="88900" y="68999"/>
                  <a:pt x="88900" y="44450"/>
                </a:cubicBez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84" name="Freeform 2984"/>
          <p:cNvSpPr/>
          <p:nvPr/>
        </p:nvSpPr>
        <p:spPr>
          <a:xfrm>
            <a:off x="4860608" y="2803208"/>
            <a:ext cx="3333" cy="3333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44450"/>
                </a:moveTo>
                <a:cubicBezTo>
                  <a:pt x="88900" y="19901"/>
                  <a:pt x="68999" y="0"/>
                  <a:pt x="44450" y="0"/>
                </a:cubicBezTo>
                <a:cubicBezTo>
                  <a:pt x="19901" y="0"/>
                  <a:pt x="0" y="19901"/>
                  <a:pt x="0" y="44450"/>
                </a:cubicBezTo>
                <a:cubicBezTo>
                  <a:pt x="0" y="68999"/>
                  <a:pt x="19901" y="88900"/>
                  <a:pt x="44450" y="88900"/>
                </a:cubicBezTo>
                <a:cubicBezTo>
                  <a:pt x="68999" y="88900"/>
                  <a:pt x="88900" y="68999"/>
                  <a:pt x="88900" y="44450"/>
                </a:cubicBez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85" name="Freeform 2985"/>
          <p:cNvSpPr/>
          <p:nvPr/>
        </p:nvSpPr>
        <p:spPr>
          <a:xfrm>
            <a:off x="4817745" y="2859882"/>
            <a:ext cx="3333" cy="3333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44450"/>
                </a:moveTo>
                <a:cubicBezTo>
                  <a:pt x="88900" y="19901"/>
                  <a:pt x="68999" y="0"/>
                  <a:pt x="44450" y="0"/>
                </a:cubicBezTo>
                <a:cubicBezTo>
                  <a:pt x="19901" y="0"/>
                  <a:pt x="0" y="19901"/>
                  <a:pt x="0" y="44450"/>
                </a:cubicBezTo>
                <a:cubicBezTo>
                  <a:pt x="0" y="68999"/>
                  <a:pt x="19901" y="88900"/>
                  <a:pt x="44450" y="88900"/>
                </a:cubicBezTo>
                <a:cubicBezTo>
                  <a:pt x="68999" y="88900"/>
                  <a:pt x="88900" y="68999"/>
                  <a:pt x="88900" y="44450"/>
                </a:cubicBez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86" name="Freeform 2986"/>
          <p:cNvSpPr/>
          <p:nvPr/>
        </p:nvSpPr>
        <p:spPr>
          <a:xfrm>
            <a:off x="4774883" y="2916555"/>
            <a:ext cx="3333" cy="3333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44450"/>
                </a:moveTo>
                <a:cubicBezTo>
                  <a:pt x="88900" y="19901"/>
                  <a:pt x="68999" y="0"/>
                  <a:pt x="44450" y="0"/>
                </a:cubicBezTo>
                <a:cubicBezTo>
                  <a:pt x="19901" y="0"/>
                  <a:pt x="0" y="19901"/>
                  <a:pt x="0" y="44450"/>
                </a:cubicBezTo>
                <a:cubicBezTo>
                  <a:pt x="0" y="68999"/>
                  <a:pt x="19901" y="88900"/>
                  <a:pt x="44450" y="88900"/>
                </a:cubicBezTo>
                <a:cubicBezTo>
                  <a:pt x="68999" y="88900"/>
                  <a:pt x="88900" y="68999"/>
                  <a:pt x="88900" y="44450"/>
                </a:cubicBez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87" name="Freeform 2987"/>
          <p:cNvSpPr/>
          <p:nvPr/>
        </p:nvSpPr>
        <p:spPr>
          <a:xfrm>
            <a:off x="6322695" y="1499712"/>
            <a:ext cx="5238" cy="5238"/>
          </a:xfrm>
          <a:custGeom>
            <a:avLst/>
            <a:gdLst/>
            <a:ahLst/>
            <a:cxnLst/>
            <a:rect l="0" t="0" r="0" b="0"/>
            <a:pathLst>
              <a:path w="139700" h="139700">
                <a:moveTo>
                  <a:pt x="139700" y="69850"/>
                </a:moveTo>
                <a:cubicBezTo>
                  <a:pt x="139700" y="31273"/>
                  <a:pt x="108427" y="0"/>
                  <a:pt x="69850" y="0"/>
                </a:cubicBezTo>
                <a:cubicBezTo>
                  <a:pt x="31273" y="0"/>
                  <a:pt x="0" y="31273"/>
                  <a:pt x="0" y="69850"/>
                </a:cubicBezTo>
                <a:cubicBezTo>
                  <a:pt x="0" y="108427"/>
                  <a:pt x="31273" y="139700"/>
                  <a:pt x="69850" y="139700"/>
                </a:cubicBezTo>
                <a:cubicBezTo>
                  <a:pt x="108427" y="139700"/>
                  <a:pt x="139700" y="108427"/>
                  <a:pt x="139700" y="6985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88" name="Freeform 2988"/>
          <p:cNvSpPr/>
          <p:nvPr/>
        </p:nvSpPr>
        <p:spPr>
          <a:xfrm>
            <a:off x="6877526" y="5503069"/>
            <a:ext cx="5238" cy="5238"/>
          </a:xfrm>
          <a:custGeom>
            <a:avLst/>
            <a:gdLst/>
            <a:ahLst/>
            <a:cxnLst/>
            <a:rect l="0" t="0" r="0" b="0"/>
            <a:pathLst>
              <a:path w="139700" h="139700">
                <a:moveTo>
                  <a:pt x="139700" y="69850"/>
                </a:moveTo>
                <a:cubicBezTo>
                  <a:pt x="139700" y="31273"/>
                  <a:pt x="108427" y="0"/>
                  <a:pt x="69850" y="0"/>
                </a:cubicBezTo>
                <a:cubicBezTo>
                  <a:pt x="31273" y="0"/>
                  <a:pt x="0" y="31273"/>
                  <a:pt x="0" y="69850"/>
                </a:cubicBezTo>
                <a:cubicBezTo>
                  <a:pt x="0" y="108427"/>
                  <a:pt x="31273" y="139700"/>
                  <a:pt x="69850" y="139700"/>
                </a:cubicBezTo>
                <a:cubicBezTo>
                  <a:pt x="108427" y="139700"/>
                  <a:pt x="139700" y="108427"/>
                  <a:pt x="139700" y="6985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89" name="Freeform 2989"/>
          <p:cNvSpPr/>
          <p:nvPr/>
        </p:nvSpPr>
        <p:spPr>
          <a:xfrm rot="-5400000">
            <a:off x="4913709" y="3539253"/>
            <a:ext cx="1694497" cy="2238851"/>
          </a:xfrm>
          <a:custGeom>
            <a:avLst/>
            <a:gdLst/>
            <a:ahLst/>
            <a:cxnLst/>
            <a:rect l="0" t="0" r="0" b="0"/>
            <a:pathLst>
              <a:path w="45186600" h="59702700">
                <a:moveTo>
                  <a:pt x="45186600" y="0"/>
                </a:moveTo>
                <a:lnTo>
                  <a:pt x="0" y="5970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90" name="Freeform 2990"/>
          <p:cNvSpPr/>
          <p:nvPr/>
        </p:nvSpPr>
        <p:spPr>
          <a:xfrm rot="-5400000">
            <a:off x="4358879" y="1775223"/>
            <a:ext cx="2239327" cy="1694021"/>
          </a:xfrm>
          <a:custGeom>
            <a:avLst/>
            <a:gdLst/>
            <a:ahLst/>
            <a:cxnLst/>
            <a:rect l="0" t="0" r="0" b="0"/>
            <a:pathLst>
              <a:path w="59715400" h="45173900">
                <a:moveTo>
                  <a:pt x="0" y="0"/>
                </a:moveTo>
                <a:lnTo>
                  <a:pt x="59715400" y="45173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91" name="Freeform 2991"/>
          <p:cNvSpPr/>
          <p:nvPr/>
        </p:nvSpPr>
        <p:spPr>
          <a:xfrm rot="-5400000">
            <a:off x="3828574" y="3402807"/>
            <a:ext cx="1489233" cy="741521"/>
          </a:xfrm>
          <a:custGeom>
            <a:avLst/>
            <a:gdLst/>
            <a:ahLst/>
            <a:cxnLst/>
            <a:rect l="0" t="0" r="0" b="0"/>
            <a:pathLst>
              <a:path w="39712900" h="19773900">
                <a:moveTo>
                  <a:pt x="39712900" y="13093700"/>
                </a:moveTo>
                <a:lnTo>
                  <a:pt x="22415500" y="0"/>
                </a:lnTo>
                <a:lnTo>
                  <a:pt x="14084300" y="1155700"/>
                </a:lnTo>
                <a:lnTo>
                  <a:pt x="0" y="19773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92" name="Freeform 2992"/>
          <p:cNvSpPr/>
          <p:nvPr/>
        </p:nvSpPr>
        <p:spPr>
          <a:xfrm rot="-5400000">
            <a:off x="3980498" y="2600326"/>
            <a:ext cx="3127057" cy="2672715"/>
          </a:xfrm>
          <a:custGeom>
            <a:avLst/>
            <a:gdLst/>
            <a:ahLst/>
            <a:cxnLst/>
            <a:rect l="0" t="0" r="0" b="0"/>
            <a:pathLst>
              <a:path w="83388200" h="71272400">
                <a:moveTo>
                  <a:pt x="83388200" y="26339800"/>
                </a:moveTo>
                <a:lnTo>
                  <a:pt x="48577500" y="0"/>
                </a:lnTo>
                <a:lnTo>
                  <a:pt x="40335200" y="1143000"/>
                </a:lnTo>
                <a:lnTo>
                  <a:pt x="26289000" y="19697700"/>
                </a:lnTo>
                <a:lnTo>
                  <a:pt x="0" y="712724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93" name="Freeform 2993"/>
          <p:cNvSpPr/>
          <p:nvPr/>
        </p:nvSpPr>
        <p:spPr>
          <a:xfrm rot="-5400000">
            <a:off x="4041934" y="2533175"/>
            <a:ext cx="1297781" cy="981551"/>
          </a:xfrm>
          <a:custGeom>
            <a:avLst/>
            <a:gdLst/>
            <a:ahLst/>
            <a:cxnLst/>
            <a:rect l="0" t="0" r="0" b="0"/>
            <a:pathLst>
              <a:path w="34607500" h="26174700">
                <a:moveTo>
                  <a:pt x="34607500" y="26174700"/>
                </a:moveTo>
                <a:lnTo>
                  <a:pt x="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94" name="Freeform 2994"/>
          <p:cNvSpPr/>
          <p:nvPr/>
        </p:nvSpPr>
        <p:spPr>
          <a:xfrm>
            <a:off x="4197405" y="3672426"/>
            <a:ext cx="2240" cy="7231"/>
          </a:xfrm>
          <a:custGeom>
            <a:avLst/>
            <a:gdLst/>
            <a:ahLst/>
            <a:cxnLst/>
            <a:rect l="0" t="0" r="0" b="0"/>
            <a:pathLst>
              <a:path w="59744" h="192818">
                <a:moveTo>
                  <a:pt x="59744" y="0"/>
                </a:moveTo>
                <a:cubicBezTo>
                  <a:pt x="18082" y="55064"/>
                  <a:pt x="0" y="124423"/>
                  <a:pt x="9476" y="192818"/>
                </a:cubicBez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95" name="Freeform 2995"/>
          <p:cNvSpPr/>
          <p:nvPr/>
        </p:nvSpPr>
        <p:spPr>
          <a:xfrm rot="-5400000">
            <a:off x="4065032" y="3813097"/>
            <a:ext cx="309086" cy="42862"/>
          </a:xfrm>
          <a:custGeom>
            <a:avLst/>
            <a:gdLst/>
            <a:ahLst/>
            <a:cxnLst/>
            <a:rect l="0" t="0" r="0" b="0"/>
            <a:pathLst>
              <a:path w="8242300" h="1143000">
                <a:moveTo>
                  <a:pt x="8242300" y="0"/>
                </a:moveTo>
                <a:lnTo>
                  <a:pt x="0" y="11430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96" name="Freeform 2996"/>
          <p:cNvSpPr/>
          <p:nvPr/>
        </p:nvSpPr>
        <p:spPr>
          <a:xfrm rot="-5400000">
            <a:off x="4239290" y="3990076"/>
            <a:ext cx="6446" cy="3780"/>
          </a:xfrm>
          <a:custGeom>
            <a:avLst/>
            <a:gdLst/>
            <a:ahLst/>
            <a:cxnLst/>
            <a:rect l="0" t="0" r="0" b="0"/>
            <a:pathLst>
              <a:path w="171890" h="100793">
                <a:moveTo>
                  <a:pt x="171890" y="0"/>
                </a:moveTo>
                <a:cubicBezTo>
                  <a:pt x="103498" y="9475"/>
                  <a:pt x="41666" y="45727"/>
                  <a:pt x="0" y="100793"/>
                </a:cubicBez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97" name="Freeform 2997"/>
          <p:cNvSpPr/>
          <p:nvPr/>
        </p:nvSpPr>
        <p:spPr>
          <a:xfrm rot="-5400000">
            <a:off x="4329112" y="3910490"/>
            <a:ext cx="526732" cy="696277"/>
          </a:xfrm>
          <a:custGeom>
            <a:avLst/>
            <a:gdLst/>
            <a:ahLst/>
            <a:cxnLst/>
            <a:rect l="0" t="0" r="0" b="0"/>
            <a:pathLst>
              <a:path w="14046200" h="18567400">
                <a:moveTo>
                  <a:pt x="14046200" y="0"/>
                </a:moveTo>
                <a:lnTo>
                  <a:pt x="0" y="185674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98" name="Freeform 2998"/>
          <p:cNvSpPr/>
          <p:nvPr/>
        </p:nvSpPr>
        <p:spPr>
          <a:xfrm>
            <a:off x="4940204" y="4521922"/>
            <a:ext cx="1456" cy="912"/>
          </a:xfrm>
          <a:custGeom>
            <a:avLst/>
            <a:gdLst/>
            <a:ahLst/>
            <a:cxnLst/>
            <a:rect l="0" t="0" r="0" b="0"/>
            <a:pathLst>
              <a:path w="38830" h="24323">
                <a:moveTo>
                  <a:pt x="0" y="0"/>
                </a:moveTo>
                <a:cubicBezTo>
                  <a:pt x="12204" y="9233"/>
                  <a:pt x="25197" y="17372"/>
                  <a:pt x="38830" y="24323"/>
                </a:cubicBez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99" name="Freeform 2999"/>
          <p:cNvSpPr/>
          <p:nvPr/>
        </p:nvSpPr>
        <p:spPr>
          <a:xfrm rot="-5400000">
            <a:off x="5417106" y="4047888"/>
            <a:ext cx="988218" cy="1938337"/>
          </a:xfrm>
          <a:custGeom>
            <a:avLst/>
            <a:gdLst/>
            <a:ahLst/>
            <a:cxnLst/>
            <a:rect l="0" t="0" r="0" b="0"/>
            <a:pathLst>
              <a:path w="26352500" h="51689000">
                <a:moveTo>
                  <a:pt x="26352500" y="0"/>
                </a:moveTo>
                <a:lnTo>
                  <a:pt x="0" y="516890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00" name="Freeform 3000"/>
          <p:cNvSpPr/>
          <p:nvPr/>
        </p:nvSpPr>
        <p:spPr>
          <a:xfrm rot="-5400000">
            <a:off x="5418296" y="4043840"/>
            <a:ext cx="987742" cy="1936432"/>
          </a:xfrm>
          <a:custGeom>
            <a:avLst/>
            <a:gdLst/>
            <a:ahLst/>
            <a:cxnLst/>
            <a:rect l="0" t="0" r="0" b="0"/>
            <a:pathLst>
              <a:path w="26339800" h="51638200">
                <a:moveTo>
                  <a:pt x="0" y="51638200"/>
                </a:moveTo>
                <a:lnTo>
                  <a:pt x="2633980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01" name="Freeform 3001"/>
          <p:cNvSpPr/>
          <p:nvPr/>
        </p:nvSpPr>
        <p:spPr>
          <a:xfrm rot="-5400000">
            <a:off x="4184333" y="3383281"/>
            <a:ext cx="193357" cy="146685"/>
          </a:xfrm>
          <a:custGeom>
            <a:avLst/>
            <a:gdLst/>
            <a:ahLst/>
            <a:cxnLst/>
            <a:rect l="0" t="0" r="0" b="0"/>
            <a:pathLst>
              <a:path w="5156200" h="3911600">
                <a:moveTo>
                  <a:pt x="0" y="0"/>
                </a:moveTo>
                <a:lnTo>
                  <a:pt x="5156200" y="3911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02" name="Picture 3002"/>
          <p:cNvPicPr>
            <a:picLocks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6717" y="3440430"/>
            <a:ext cx="70009" cy="59531"/>
          </a:xfrm>
          <a:prstGeom prst="rect">
            <a:avLst/>
          </a:prstGeom>
          <a:noFill/>
        </p:spPr>
      </p:pic>
      <p:sp>
        <p:nvSpPr>
          <p:cNvPr id="3003" name="Freeform 3003"/>
          <p:cNvSpPr/>
          <p:nvPr/>
        </p:nvSpPr>
        <p:spPr>
          <a:xfrm rot="-5400000">
            <a:off x="4203859" y="3557589"/>
            <a:ext cx="2381" cy="1428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63500" y="381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04" name="Freeform 3004"/>
          <p:cNvSpPr/>
          <p:nvPr/>
        </p:nvSpPr>
        <p:spPr>
          <a:xfrm rot="-5400000">
            <a:off x="4149090" y="3517107"/>
            <a:ext cx="1428" cy="2381"/>
          </a:xfrm>
          <a:custGeom>
            <a:avLst/>
            <a:gdLst/>
            <a:ahLst/>
            <a:cxnLst/>
            <a:rect l="0" t="0" r="0" b="0"/>
            <a:pathLst>
              <a:path w="38100" h="63500">
                <a:moveTo>
                  <a:pt x="0" y="50800"/>
                </a:moveTo>
                <a:lnTo>
                  <a:pt x="12700" y="63500"/>
                </a:lnTo>
                <a:lnTo>
                  <a:pt x="0" y="50800"/>
                </a:lnTo>
                <a:lnTo>
                  <a:pt x="38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05" name="Freeform 3005"/>
          <p:cNvSpPr/>
          <p:nvPr/>
        </p:nvSpPr>
        <p:spPr>
          <a:xfrm>
            <a:off x="4170521" y="3531394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06" name="Freeform 3006"/>
          <p:cNvSpPr/>
          <p:nvPr/>
        </p:nvSpPr>
        <p:spPr>
          <a:xfrm>
            <a:off x="4170521" y="3531394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07" name="Freeform 3007"/>
          <p:cNvSpPr/>
          <p:nvPr/>
        </p:nvSpPr>
        <p:spPr>
          <a:xfrm>
            <a:off x="4200525" y="3554730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08" name="Freeform 3008"/>
          <p:cNvSpPr/>
          <p:nvPr/>
        </p:nvSpPr>
        <p:spPr>
          <a:xfrm rot="-5400000">
            <a:off x="4157186" y="3508534"/>
            <a:ext cx="41910" cy="55245"/>
          </a:xfrm>
          <a:custGeom>
            <a:avLst/>
            <a:gdLst/>
            <a:ahLst/>
            <a:cxnLst/>
            <a:rect l="0" t="0" r="0" b="0"/>
            <a:pathLst>
              <a:path w="1117600" h="1473200">
                <a:moveTo>
                  <a:pt x="0" y="1473200"/>
                </a:moveTo>
                <a:lnTo>
                  <a:pt x="11176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09" name="Freeform 3009"/>
          <p:cNvSpPr/>
          <p:nvPr/>
        </p:nvSpPr>
        <p:spPr>
          <a:xfrm rot="-5400000">
            <a:off x="4303871" y="3312319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0"/>
                </a:moveTo>
                <a:lnTo>
                  <a:pt x="12700" y="50800"/>
                </a:lnTo>
                <a:lnTo>
                  <a:pt x="0" y="50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10" name="Freeform 3010"/>
          <p:cNvSpPr/>
          <p:nvPr/>
        </p:nvSpPr>
        <p:spPr>
          <a:xfrm rot="-5400000">
            <a:off x="4215527" y="3442574"/>
            <a:ext cx="34290" cy="26193"/>
          </a:xfrm>
          <a:custGeom>
            <a:avLst/>
            <a:gdLst/>
            <a:ahLst/>
            <a:cxnLst/>
            <a:rect l="0" t="0" r="0" b="0"/>
            <a:pathLst>
              <a:path w="914400" h="698500">
                <a:moveTo>
                  <a:pt x="0" y="0"/>
                </a:moveTo>
                <a:lnTo>
                  <a:pt x="914400" y="698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11" name="Freeform 3011"/>
          <p:cNvSpPr/>
          <p:nvPr/>
        </p:nvSpPr>
        <p:spPr>
          <a:xfrm rot="-5400000">
            <a:off x="4246007" y="3465434"/>
            <a:ext cx="34290" cy="26193"/>
          </a:xfrm>
          <a:custGeom>
            <a:avLst/>
            <a:gdLst/>
            <a:ahLst/>
            <a:cxnLst/>
            <a:rect l="0" t="0" r="0" b="0"/>
            <a:pathLst>
              <a:path w="914400" h="698500">
                <a:moveTo>
                  <a:pt x="914400" y="6985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12" name="Freeform 3012"/>
          <p:cNvSpPr/>
          <p:nvPr/>
        </p:nvSpPr>
        <p:spPr>
          <a:xfrm rot="-5400000">
            <a:off x="4230767" y="3454004"/>
            <a:ext cx="34290" cy="26193"/>
          </a:xfrm>
          <a:custGeom>
            <a:avLst/>
            <a:gdLst/>
            <a:ahLst/>
            <a:cxnLst/>
            <a:rect l="0" t="0" r="0" b="0"/>
            <a:pathLst>
              <a:path w="914400" h="698500">
                <a:moveTo>
                  <a:pt x="0" y="0"/>
                </a:moveTo>
                <a:lnTo>
                  <a:pt x="914400" y="698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13" name="Freeform 3013"/>
          <p:cNvSpPr/>
          <p:nvPr/>
        </p:nvSpPr>
        <p:spPr>
          <a:xfrm rot="-5400000">
            <a:off x="4123611" y="3337323"/>
            <a:ext cx="205263" cy="155257"/>
          </a:xfrm>
          <a:custGeom>
            <a:avLst/>
            <a:gdLst/>
            <a:ahLst/>
            <a:cxnLst/>
            <a:rect l="0" t="0" r="0" b="0"/>
            <a:pathLst>
              <a:path w="5473700" h="4140200">
                <a:moveTo>
                  <a:pt x="5473700" y="41402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14" name="Freeform 3014"/>
          <p:cNvSpPr/>
          <p:nvPr/>
        </p:nvSpPr>
        <p:spPr>
          <a:xfrm rot="-5400000">
            <a:off x="4127897" y="3340657"/>
            <a:ext cx="200501" cy="151447"/>
          </a:xfrm>
          <a:custGeom>
            <a:avLst/>
            <a:gdLst/>
            <a:ahLst/>
            <a:cxnLst/>
            <a:rect l="0" t="0" r="0" b="0"/>
            <a:pathLst>
              <a:path w="5346700" h="4038600">
                <a:moveTo>
                  <a:pt x="5346700" y="40386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15" name="Freeform 3015"/>
          <p:cNvSpPr/>
          <p:nvPr/>
        </p:nvSpPr>
        <p:spPr>
          <a:xfrm rot="-5400000">
            <a:off x="4277202" y="3395663"/>
            <a:ext cx="88106" cy="69056"/>
          </a:xfrm>
          <a:custGeom>
            <a:avLst/>
            <a:gdLst/>
            <a:ahLst/>
            <a:cxnLst/>
            <a:rect l="0" t="0" r="0" b="0"/>
            <a:pathLst>
              <a:path w="2349500" h="1841500">
                <a:moveTo>
                  <a:pt x="127000" y="0"/>
                </a:moveTo>
                <a:lnTo>
                  <a:pt x="2349500" y="1689100"/>
                </a:lnTo>
                <a:lnTo>
                  <a:pt x="2235200" y="1841500"/>
                </a:lnTo>
                <a:lnTo>
                  <a:pt x="0" y="165100"/>
                </a:lnTo>
                <a:lnTo>
                  <a:pt x="127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16" name="Freeform 3016"/>
          <p:cNvSpPr/>
          <p:nvPr/>
        </p:nvSpPr>
        <p:spPr>
          <a:xfrm rot="-5400000">
            <a:off x="4261962" y="3384233"/>
            <a:ext cx="88106" cy="69056"/>
          </a:xfrm>
          <a:custGeom>
            <a:avLst/>
            <a:gdLst/>
            <a:ahLst/>
            <a:cxnLst/>
            <a:rect l="0" t="0" r="0" b="0"/>
            <a:pathLst>
              <a:path w="2349500" h="1841500">
                <a:moveTo>
                  <a:pt x="127000" y="0"/>
                </a:moveTo>
                <a:lnTo>
                  <a:pt x="2349500" y="1689100"/>
                </a:lnTo>
                <a:lnTo>
                  <a:pt x="2235200" y="1841500"/>
                </a:lnTo>
                <a:lnTo>
                  <a:pt x="0" y="165100"/>
                </a:lnTo>
                <a:lnTo>
                  <a:pt x="127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17" name="Freeform 3017"/>
          <p:cNvSpPr/>
          <p:nvPr/>
        </p:nvSpPr>
        <p:spPr>
          <a:xfrm rot="-5400000">
            <a:off x="4243864" y="3350896"/>
            <a:ext cx="112871" cy="88106"/>
          </a:xfrm>
          <a:custGeom>
            <a:avLst/>
            <a:gdLst/>
            <a:ahLst/>
            <a:cxnLst/>
            <a:rect l="0" t="0" r="0" b="0"/>
            <a:pathLst>
              <a:path w="3009900" h="2349500">
                <a:moveTo>
                  <a:pt x="127000" y="0"/>
                </a:moveTo>
                <a:lnTo>
                  <a:pt x="3009900" y="2184400"/>
                </a:lnTo>
                <a:lnTo>
                  <a:pt x="2895600" y="2349500"/>
                </a:lnTo>
                <a:lnTo>
                  <a:pt x="0" y="165100"/>
                </a:lnTo>
                <a:lnTo>
                  <a:pt x="127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18" name="Freeform 3018"/>
          <p:cNvSpPr/>
          <p:nvPr/>
        </p:nvSpPr>
        <p:spPr>
          <a:xfrm rot="-5400000">
            <a:off x="4228862" y="3339228"/>
            <a:ext cx="112395" cy="88106"/>
          </a:xfrm>
          <a:custGeom>
            <a:avLst/>
            <a:gdLst/>
            <a:ahLst/>
            <a:cxnLst/>
            <a:rect l="0" t="0" r="0" b="0"/>
            <a:pathLst>
              <a:path w="2997200" h="2349500">
                <a:moveTo>
                  <a:pt x="114300" y="0"/>
                </a:moveTo>
                <a:lnTo>
                  <a:pt x="2997200" y="2184400"/>
                </a:lnTo>
                <a:lnTo>
                  <a:pt x="2882900" y="2349500"/>
                </a:lnTo>
                <a:lnTo>
                  <a:pt x="0" y="165100"/>
                </a:lnTo>
                <a:lnTo>
                  <a:pt x="114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19" name="Freeform 3019"/>
          <p:cNvSpPr/>
          <p:nvPr/>
        </p:nvSpPr>
        <p:spPr>
          <a:xfrm rot="-5400000">
            <a:off x="4128373" y="3339704"/>
            <a:ext cx="209550" cy="161448"/>
          </a:xfrm>
          <a:custGeom>
            <a:avLst/>
            <a:gdLst/>
            <a:ahLst/>
            <a:cxnLst/>
            <a:rect l="0" t="0" r="0" b="0"/>
            <a:pathLst>
              <a:path w="5588000" h="4305300">
                <a:moveTo>
                  <a:pt x="2247900" y="1612900"/>
                </a:moveTo>
                <a:lnTo>
                  <a:pt x="2133600" y="1778000"/>
                </a:lnTo>
                <a:lnTo>
                  <a:pt x="0" y="165100"/>
                </a:lnTo>
                <a:lnTo>
                  <a:pt x="127000" y="0"/>
                </a:lnTo>
                <a:lnTo>
                  <a:pt x="2247900" y="1612900"/>
                </a:lnTo>
                <a:lnTo>
                  <a:pt x="5588000" y="4140200"/>
                </a:lnTo>
                <a:lnTo>
                  <a:pt x="5473700" y="4305300"/>
                </a:lnTo>
                <a:lnTo>
                  <a:pt x="2133600" y="1778000"/>
                </a:lnTo>
                <a:lnTo>
                  <a:pt x="2247900" y="161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20" name="Freeform 3020"/>
          <p:cNvSpPr/>
          <p:nvPr/>
        </p:nvSpPr>
        <p:spPr>
          <a:xfrm rot="-5400000">
            <a:off x="4160997" y="3476150"/>
            <a:ext cx="67151" cy="53816"/>
          </a:xfrm>
          <a:custGeom>
            <a:avLst/>
            <a:gdLst/>
            <a:ahLst/>
            <a:cxnLst/>
            <a:rect l="0" t="0" r="0" b="0"/>
            <a:pathLst>
              <a:path w="1790700" h="1435100">
                <a:moveTo>
                  <a:pt x="1790700" y="1270000"/>
                </a:moveTo>
                <a:lnTo>
                  <a:pt x="127000" y="0"/>
                </a:lnTo>
                <a:lnTo>
                  <a:pt x="0" y="165100"/>
                </a:lnTo>
                <a:lnTo>
                  <a:pt x="1676400" y="1435100"/>
                </a:lnTo>
                <a:lnTo>
                  <a:pt x="1790700" y="1270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21" name="Freeform 3021"/>
          <p:cNvSpPr/>
          <p:nvPr/>
        </p:nvSpPr>
        <p:spPr>
          <a:xfrm rot="-5400000">
            <a:off x="4175999" y="3487818"/>
            <a:ext cx="67151" cy="53340"/>
          </a:xfrm>
          <a:custGeom>
            <a:avLst/>
            <a:gdLst/>
            <a:ahLst/>
            <a:cxnLst/>
            <a:rect l="0" t="0" r="0" b="0"/>
            <a:pathLst>
              <a:path w="1790700" h="1422400">
                <a:moveTo>
                  <a:pt x="1790700" y="1270000"/>
                </a:moveTo>
                <a:lnTo>
                  <a:pt x="127000" y="0"/>
                </a:lnTo>
                <a:lnTo>
                  <a:pt x="0" y="165100"/>
                </a:lnTo>
                <a:lnTo>
                  <a:pt x="1676400" y="1422400"/>
                </a:lnTo>
                <a:lnTo>
                  <a:pt x="1790700" y="1270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22" name="Freeform 3022"/>
          <p:cNvSpPr/>
          <p:nvPr/>
        </p:nvSpPr>
        <p:spPr>
          <a:xfrm rot="-5400000">
            <a:off x="4212908" y="3496152"/>
            <a:ext cx="42386" cy="34766"/>
          </a:xfrm>
          <a:custGeom>
            <a:avLst/>
            <a:gdLst/>
            <a:ahLst/>
            <a:cxnLst/>
            <a:rect l="0" t="0" r="0" b="0"/>
            <a:pathLst>
              <a:path w="1130300" h="927100">
                <a:moveTo>
                  <a:pt x="1130300" y="774700"/>
                </a:moveTo>
                <a:lnTo>
                  <a:pt x="114300" y="0"/>
                </a:lnTo>
                <a:lnTo>
                  <a:pt x="0" y="165100"/>
                </a:lnTo>
                <a:lnTo>
                  <a:pt x="1003300" y="927100"/>
                </a:lnTo>
                <a:lnTo>
                  <a:pt x="1130300" y="774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23" name="Freeform 3023"/>
          <p:cNvSpPr/>
          <p:nvPr/>
        </p:nvSpPr>
        <p:spPr>
          <a:xfrm rot="-5400000">
            <a:off x="4228148" y="3507582"/>
            <a:ext cx="42386" cy="34766"/>
          </a:xfrm>
          <a:custGeom>
            <a:avLst/>
            <a:gdLst/>
            <a:ahLst/>
            <a:cxnLst/>
            <a:rect l="0" t="0" r="0" b="0"/>
            <a:pathLst>
              <a:path w="1130300" h="927100">
                <a:moveTo>
                  <a:pt x="1130300" y="774700"/>
                </a:moveTo>
                <a:lnTo>
                  <a:pt x="114300" y="0"/>
                </a:lnTo>
                <a:lnTo>
                  <a:pt x="0" y="165100"/>
                </a:lnTo>
                <a:lnTo>
                  <a:pt x="1003300" y="927100"/>
                </a:lnTo>
                <a:lnTo>
                  <a:pt x="1130300" y="774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24" name="Freeform 3024"/>
          <p:cNvSpPr/>
          <p:nvPr/>
        </p:nvSpPr>
        <p:spPr>
          <a:xfrm rot="-5400000">
            <a:off x="4261248" y="3477340"/>
            <a:ext cx="33813" cy="25717"/>
          </a:xfrm>
          <a:custGeom>
            <a:avLst/>
            <a:gdLst/>
            <a:ahLst/>
            <a:cxnLst/>
            <a:rect l="0" t="0" r="0" b="0"/>
            <a:pathLst>
              <a:path w="901700" h="685800">
                <a:moveTo>
                  <a:pt x="901700" y="6858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25" name="Freeform 3025"/>
          <p:cNvSpPr/>
          <p:nvPr/>
        </p:nvSpPr>
        <p:spPr>
          <a:xfrm rot="-5400000">
            <a:off x="4160758" y="3511630"/>
            <a:ext cx="37623" cy="50482"/>
          </a:xfrm>
          <a:custGeom>
            <a:avLst/>
            <a:gdLst/>
            <a:ahLst/>
            <a:cxnLst/>
            <a:rect l="0" t="0" r="0" b="0"/>
            <a:pathLst>
              <a:path w="1003300" h="1346200">
                <a:moveTo>
                  <a:pt x="1003300" y="0"/>
                </a:moveTo>
                <a:lnTo>
                  <a:pt x="0" y="1346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26" name="Freeform 3026"/>
          <p:cNvSpPr/>
          <p:nvPr/>
        </p:nvSpPr>
        <p:spPr>
          <a:xfrm rot="-5400000">
            <a:off x="4240768" y="3413047"/>
            <a:ext cx="47148" cy="61912"/>
          </a:xfrm>
          <a:custGeom>
            <a:avLst/>
            <a:gdLst/>
            <a:ahLst/>
            <a:cxnLst/>
            <a:rect l="0" t="0" r="0" b="0"/>
            <a:pathLst>
              <a:path w="1257300" h="1651000">
                <a:moveTo>
                  <a:pt x="0" y="1651000"/>
                </a:moveTo>
                <a:lnTo>
                  <a:pt x="1257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27" name="Freeform 3027"/>
          <p:cNvSpPr/>
          <p:nvPr/>
        </p:nvSpPr>
        <p:spPr>
          <a:xfrm rot="-5400000">
            <a:off x="4206240" y="3458052"/>
            <a:ext cx="47148" cy="62388"/>
          </a:xfrm>
          <a:custGeom>
            <a:avLst/>
            <a:gdLst/>
            <a:ahLst/>
            <a:cxnLst/>
            <a:rect l="0" t="0" r="0" b="0"/>
            <a:pathLst>
              <a:path w="1257300" h="1663700">
                <a:moveTo>
                  <a:pt x="0" y="1663700"/>
                </a:moveTo>
                <a:lnTo>
                  <a:pt x="1257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28" name="Freeform 3028"/>
          <p:cNvSpPr/>
          <p:nvPr/>
        </p:nvSpPr>
        <p:spPr>
          <a:xfrm rot="-5400000">
            <a:off x="4275296" y="3367089"/>
            <a:ext cx="47148" cy="62388"/>
          </a:xfrm>
          <a:custGeom>
            <a:avLst/>
            <a:gdLst/>
            <a:ahLst/>
            <a:cxnLst/>
            <a:rect l="0" t="0" r="0" b="0"/>
            <a:pathLst>
              <a:path w="1257300" h="1663700">
                <a:moveTo>
                  <a:pt x="0" y="1663700"/>
                </a:moveTo>
                <a:lnTo>
                  <a:pt x="1257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29" name="Freeform 3029"/>
          <p:cNvSpPr/>
          <p:nvPr/>
        </p:nvSpPr>
        <p:spPr>
          <a:xfrm rot="-5400000">
            <a:off x="4170045" y="3505677"/>
            <a:ext cx="34290" cy="45720"/>
          </a:xfrm>
          <a:custGeom>
            <a:avLst/>
            <a:gdLst/>
            <a:ahLst/>
            <a:cxnLst/>
            <a:rect l="0" t="0" r="0" b="0"/>
            <a:pathLst>
              <a:path w="914400" h="1219200">
                <a:moveTo>
                  <a:pt x="0" y="1219200"/>
                </a:moveTo>
                <a:lnTo>
                  <a:pt x="914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30" name="Freeform 3030"/>
          <p:cNvSpPr/>
          <p:nvPr/>
        </p:nvSpPr>
        <p:spPr>
          <a:xfrm rot="-5400000">
            <a:off x="4307681" y="3323274"/>
            <a:ext cx="35718" cy="47148"/>
          </a:xfrm>
          <a:custGeom>
            <a:avLst/>
            <a:gdLst/>
            <a:ahLst/>
            <a:cxnLst/>
            <a:rect l="0" t="0" r="0" b="0"/>
            <a:pathLst>
              <a:path w="952500" h="1257300">
                <a:moveTo>
                  <a:pt x="0" y="1257300"/>
                </a:moveTo>
                <a:lnTo>
                  <a:pt x="952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31" name="Freeform 3031"/>
          <p:cNvSpPr/>
          <p:nvPr/>
        </p:nvSpPr>
        <p:spPr>
          <a:xfrm rot="-5400000">
            <a:off x="4311968" y="3311843"/>
            <a:ext cx="37623" cy="50006"/>
          </a:xfrm>
          <a:custGeom>
            <a:avLst/>
            <a:gdLst/>
            <a:ahLst/>
            <a:cxnLst/>
            <a:rect l="0" t="0" r="0" b="0"/>
            <a:pathLst>
              <a:path w="1003300" h="1333500">
                <a:moveTo>
                  <a:pt x="1003300" y="0"/>
                </a:moveTo>
                <a:lnTo>
                  <a:pt x="0" y="133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32" name="Freeform 3032"/>
          <p:cNvSpPr/>
          <p:nvPr/>
        </p:nvSpPr>
        <p:spPr>
          <a:xfrm rot="-5400000">
            <a:off x="4310300" y="3305890"/>
            <a:ext cx="41910" cy="55721"/>
          </a:xfrm>
          <a:custGeom>
            <a:avLst/>
            <a:gdLst/>
            <a:ahLst/>
            <a:cxnLst/>
            <a:rect l="0" t="0" r="0" b="0"/>
            <a:pathLst>
              <a:path w="1117600" h="1485900">
                <a:moveTo>
                  <a:pt x="0" y="1485900"/>
                </a:moveTo>
                <a:lnTo>
                  <a:pt x="11176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33" name="Freeform 3033"/>
          <p:cNvSpPr/>
          <p:nvPr/>
        </p:nvSpPr>
        <p:spPr>
          <a:xfrm rot="-5400000">
            <a:off x="4308872" y="3307795"/>
            <a:ext cx="41910" cy="55721"/>
          </a:xfrm>
          <a:custGeom>
            <a:avLst/>
            <a:gdLst/>
            <a:ahLst/>
            <a:cxnLst/>
            <a:rect l="0" t="0" r="0" b="0"/>
            <a:pathLst>
              <a:path w="1117600" h="1485900">
                <a:moveTo>
                  <a:pt x="0" y="1485900"/>
                </a:moveTo>
                <a:lnTo>
                  <a:pt x="11176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34" name="Freeform 3034"/>
          <p:cNvSpPr/>
          <p:nvPr/>
        </p:nvSpPr>
        <p:spPr>
          <a:xfrm>
            <a:off x="4353877" y="3351848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35" name="Freeform 3035"/>
          <p:cNvSpPr/>
          <p:nvPr/>
        </p:nvSpPr>
        <p:spPr>
          <a:xfrm>
            <a:off x="4323398" y="3328988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36" name="Freeform 3036"/>
          <p:cNvSpPr/>
          <p:nvPr/>
        </p:nvSpPr>
        <p:spPr>
          <a:xfrm>
            <a:off x="4323398" y="3328988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37" name="Freeform 3037"/>
          <p:cNvSpPr/>
          <p:nvPr/>
        </p:nvSpPr>
        <p:spPr>
          <a:xfrm rot="-5400000">
            <a:off x="4303871" y="3312319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0"/>
                </a:moveTo>
                <a:lnTo>
                  <a:pt x="12700" y="50800"/>
                </a:lnTo>
                <a:lnTo>
                  <a:pt x="0" y="50800"/>
                </a:lnTo>
                <a:lnTo>
                  <a:pt x="12700" y="50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38" name="Freeform 3038"/>
          <p:cNvSpPr/>
          <p:nvPr/>
        </p:nvSpPr>
        <p:spPr>
          <a:xfrm rot="-5400000">
            <a:off x="4357450" y="3354944"/>
            <a:ext cx="1905" cy="1428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0"/>
                </a:moveTo>
                <a:lnTo>
                  <a:pt x="50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39" name="Freeform 3039"/>
          <p:cNvSpPr/>
          <p:nvPr/>
        </p:nvSpPr>
        <p:spPr>
          <a:xfrm rot="-5400000">
            <a:off x="4336257" y="3358516"/>
            <a:ext cx="22383" cy="16668"/>
          </a:xfrm>
          <a:custGeom>
            <a:avLst/>
            <a:gdLst/>
            <a:ahLst/>
            <a:cxnLst/>
            <a:rect l="0" t="0" r="0" b="0"/>
            <a:pathLst>
              <a:path w="596900" h="444500">
                <a:moveTo>
                  <a:pt x="596900" y="4445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40" name="Freeform 3040"/>
          <p:cNvSpPr/>
          <p:nvPr/>
        </p:nvSpPr>
        <p:spPr>
          <a:xfrm rot="-5400000">
            <a:off x="4339590" y="3378042"/>
            <a:ext cx="11430" cy="15240"/>
          </a:xfrm>
          <a:custGeom>
            <a:avLst/>
            <a:gdLst/>
            <a:ahLst/>
            <a:cxnLst/>
            <a:rect l="0" t="0" r="0" b="0"/>
            <a:pathLst>
              <a:path w="304800" h="406400">
                <a:moveTo>
                  <a:pt x="0" y="406400"/>
                </a:moveTo>
                <a:lnTo>
                  <a:pt x="304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41" name="Freeform 3041"/>
          <p:cNvSpPr/>
          <p:nvPr/>
        </p:nvSpPr>
        <p:spPr>
          <a:xfrm rot="-5400000">
            <a:off x="4331018" y="3356611"/>
            <a:ext cx="27146" cy="21431"/>
          </a:xfrm>
          <a:custGeom>
            <a:avLst/>
            <a:gdLst/>
            <a:ahLst/>
            <a:cxnLst/>
            <a:rect l="0" t="0" r="0" b="0"/>
            <a:pathLst>
              <a:path w="723900" h="571500">
                <a:moveTo>
                  <a:pt x="38100" y="0"/>
                </a:moveTo>
                <a:lnTo>
                  <a:pt x="0" y="63500"/>
                </a:lnTo>
                <a:lnTo>
                  <a:pt x="673100" y="571500"/>
                </a:lnTo>
                <a:lnTo>
                  <a:pt x="723900" y="520700"/>
                </a:lnTo>
                <a:lnTo>
                  <a:pt x="38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42" name="Freeform 3042"/>
          <p:cNvSpPr/>
          <p:nvPr/>
        </p:nvSpPr>
        <p:spPr>
          <a:xfrm>
            <a:off x="4334828" y="3377565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43" name="Freeform 3043"/>
          <p:cNvSpPr/>
          <p:nvPr/>
        </p:nvSpPr>
        <p:spPr>
          <a:xfrm rot="-5400000">
            <a:off x="4228386" y="3452099"/>
            <a:ext cx="952" cy="1428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0"/>
                </a:moveTo>
                <a:lnTo>
                  <a:pt x="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44" name="Freeform 3044"/>
          <p:cNvSpPr/>
          <p:nvPr/>
        </p:nvSpPr>
        <p:spPr>
          <a:xfrm rot="-5400000">
            <a:off x="4227910" y="3452099"/>
            <a:ext cx="1905" cy="1428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50800" y="381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45" name="Freeform 3045"/>
          <p:cNvSpPr/>
          <p:nvPr/>
        </p:nvSpPr>
        <p:spPr>
          <a:xfrm rot="-5400000">
            <a:off x="4226957" y="3452575"/>
            <a:ext cx="476" cy="952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0"/>
                </a:moveTo>
                <a:lnTo>
                  <a:pt x="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46" name="Freeform 3046"/>
          <p:cNvSpPr/>
          <p:nvPr/>
        </p:nvSpPr>
        <p:spPr>
          <a:xfrm rot="-5400000">
            <a:off x="4228862" y="3454004"/>
            <a:ext cx="476" cy="952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0"/>
                </a:moveTo>
                <a:lnTo>
                  <a:pt x="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47" name="Freeform 3047"/>
          <p:cNvSpPr/>
          <p:nvPr/>
        </p:nvSpPr>
        <p:spPr>
          <a:xfrm rot="-5400000">
            <a:off x="4230529" y="3452337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0"/>
                </a:move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48" name="Freeform 3048"/>
          <p:cNvSpPr/>
          <p:nvPr/>
        </p:nvSpPr>
        <p:spPr>
          <a:xfrm rot="-5400000">
            <a:off x="4228385" y="3450670"/>
            <a:ext cx="476" cy="952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0"/>
                </a:moveTo>
                <a:lnTo>
                  <a:pt x="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49" name="Freeform 3049"/>
          <p:cNvSpPr/>
          <p:nvPr/>
        </p:nvSpPr>
        <p:spPr>
          <a:xfrm rot="-5400000">
            <a:off x="4226719" y="3452813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127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50" name="Freeform 3050"/>
          <p:cNvSpPr/>
          <p:nvPr/>
        </p:nvSpPr>
        <p:spPr>
          <a:xfrm rot="-5400000">
            <a:off x="4229100" y="3454242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127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51" name="Freeform 3051"/>
          <p:cNvSpPr/>
          <p:nvPr/>
        </p:nvSpPr>
        <p:spPr>
          <a:xfrm rot="-5400000">
            <a:off x="4230529" y="3452337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127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52" name="Freeform 3052"/>
          <p:cNvSpPr/>
          <p:nvPr/>
        </p:nvSpPr>
        <p:spPr>
          <a:xfrm rot="-5400000">
            <a:off x="4228624" y="3450908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127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53" name="Freeform 3053"/>
          <p:cNvSpPr/>
          <p:nvPr/>
        </p:nvSpPr>
        <p:spPr>
          <a:xfrm rot="-5400000">
            <a:off x="4229576" y="3453290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0"/>
                </a:lnTo>
                <a:lnTo>
                  <a:pt x="1270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54" name="Freeform 3054"/>
          <p:cNvSpPr/>
          <p:nvPr/>
        </p:nvSpPr>
        <p:spPr>
          <a:xfrm rot="-5400000">
            <a:off x="4229576" y="3453290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55" name="Freeform 3055"/>
          <p:cNvSpPr/>
          <p:nvPr/>
        </p:nvSpPr>
        <p:spPr>
          <a:xfrm>
            <a:off x="4228148" y="3451861"/>
            <a:ext cx="1428" cy="1428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38100" y="19050"/>
                </a:moveTo>
                <a:cubicBezTo>
                  <a:pt x="38100" y="8529"/>
                  <a:pt x="29571" y="0"/>
                  <a:pt x="19050" y="0"/>
                </a:cubicBezTo>
                <a:cubicBezTo>
                  <a:pt x="8529" y="0"/>
                  <a:pt x="0" y="8529"/>
                  <a:pt x="0" y="19050"/>
                </a:cubicBezTo>
                <a:cubicBezTo>
                  <a:pt x="0" y="29571"/>
                  <a:pt x="8529" y="38100"/>
                  <a:pt x="19050" y="38100"/>
                </a:cubicBezTo>
                <a:cubicBezTo>
                  <a:pt x="29571" y="38100"/>
                  <a:pt x="38100" y="29571"/>
                  <a:pt x="38100" y="190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56" name="Freeform 3056"/>
          <p:cNvSpPr/>
          <p:nvPr/>
        </p:nvSpPr>
        <p:spPr>
          <a:xfrm>
            <a:off x="4227551" y="3451244"/>
            <a:ext cx="2639" cy="2637"/>
          </a:xfrm>
          <a:custGeom>
            <a:avLst/>
            <a:gdLst/>
            <a:ahLst/>
            <a:cxnLst/>
            <a:rect l="0" t="0" r="0" b="0"/>
            <a:pathLst>
              <a:path w="70376" h="70309">
                <a:moveTo>
                  <a:pt x="64335" y="47507"/>
                </a:moveTo>
                <a:cubicBezTo>
                  <a:pt x="70376" y="32743"/>
                  <a:pt x="64523" y="15788"/>
                  <a:pt x="50660" y="7894"/>
                </a:cubicBezTo>
                <a:cubicBezTo>
                  <a:pt x="36797" y="0"/>
                  <a:pt x="19229" y="3619"/>
                  <a:pt x="9615" y="16349"/>
                </a:cubicBezTo>
                <a:cubicBezTo>
                  <a:pt x="0" y="29080"/>
                  <a:pt x="1325" y="46967"/>
                  <a:pt x="12710" y="58142"/>
                </a:cubicBezTo>
                <a:cubicBezTo>
                  <a:pt x="24095" y="69317"/>
                  <a:pt x="42003" y="70309"/>
                  <a:pt x="54553" y="60459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57" name="Freeform 3057"/>
          <p:cNvSpPr/>
          <p:nvPr/>
        </p:nvSpPr>
        <p:spPr>
          <a:xfrm rot="-5400000">
            <a:off x="4229576" y="3453290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12700"/>
                </a:moveTo>
                <a:lnTo>
                  <a:pt x="12700" y="0"/>
                </a:lnTo>
                <a:lnTo>
                  <a:pt x="12700" y="12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58" name="Freeform 3058"/>
          <p:cNvSpPr/>
          <p:nvPr/>
        </p:nvSpPr>
        <p:spPr>
          <a:xfrm rot="-5400000">
            <a:off x="4229339" y="3453528"/>
            <a:ext cx="476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59" name="Freeform 3059"/>
          <p:cNvSpPr/>
          <p:nvPr/>
        </p:nvSpPr>
        <p:spPr>
          <a:xfrm rot="-5400000">
            <a:off x="4229100" y="3449956"/>
            <a:ext cx="1905" cy="2857"/>
          </a:xfrm>
          <a:custGeom>
            <a:avLst/>
            <a:gdLst/>
            <a:ahLst/>
            <a:cxnLst/>
            <a:rect l="0" t="0" r="0" b="0"/>
            <a:pathLst>
              <a:path w="50800" h="76200">
                <a:moveTo>
                  <a:pt x="50800" y="0"/>
                </a:moveTo>
                <a:lnTo>
                  <a:pt x="0" y="76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60" name="Freeform 3060"/>
          <p:cNvSpPr/>
          <p:nvPr/>
        </p:nvSpPr>
        <p:spPr>
          <a:xfrm rot="-5400000">
            <a:off x="4229339" y="3453051"/>
            <a:ext cx="2381" cy="1905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63500" y="508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61" name="Freeform 3061"/>
          <p:cNvSpPr/>
          <p:nvPr/>
        </p:nvSpPr>
        <p:spPr>
          <a:xfrm rot="-5400000">
            <a:off x="4226718" y="3452813"/>
            <a:ext cx="1905" cy="2857"/>
          </a:xfrm>
          <a:custGeom>
            <a:avLst/>
            <a:gdLst/>
            <a:ahLst/>
            <a:cxnLst/>
            <a:rect l="0" t="0" r="0" b="0"/>
            <a:pathLst>
              <a:path w="50800" h="76200">
                <a:moveTo>
                  <a:pt x="50800" y="0"/>
                </a:moveTo>
                <a:lnTo>
                  <a:pt x="0" y="76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62" name="Freeform 3062"/>
          <p:cNvSpPr/>
          <p:nvPr/>
        </p:nvSpPr>
        <p:spPr>
          <a:xfrm rot="-5400000">
            <a:off x="4226005" y="3450670"/>
            <a:ext cx="2381" cy="1905"/>
          </a:xfrm>
          <a:custGeom>
            <a:avLst/>
            <a:gdLst/>
            <a:ahLst/>
            <a:cxnLst/>
            <a:rect l="0" t="0" r="0" b="0"/>
            <a:pathLst>
              <a:path w="63500" h="50800">
                <a:moveTo>
                  <a:pt x="0" y="0"/>
                </a:moveTo>
                <a:lnTo>
                  <a:pt x="63500" y="50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63" name="Freeform 3063"/>
          <p:cNvSpPr/>
          <p:nvPr/>
        </p:nvSpPr>
        <p:spPr>
          <a:xfrm rot="-5400000">
            <a:off x="4274106" y="3486389"/>
            <a:ext cx="952" cy="1428"/>
          </a:xfrm>
          <a:custGeom>
            <a:avLst/>
            <a:gdLst/>
            <a:ahLst/>
            <a:cxnLst/>
            <a:rect l="0" t="0" r="0" b="0"/>
            <a:pathLst>
              <a:path w="25400" h="38100">
                <a:moveTo>
                  <a:pt x="25400" y="0"/>
                </a:moveTo>
                <a:lnTo>
                  <a:pt x="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64" name="Freeform 3064"/>
          <p:cNvSpPr/>
          <p:nvPr/>
        </p:nvSpPr>
        <p:spPr>
          <a:xfrm rot="-5400000">
            <a:off x="4273868" y="3486627"/>
            <a:ext cx="1428" cy="1428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38100" y="381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65" name="Freeform 3065"/>
          <p:cNvSpPr/>
          <p:nvPr/>
        </p:nvSpPr>
        <p:spPr>
          <a:xfrm rot="-5400000">
            <a:off x="4272439" y="3487103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0"/>
                </a:move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66" name="Freeform 3066"/>
          <p:cNvSpPr/>
          <p:nvPr/>
        </p:nvSpPr>
        <p:spPr>
          <a:xfrm rot="-5400000">
            <a:off x="4274344" y="3489008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0"/>
                </a:move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67" name="Freeform 3067"/>
          <p:cNvSpPr/>
          <p:nvPr/>
        </p:nvSpPr>
        <p:spPr>
          <a:xfrm rot="-5400000">
            <a:off x="4276010" y="3486389"/>
            <a:ext cx="476" cy="952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12700" y="0"/>
                </a:moveTo>
                <a:lnTo>
                  <a:pt x="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68" name="Freeform 3068"/>
          <p:cNvSpPr/>
          <p:nvPr/>
        </p:nvSpPr>
        <p:spPr>
          <a:xfrm rot="-5400000">
            <a:off x="4273868" y="3485198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0"/>
                </a:move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69" name="Freeform 3069"/>
          <p:cNvSpPr/>
          <p:nvPr/>
        </p:nvSpPr>
        <p:spPr>
          <a:xfrm rot="-5400000">
            <a:off x="4272201" y="3487341"/>
            <a:ext cx="952" cy="476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25400" y="127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70" name="Freeform 3070"/>
          <p:cNvSpPr/>
          <p:nvPr/>
        </p:nvSpPr>
        <p:spPr>
          <a:xfrm rot="-5400000">
            <a:off x="4274106" y="3488770"/>
            <a:ext cx="952" cy="476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25400" y="127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71" name="Freeform 3071"/>
          <p:cNvSpPr/>
          <p:nvPr/>
        </p:nvSpPr>
        <p:spPr>
          <a:xfrm rot="-5400000">
            <a:off x="4276011" y="3486865"/>
            <a:ext cx="952" cy="476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25400" y="127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72" name="Freeform 3072"/>
          <p:cNvSpPr/>
          <p:nvPr/>
        </p:nvSpPr>
        <p:spPr>
          <a:xfrm rot="-5400000">
            <a:off x="4273868" y="3485198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127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73" name="Freeform 3073"/>
          <p:cNvSpPr/>
          <p:nvPr/>
        </p:nvSpPr>
        <p:spPr>
          <a:xfrm rot="-5400000">
            <a:off x="4274820" y="3487580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12700"/>
                </a:moveTo>
                <a:lnTo>
                  <a:pt x="0" y="12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74" name="Freeform 3074"/>
          <p:cNvSpPr/>
          <p:nvPr/>
        </p:nvSpPr>
        <p:spPr>
          <a:xfrm rot="-5400000">
            <a:off x="4274820" y="3487580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75" name="Freeform 3075"/>
          <p:cNvSpPr/>
          <p:nvPr/>
        </p:nvSpPr>
        <p:spPr>
          <a:xfrm>
            <a:off x="4273391" y="3486151"/>
            <a:ext cx="1428" cy="1428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38100" y="19050"/>
                </a:moveTo>
                <a:cubicBezTo>
                  <a:pt x="38100" y="8529"/>
                  <a:pt x="29571" y="0"/>
                  <a:pt x="19050" y="0"/>
                </a:cubicBezTo>
                <a:cubicBezTo>
                  <a:pt x="8529" y="0"/>
                  <a:pt x="0" y="8529"/>
                  <a:pt x="0" y="19050"/>
                </a:cubicBezTo>
                <a:cubicBezTo>
                  <a:pt x="0" y="29571"/>
                  <a:pt x="8529" y="38100"/>
                  <a:pt x="19050" y="38100"/>
                </a:cubicBezTo>
                <a:cubicBezTo>
                  <a:pt x="29571" y="38100"/>
                  <a:pt x="38100" y="29571"/>
                  <a:pt x="38100" y="190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76" name="Freeform 3076"/>
          <p:cNvSpPr/>
          <p:nvPr/>
        </p:nvSpPr>
        <p:spPr>
          <a:xfrm>
            <a:off x="4272795" y="3485534"/>
            <a:ext cx="2639" cy="2637"/>
          </a:xfrm>
          <a:custGeom>
            <a:avLst/>
            <a:gdLst/>
            <a:ahLst/>
            <a:cxnLst/>
            <a:rect l="0" t="0" r="0" b="0"/>
            <a:pathLst>
              <a:path w="70376" h="70309">
                <a:moveTo>
                  <a:pt x="64335" y="47507"/>
                </a:moveTo>
                <a:cubicBezTo>
                  <a:pt x="70376" y="32743"/>
                  <a:pt x="64523" y="15788"/>
                  <a:pt x="50660" y="7894"/>
                </a:cubicBezTo>
                <a:cubicBezTo>
                  <a:pt x="36797" y="0"/>
                  <a:pt x="19229" y="3619"/>
                  <a:pt x="9615" y="16349"/>
                </a:cubicBezTo>
                <a:cubicBezTo>
                  <a:pt x="0" y="29080"/>
                  <a:pt x="1325" y="46967"/>
                  <a:pt x="12710" y="58142"/>
                </a:cubicBezTo>
                <a:cubicBezTo>
                  <a:pt x="24095" y="69317"/>
                  <a:pt x="42003" y="70309"/>
                  <a:pt x="54553" y="60459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77" name="Freeform 3077"/>
          <p:cNvSpPr/>
          <p:nvPr/>
        </p:nvSpPr>
        <p:spPr>
          <a:xfrm rot="-5400000">
            <a:off x="4275296" y="3487580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0"/>
                </a:moveTo>
                <a:lnTo>
                  <a:pt x="12700" y="12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78" name="Freeform 3078"/>
          <p:cNvSpPr/>
          <p:nvPr/>
        </p:nvSpPr>
        <p:spPr>
          <a:xfrm rot="-5400000">
            <a:off x="4274820" y="3484246"/>
            <a:ext cx="1905" cy="2857"/>
          </a:xfrm>
          <a:custGeom>
            <a:avLst/>
            <a:gdLst/>
            <a:ahLst/>
            <a:cxnLst/>
            <a:rect l="0" t="0" r="0" b="0"/>
            <a:pathLst>
              <a:path w="50800" h="76200">
                <a:moveTo>
                  <a:pt x="50800" y="0"/>
                </a:moveTo>
                <a:lnTo>
                  <a:pt x="0" y="76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79" name="Freeform 3079"/>
          <p:cNvSpPr/>
          <p:nvPr/>
        </p:nvSpPr>
        <p:spPr>
          <a:xfrm rot="-5400000">
            <a:off x="4274582" y="3487341"/>
            <a:ext cx="2857" cy="2381"/>
          </a:xfrm>
          <a:custGeom>
            <a:avLst/>
            <a:gdLst/>
            <a:ahLst/>
            <a:cxnLst/>
            <a:rect l="0" t="0" r="0" b="0"/>
            <a:pathLst>
              <a:path w="76200" h="63500">
                <a:moveTo>
                  <a:pt x="76200" y="635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80" name="Freeform 3080"/>
          <p:cNvSpPr/>
          <p:nvPr/>
        </p:nvSpPr>
        <p:spPr>
          <a:xfrm rot="-5400000">
            <a:off x="4272438" y="3487580"/>
            <a:ext cx="1905" cy="2857"/>
          </a:xfrm>
          <a:custGeom>
            <a:avLst/>
            <a:gdLst/>
            <a:ahLst/>
            <a:cxnLst/>
            <a:rect l="0" t="0" r="0" b="0"/>
            <a:pathLst>
              <a:path w="50800" h="76200">
                <a:moveTo>
                  <a:pt x="0" y="76200"/>
                </a:moveTo>
                <a:lnTo>
                  <a:pt x="50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81" name="Freeform 3081"/>
          <p:cNvSpPr/>
          <p:nvPr/>
        </p:nvSpPr>
        <p:spPr>
          <a:xfrm rot="-5400000">
            <a:off x="4271487" y="3485198"/>
            <a:ext cx="2857" cy="1905"/>
          </a:xfrm>
          <a:custGeom>
            <a:avLst/>
            <a:gdLst/>
            <a:ahLst/>
            <a:cxnLst/>
            <a:rect l="0" t="0" r="0" b="0"/>
            <a:pathLst>
              <a:path w="76200" h="50800">
                <a:moveTo>
                  <a:pt x="76200" y="508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82" name="Picture 3082"/>
          <p:cNvPicPr>
            <a:picLocks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1813" y="3363278"/>
            <a:ext cx="43656" cy="37941"/>
          </a:xfrm>
          <a:prstGeom prst="rect">
            <a:avLst/>
          </a:prstGeom>
          <a:noFill/>
        </p:spPr>
      </p:pic>
      <p:sp>
        <p:nvSpPr>
          <p:cNvPr id="3083" name="Freeform 3083"/>
          <p:cNvSpPr/>
          <p:nvPr/>
        </p:nvSpPr>
        <p:spPr>
          <a:xfrm rot="-5400000">
            <a:off x="4341733" y="3354944"/>
            <a:ext cx="43815" cy="46196"/>
          </a:xfrm>
          <a:custGeom>
            <a:avLst/>
            <a:gdLst/>
            <a:ahLst/>
            <a:cxnLst/>
            <a:rect l="0" t="0" r="0" b="0"/>
            <a:pathLst>
              <a:path w="1168400" h="1231900">
                <a:moveTo>
                  <a:pt x="609600" y="0"/>
                </a:moveTo>
                <a:lnTo>
                  <a:pt x="1168400" y="419100"/>
                </a:lnTo>
                <a:lnTo>
                  <a:pt x="558800" y="1231900"/>
                </a:lnTo>
                <a:lnTo>
                  <a:pt x="0" y="800100"/>
                </a:lnTo>
                <a:lnTo>
                  <a:pt x="6096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84" name="Freeform 3084"/>
          <p:cNvSpPr/>
          <p:nvPr/>
        </p:nvSpPr>
        <p:spPr>
          <a:xfrm>
            <a:off x="4351972" y="3354705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85" name="Freeform 3085"/>
          <p:cNvSpPr/>
          <p:nvPr/>
        </p:nvSpPr>
        <p:spPr>
          <a:xfrm>
            <a:off x="4346258" y="3362325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86" name="Freeform 3086"/>
          <p:cNvSpPr/>
          <p:nvPr/>
        </p:nvSpPr>
        <p:spPr>
          <a:xfrm>
            <a:off x="4200525" y="3554730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87" name="Freeform 3087"/>
          <p:cNvSpPr/>
          <p:nvPr/>
        </p:nvSpPr>
        <p:spPr>
          <a:xfrm rot="-5400000">
            <a:off x="4203859" y="3557589"/>
            <a:ext cx="2381" cy="1428"/>
          </a:xfrm>
          <a:custGeom>
            <a:avLst/>
            <a:gdLst/>
            <a:ahLst/>
            <a:cxnLst/>
            <a:rect l="0" t="0" r="0" b="0"/>
            <a:pathLst>
              <a:path w="63500" h="38100">
                <a:moveTo>
                  <a:pt x="63500" y="381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88" name="Freeform 3088"/>
          <p:cNvSpPr/>
          <p:nvPr/>
        </p:nvSpPr>
        <p:spPr>
          <a:xfrm rot="-5400000">
            <a:off x="4202192" y="3536395"/>
            <a:ext cx="21907" cy="16668"/>
          </a:xfrm>
          <a:custGeom>
            <a:avLst/>
            <a:gdLst/>
            <a:ahLst/>
            <a:cxnLst/>
            <a:rect l="0" t="0" r="0" b="0"/>
            <a:pathLst>
              <a:path w="584200" h="444500">
                <a:moveTo>
                  <a:pt x="0" y="0"/>
                </a:moveTo>
                <a:lnTo>
                  <a:pt x="584200" y="444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89" name="Freeform 3089"/>
          <p:cNvSpPr/>
          <p:nvPr/>
        </p:nvSpPr>
        <p:spPr>
          <a:xfrm rot="-5400000">
            <a:off x="4224813" y="3529966"/>
            <a:ext cx="11430" cy="15240"/>
          </a:xfrm>
          <a:custGeom>
            <a:avLst/>
            <a:gdLst/>
            <a:ahLst/>
            <a:cxnLst/>
            <a:rect l="0" t="0" r="0" b="0"/>
            <a:pathLst>
              <a:path w="304800" h="406400">
                <a:moveTo>
                  <a:pt x="0" y="406400"/>
                </a:moveTo>
                <a:lnTo>
                  <a:pt x="304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90" name="Freeform 3090"/>
          <p:cNvSpPr/>
          <p:nvPr/>
        </p:nvSpPr>
        <p:spPr>
          <a:xfrm rot="-5400000">
            <a:off x="4199097" y="3531395"/>
            <a:ext cx="27146" cy="21431"/>
          </a:xfrm>
          <a:custGeom>
            <a:avLst/>
            <a:gdLst/>
            <a:ahLst/>
            <a:cxnLst/>
            <a:rect l="0" t="0" r="0" b="0"/>
            <a:pathLst>
              <a:path w="723900" h="571500">
                <a:moveTo>
                  <a:pt x="723900" y="520700"/>
                </a:moveTo>
                <a:lnTo>
                  <a:pt x="685800" y="571500"/>
                </a:lnTo>
                <a:lnTo>
                  <a:pt x="0" y="63500"/>
                </a:lnTo>
                <a:lnTo>
                  <a:pt x="50800" y="0"/>
                </a:lnTo>
                <a:lnTo>
                  <a:pt x="7239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91" name="Freeform 3091"/>
          <p:cNvSpPr/>
          <p:nvPr/>
        </p:nvSpPr>
        <p:spPr>
          <a:xfrm>
            <a:off x="4220051" y="3529489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92" name="Freeform 3092"/>
          <p:cNvSpPr/>
          <p:nvPr/>
        </p:nvSpPr>
        <p:spPr>
          <a:xfrm>
            <a:off x="4202906" y="3551873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93" name="Freeform 3093"/>
          <p:cNvSpPr/>
          <p:nvPr/>
        </p:nvSpPr>
        <p:spPr>
          <a:xfrm>
            <a:off x="4208621" y="3544253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94" name="Picture 3094"/>
          <p:cNvPicPr>
            <a:picLocks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06875" y="3542348"/>
            <a:ext cx="43656" cy="37465"/>
          </a:xfrm>
          <a:prstGeom prst="rect">
            <a:avLst/>
          </a:prstGeom>
          <a:noFill/>
        </p:spPr>
      </p:pic>
      <p:sp>
        <p:nvSpPr>
          <p:cNvPr id="3095" name="Freeform 3095"/>
          <p:cNvSpPr/>
          <p:nvPr/>
        </p:nvSpPr>
        <p:spPr>
          <a:xfrm rot="-5400000">
            <a:off x="4206002" y="3534014"/>
            <a:ext cx="43815" cy="46196"/>
          </a:xfrm>
          <a:custGeom>
            <a:avLst/>
            <a:gdLst/>
            <a:ahLst/>
            <a:cxnLst/>
            <a:rect l="0" t="0" r="0" b="0"/>
            <a:pathLst>
              <a:path w="1168400" h="1231900">
                <a:moveTo>
                  <a:pt x="609600" y="0"/>
                </a:moveTo>
                <a:lnTo>
                  <a:pt x="1168400" y="419100"/>
                </a:lnTo>
                <a:lnTo>
                  <a:pt x="558800" y="1231900"/>
                </a:lnTo>
                <a:lnTo>
                  <a:pt x="0" y="812800"/>
                </a:lnTo>
                <a:lnTo>
                  <a:pt x="6096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96" name="Freeform 3096"/>
          <p:cNvSpPr/>
          <p:nvPr/>
        </p:nvSpPr>
        <p:spPr>
          <a:xfrm rot="-5400000">
            <a:off x="4224337" y="3533299"/>
            <a:ext cx="6667" cy="9525"/>
          </a:xfrm>
          <a:custGeom>
            <a:avLst/>
            <a:gdLst/>
            <a:ahLst/>
            <a:cxnLst/>
            <a:rect l="0" t="0" r="0" b="0"/>
            <a:pathLst>
              <a:path w="177800" h="254000">
                <a:moveTo>
                  <a:pt x="177800" y="0"/>
                </a:move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97" name="Freeform 3097"/>
          <p:cNvSpPr/>
          <p:nvPr/>
        </p:nvSpPr>
        <p:spPr>
          <a:xfrm rot="-5400000">
            <a:off x="4341495" y="3378519"/>
            <a:ext cx="7143" cy="9048"/>
          </a:xfrm>
          <a:custGeom>
            <a:avLst/>
            <a:gdLst/>
            <a:ahLst/>
            <a:cxnLst/>
            <a:rect l="0" t="0" r="0" b="0"/>
            <a:pathLst>
              <a:path w="190500" h="241300">
                <a:moveTo>
                  <a:pt x="190500" y="0"/>
                </a:moveTo>
                <a:lnTo>
                  <a:pt x="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98" name="Freeform 3098"/>
          <p:cNvSpPr/>
          <p:nvPr/>
        </p:nvSpPr>
        <p:spPr>
          <a:xfrm>
            <a:off x="4185761" y="3543300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99" name="Freeform 3099"/>
          <p:cNvSpPr/>
          <p:nvPr/>
        </p:nvSpPr>
        <p:spPr>
          <a:xfrm>
            <a:off x="4185761" y="3543300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00" name="Freeform 3100"/>
          <p:cNvSpPr/>
          <p:nvPr/>
        </p:nvSpPr>
        <p:spPr>
          <a:xfrm>
            <a:off x="4338638" y="3340418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01" name="Freeform 3101"/>
          <p:cNvSpPr/>
          <p:nvPr/>
        </p:nvSpPr>
        <p:spPr>
          <a:xfrm>
            <a:off x="4338638" y="3340418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02" name="Freeform 3102"/>
          <p:cNvSpPr/>
          <p:nvPr/>
        </p:nvSpPr>
        <p:spPr>
          <a:xfrm rot="-5400000">
            <a:off x="4308157" y="4084797"/>
            <a:ext cx="146685" cy="193357"/>
          </a:xfrm>
          <a:custGeom>
            <a:avLst/>
            <a:gdLst/>
            <a:ahLst/>
            <a:cxnLst/>
            <a:rect l="0" t="0" r="0" b="0"/>
            <a:pathLst>
              <a:path w="3911600" h="5156200">
                <a:moveTo>
                  <a:pt x="3911600" y="0"/>
                </a:moveTo>
                <a:lnTo>
                  <a:pt x="0" y="5156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03" name="Picture 3103"/>
          <p:cNvPicPr>
            <a:picLocks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9588" y="4140994"/>
            <a:ext cx="60007" cy="70485"/>
          </a:xfrm>
          <a:prstGeom prst="rect">
            <a:avLst/>
          </a:prstGeom>
          <a:noFill/>
        </p:spPr>
      </p:pic>
      <p:sp>
        <p:nvSpPr>
          <p:cNvPr id="3104" name="Freeform 3104"/>
          <p:cNvSpPr/>
          <p:nvPr/>
        </p:nvSpPr>
        <p:spPr>
          <a:xfrm rot="-5400000">
            <a:off x="4280297" y="4103133"/>
            <a:ext cx="1428" cy="1905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50800"/>
                </a:moveTo>
                <a:lnTo>
                  <a:pt x="38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05" name="Freeform 3105"/>
          <p:cNvSpPr/>
          <p:nvPr/>
        </p:nvSpPr>
        <p:spPr>
          <a:xfrm rot="-5400000">
            <a:off x="4237435" y="4156949"/>
            <a:ext cx="1905" cy="1428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50800" y="38100"/>
                </a:moveTo>
                <a:lnTo>
                  <a:pt x="38100" y="38100"/>
                </a:lnTo>
                <a:lnTo>
                  <a:pt x="50800" y="38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06" name="Freeform 3106"/>
          <p:cNvSpPr/>
          <p:nvPr/>
        </p:nvSpPr>
        <p:spPr>
          <a:xfrm>
            <a:off x="4254341" y="4136232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07" name="Freeform 3107"/>
          <p:cNvSpPr/>
          <p:nvPr/>
        </p:nvSpPr>
        <p:spPr>
          <a:xfrm>
            <a:off x="4254341" y="4136232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08" name="Freeform 3108"/>
          <p:cNvSpPr/>
          <p:nvPr/>
        </p:nvSpPr>
        <p:spPr>
          <a:xfrm>
            <a:off x="4277201" y="4105752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09" name="Freeform 3109"/>
          <p:cNvSpPr/>
          <p:nvPr/>
        </p:nvSpPr>
        <p:spPr>
          <a:xfrm rot="-5400000">
            <a:off x="4232910" y="4111467"/>
            <a:ext cx="55721" cy="42386"/>
          </a:xfrm>
          <a:custGeom>
            <a:avLst/>
            <a:gdLst/>
            <a:ahLst/>
            <a:cxnLst/>
            <a:rect l="0" t="0" r="0" b="0"/>
            <a:pathLst>
              <a:path w="1485900" h="1130300">
                <a:moveTo>
                  <a:pt x="1485900" y="11303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10" name="Freeform 3110"/>
          <p:cNvSpPr/>
          <p:nvPr/>
        </p:nvSpPr>
        <p:spPr>
          <a:xfrm rot="-5400000">
            <a:off x="4442222" y="4312207"/>
            <a:ext cx="1905" cy="1428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0"/>
                </a:moveTo>
                <a:lnTo>
                  <a:pt x="50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11" name="Freeform 3111"/>
          <p:cNvSpPr/>
          <p:nvPr/>
        </p:nvSpPr>
        <p:spPr>
          <a:xfrm rot="-5400000">
            <a:off x="4322445" y="4178142"/>
            <a:ext cx="25717" cy="34290"/>
          </a:xfrm>
          <a:custGeom>
            <a:avLst/>
            <a:gdLst/>
            <a:ahLst/>
            <a:cxnLst/>
            <a:rect l="0" t="0" r="0" b="0"/>
            <a:pathLst>
              <a:path w="685800" h="914400">
                <a:moveTo>
                  <a:pt x="685800" y="0"/>
                </a:moveTo>
                <a:lnTo>
                  <a:pt x="0" y="914400"/>
                </a:lnTo>
                <a:lnTo>
                  <a:pt x="685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12" name="Freeform 3112"/>
          <p:cNvSpPr/>
          <p:nvPr/>
        </p:nvSpPr>
        <p:spPr>
          <a:xfrm rot="-5400000">
            <a:off x="4345067" y="4147900"/>
            <a:ext cx="26193" cy="34290"/>
          </a:xfrm>
          <a:custGeom>
            <a:avLst/>
            <a:gdLst/>
            <a:ahLst/>
            <a:cxnLst/>
            <a:rect l="0" t="0" r="0" b="0"/>
            <a:pathLst>
              <a:path w="698500" h="914400">
                <a:moveTo>
                  <a:pt x="0" y="914400"/>
                </a:moveTo>
                <a:lnTo>
                  <a:pt x="698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13" name="Freeform 3113"/>
          <p:cNvSpPr/>
          <p:nvPr/>
        </p:nvSpPr>
        <p:spPr>
          <a:xfrm rot="-5400000">
            <a:off x="4333875" y="4162902"/>
            <a:ext cx="25717" cy="34290"/>
          </a:xfrm>
          <a:custGeom>
            <a:avLst/>
            <a:gdLst/>
            <a:ahLst/>
            <a:cxnLst/>
            <a:rect l="0" t="0" r="0" b="0"/>
            <a:pathLst>
              <a:path w="685800" h="914400">
                <a:moveTo>
                  <a:pt x="685800" y="0"/>
                </a:moveTo>
                <a:lnTo>
                  <a:pt x="0" y="914400"/>
                </a:lnTo>
                <a:lnTo>
                  <a:pt x="685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14" name="Freeform 3114"/>
          <p:cNvSpPr/>
          <p:nvPr/>
        </p:nvSpPr>
        <p:spPr>
          <a:xfrm rot="-5400000">
            <a:off x="4262437" y="4133851"/>
            <a:ext cx="155257" cy="204787"/>
          </a:xfrm>
          <a:custGeom>
            <a:avLst/>
            <a:gdLst/>
            <a:ahLst/>
            <a:cxnLst/>
            <a:rect l="0" t="0" r="0" b="0"/>
            <a:pathLst>
              <a:path w="4140200" h="5461000">
                <a:moveTo>
                  <a:pt x="0" y="5461000"/>
                </a:moveTo>
                <a:lnTo>
                  <a:pt x="4140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15" name="Freeform 3115"/>
          <p:cNvSpPr/>
          <p:nvPr/>
        </p:nvSpPr>
        <p:spPr>
          <a:xfrm rot="-5400000">
            <a:off x="4265771" y="4133851"/>
            <a:ext cx="151447" cy="200977"/>
          </a:xfrm>
          <a:custGeom>
            <a:avLst/>
            <a:gdLst/>
            <a:ahLst/>
            <a:cxnLst/>
            <a:rect l="0" t="0" r="0" b="0"/>
            <a:pathLst>
              <a:path w="4038600" h="5359400">
                <a:moveTo>
                  <a:pt x="0" y="5359400"/>
                </a:moveTo>
                <a:lnTo>
                  <a:pt x="40386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16" name="Freeform 3116"/>
          <p:cNvSpPr/>
          <p:nvPr/>
        </p:nvSpPr>
        <p:spPr>
          <a:xfrm rot="-5400000">
            <a:off x="4392930" y="4151948"/>
            <a:ext cx="69056" cy="88106"/>
          </a:xfrm>
          <a:custGeom>
            <a:avLst/>
            <a:gdLst/>
            <a:ahLst/>
            <a:cxnLst/>
            <a:rect l="0" t="0" r="0" b="0"/>
            <a:pathLst>
              <a:path w="1841500" h="2349500">
                <a:moveTo>
                  <a:pt x="1689100" y="0"/>
                </a:moveTo>
                <a:lnTo>
                  <a:pt x="0" y="2222500"/>
                </a:lnTo>
                <a:lnTo>
                  <a:pt x="165100" y="2349500"/>
                </a:lnTo>
                <a:lnTo>
                  <a:pt x="1841500" y="114300"/>
                </a:lnTo>
                <a:lnTo>
                  <a:pt x="168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17" name="Freeform 3117"/>
          <p:cNvSpPr/>
          <p:nvPr/>
        </p:nvSpPr>
        <p:spPr>
          <a:xfrm rot="-5400000">
            <a:off x="4381262" y="4166950"/>
            <a:ext cx="69532" cy="88106"/>
          </a:xfrm>
          <a:custGeom>
            <a:avLst/>
            <a:gdLst/>
            <a:ahLst/>
            <a:cxnLst/>
            <a:rect l="0" t="0" r="0" b="0"/>
            <a:pathLst>
              <a:path w="1854200" h="2349500">
                <a:moveTo>
                  <a:pt x="1689100" y="0"/>
                </a:moveTo>
                <a:lnTo>
                  <a:pt x="0" y="2222500"/>
                </a:lnTo>
                <a:lnTo>
                  <a:pt x="165100" y="2349500"/>
                </a:lnTo>
                <a:lnTo>
                  <a:pt x="1854200" y="114300"/>
                </a:lnTo>
                <a:lnTo>
                  <a:pt x="168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18" name="Freeform 3118"/>
          <p:cNvSpPr/>
          <p:nvPr/>
        </p:nvSpPr>
        <p:spPr>
          <a:xfrm rot="-5400000">
            <a:off x="4372689" y="4179333"/>
            <a:ext cx="88106" cy="112395"/>
          </a:xfrm>
          <a:custGeom>
            <a:avLst/>
            <a:gdLst/>
            <a:ahLst/>
            <a:cxnLst/>
            <a:rect l="0" t="0" r="0" b="0"/>
            <a:pathLst>
              <a:path w="2349500" h="2997200">
                <a:moveTo>
                  <a:pt x="2184400" y="0"/>
                </a:moveTo>
                <a:lnTo>
                  <a:pt x="0" y="2882900"/>
                </a:lnTo>
                <a:lnTo>
                  <a:pt x="165100" y="2997200"/>
                </a:lnTo>
                <a:lnTo>
                  <a:pt x="2349500" y="114300"/>
                </a:lnTo>
                <a:lnTo>
                  <a:pt x="2184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19" name="Freeform 3119"/>
          <p:cNvSpPr/>
          <p:nvPr/>
        </p:nvSpPr>
        <p:spPr>
          <a:xfrm rot="-5400000">
            <a:off x="4361021" y="4194335"/>
            <a:ext cx="88106" cy="112871"/>
          </a:xfrm>
          <a:custGeom>
            <a:avLst/>
            <a:gdLst/>
            <a:ahLst/>
            <a:cxnLst/>
            <a:rect l="0" t="0" r="0" b="0"/>
            <a:pathLst>
              <a:path w="2349500" h="3009900">
                <a:moveTo>
                  <a:pt x="2184400" y="0"/>
                </a:moveTo>
                <a:lnTo>
                  <a:pt x="0" y="2895600"/>
                </a:lnTo>
                <a:lnTo>
                  <a:pt x="165100" y="3009900"/>
                </a:lnTo>
                <a:lnTo>
                  <a:pt x="2349500" y="127000"/>
                </a:lnTo>
                <a:lnTo>
                  <a:pt x="2184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20" name="Freeform 3120"/>
          <p:cNvSpPr/>
          <p:nvPr/>
        </p:nvSpPr>
        <p:spPr>
          <a:xfrm rot="-5400000">
            <a:off x="4264581" y="4124564"/>
            <a:ext cx="161448" cy="209550"/>
          </a:xfrm>
          <a:custGeom>
            <a:avLst/>
            <a:gdLst/>
            <a:ahLst/>
            <a:cxnLst/>
            <a:rect l="0" t="0" r="0" b="0"/>
            <a:pathLst>
              <a:path w="4305300" h="5588000">
                <a:moveTo>
                  <a:pt x="2527300" y="2120900"/>
                </a:moveTo>
                <a:lnTo>
                  <a:pt x="2692400" y="2247900"/>
                </a:lnTo>
                <a:lnTo>
                  <a:pt x="4305300" y="127000"/>
                </a:lnTo>
                <a:lnTo>
                  <a:pt x="4140200" y="0"/>
                </a:lnTo>
                <a:lnTo>
                  <a:pt x="2527300" y="2120900"/>
                </a:lnTo>
                <a:lnTo>
                  <a:pt x="0" y="5473700"/>
                </a:lnTo>
                <a:lnTo>
                  <a:pt x="165100" y="5588000"/>
                </a:lnTo>
                <a:lnTo>
                  <a:pt x="2692400" y="2247900"/>
                </a:lnTo>
                <a:lnTo>
                  <a:pt x="2527300" y="2120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21" name="Freeform 3121"/>
          <p:cNvSpPr/>
          <p:nvPr/>
        </p:nvSpPr>
        <p:spPr>
          <a:xfrm rot="-5400000">
            <a:off x="4258627" y="4126707"/>
            <a:ext cx="53816" cy="67151"/>
          </a:xfrm>
          <a:custGeom>
            <a:avLst/>
            <a:gdLst/>
            <a:ahLst/>
            <a:cxnLst/>
            <a:rect l="0" t="0" r="0" b="0"/>
            <a:pathLst>
              <a:path w="1435100" h="1790700">
                <a:moveTo>
                  <a:pt x="0" y="1676400"/>
                </a:moveTo>
                <a:lnTo>
                  <a:pt x="1270000" y="0"/>
                </a:lnTo>
                <a:lnTo>
                  <a:pt x="1435100" y="127000"/>
                </a:lnTo>
                <a:lnTo>
                  <a:pt x="165100" y="1790700"/>
                </a:lnTo>
                <a:lnTo>
                  <a:pt x="0" y="1676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22" name="Freeform 3122"/>
          <p:cNvSpPr/>
          <p:nvPr/>
        </p:nvSpPr>
        <p:spPr>
          <a:xfrm rot="-5400000">
            <a:off x="4270295" y="4111705"/>
            <a:ext cx="53340" cy="67151"/>
          </a:xfrm>
          <a:custGeom>
            <a:avLst/>
            <a:gdLst/>
            <a:ahLst/>
            <a:cxnLst/>
            <a:rect l="0" t="0" r="0" b="0"/>
            <a:pathLst>
              <a:path w="1422400" h="1790700">
                <a:moveTo>
                  <a:pt x="0" y="1676400"/>
                </a:moveTo>
                <a:lnTo>
                  <a:pt x="1270000" y="0"/>
                </a:lnTo>
                <a:lnTo>
                  <a:pt x="1422400" y="127000"/>
                </a:lnTo>
                <a:lnTo>
                  <a:pt x="165100" y="1790700"/>
                </a:lnTo>
                <a:lnTo>
                  <a:pt x="0" y="1676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23" name="Freeform 3123"/>
          <p:cNvSpPr/>
          <p:nvPr/>
        </p:nvSpPr>
        <p:spPr>
          <a:xfrm rot="-5400000">
            <a:off x="4303633" y="4117897"/>
            <a:ext cx="34766" cy="42862"/>
          </a:xfrm>
          <a:custGeom>
            <a:avLst/>
            <a:gdLst/>
            <a:ahLst/>
            <a:cxnLst/>
            <a:rect l="0" t="0" r="0" b="0"/>
            <a:pathLst>
              <a:path w="927100" h="1143000">
                <a:moveTo>
                  <a:pt x="0" y="1016000"/>
                </a:moveTo>
                <a:lnTo>
                  <a:pt x="774700" y="0"/>
                </a:lnTo>
                <a:lnTo>
                  <a:pt x="927100" y="127000"/>
                </a:lnTo>
                <a:lnTo>
                  <a:pt x="165100" y="1143000"/>
                </a:lnTo>
                <a:lnTo>
                  <a:pt x="0" y="1016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24" name="Freeform 3124"/>
          <p:cNvSpPr/>
          <p:nvPr/>
        </p:nvSpPr>
        <p:spPr>
          <a:xfrm rot="-5400000">
            <a:off x="4315063" y="4102657"/>
            <a:ext cx="34766" cy="42862"/>
          </a:xfrm>
          <a:custGeom>
            <a:avLst/>
            <a:gdLst/>
            <a:ahLst/>
            <a:cxnLst/>
            <a:rect l="0" t="0" r="0" b="0"/>
            <a:pathLst>
              <a:path w="927100" h="1143000">
                <a:moveTo>
                  <a:pt x="0" y="1016000"/>
                </a:moveTo>
                <a:lnTo>
                  <a:pt x="762000" y="0"/>
                </a:lnTo>
                <a:lnTo>
                  <a:pt x="927100" y="127000"/>
                </a:lnTo>
                <a:lnTo>
                  <a:pt x="165100" y="1143000"/>
                </a:lnTo>
                <a:lnTo>
                  <a:pt x="0" y="1016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25" name="Freeform 3125"/>
          <p:cNvSpPr/>
          <p:nvPr/>
        </p:nvSpPr>
        <p:spPr>
          <a:xfrm rot="-5400000">
            <a:off x="4356497" y="4132660"/>
            <a:ext cx="26193" cy="34290"/>
          </a:xfrm>
          <a:custGeom>
            <a:avLst/>
            <a:gdLst/>
            <a:ahLst/>
            <a:cxnLst/>
            <a:rect l="0" t="0" r="0" b="0"/>
            <a:pathLst>
              <a:path w="698500" h="914400">
                <a:moveTo>
                  <a:pt x="0" y="914400"/>
                </a:moveTo>
                <a:lnTo>
                  <a:pt x="698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26" name="Freeform 3126"/>
          <p:cNvSpPr/>
          <p:nvPr/>
        </p:nvSpPr>
        <p:spPr>
          <a:xfrm rot="-5400000">
            <a:off x="4236959" y="4112658"/>
            <a:ext cx="50006" cy="38100"/>
          </a:xfrm>
          <a:custGeom>
            <a:avLst/>
            <a:gdLst/>
            <a:ahLst/>
            <a:cxnLst/>
            <a:rect l="0" t="0" r="0" b="0"/>
            <a:pathLst>
              <a:path w="1333500" h="1016000">
                <a:moveTo>
                  <a:pt x="0" y="0"/>
                </a:moveTo>
                <a:lnTo>
                  <a:pt x="1333500" y="1016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27" name="Freeform 3127"/>
          <p:cNvSpPr/>
          <p:nvPr/>
        </p:nvSpPr>
        <p:spPr>
          <a:xfrm rot="-5400000">
            <a:off x="4337686" y="4174809"/>
            <a:ext cx="62388" cy="47148"/>
          </a:xfrm>
          <a:custGeom>
            <a:avLst/>
            <a:gdLst/>
            <a:ahLst/>
            <a:cxnLst/>
            <a:rect l="0" t="0" r="0" b="0"/>
            <a:pathLst>
              <a:path w="1663700" h="1257300">
                <a:moveTo>
                  <a:pt x="1663700" y="12573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28" name="Freeform 3128"/>
          <p:cNvSpPr/>
          <p:nvPr/>
        </p:nvSpPr>
        <p:spPr>
          <a:xfrm rot="-5400000">
            <a:off x="4291966" y="4140042"/>
            <a:ext cx="62388" cy="47148"/>
          </a:xfrm>
          <a:custGeom>
            <a:avLst/>
            <a:gdLst/>
            <a:ahLst/>
            <a:cxnLst/>
            <a:rect l="0" t="0" r="0" b="0"/>
            <a:pathLst>
              <a:path w="1663700" h="1257300">
                <a:moveTo>
                  <a:pt x="1663700" y="12573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29" name="Freeform 3129"/>
          <p:cNvSpPr/>
          <p:nvPr/>
        </p:nvSpPr>
        <p:spPr>
          <a:xfrm rot="-5400000">
            <a:off x="4383406" y="4209099"/>
            <a:ext cx="62388" cy="47148"/>
          </a:xfrm>
          <a:custGeom>
            <a:avLst/>
            <a:gdLst/>
            <a:ahLst/>
            <a:cxnLst/>
            <a:rect l="0" t="0" r="0" b="0"/>
            <a:pathLst>
              <a:path w="1663700" h="1257300">
                <a:moveTo>
                  <a:pt x="1663700" y="12573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30" name="Freeform 3130"/>
          <p:cNvSpPr/>
          <p:nvPr/>
        </p:nvSpPr>
        <p:spPr>
          <a:xfrm rot="-5400000">
            <a:off x="4248627" y="4120516"/>
            <a:ext cx="45720" cy="34290"/>
          </a:xfrm>
          <a:custGeom>
            <a:avLst/>
            <a:gdLst/>
            <a:ahLst/>
            <a:cxnLst/>
            <a:rect l="0" t="0" r="0" b="0"/>
            <a:pathLst>
              <a:path w="1219200" h="914400">
                <a:moveTo>
                  <a:pt x="1219200" y="9144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31" name="Freeform 3131"/>
          <p:cNvSpPr/>
          <p:nvPr/>
        </p:nvSpPr>
        <p:spPr>
          <a:xfrm rot="-5400000">
            <a:off x="4430554" y="4256724"/>
            <a:ext cx="47148" cy="35718"/>
          </a:xfrm>
          <a:custGeom>
            <a:avLst/>
            <a:gdLst/>
            <a:ahLst/>
            <a:cxnLst/>
            <a:rect l="0" t="0" r="0" b="0"/>
            <a:pathLst>
              <a:path w="1257300" h="952500">
                <a:moveTo>
                  <a:pt x="1257300" y="9525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32" name="Freeform 3132"/>
          <p:cNvSpPr/>
          <p:nvPr/>
        </p:nvSpPr>
        <p:spPr>
          <a:xfrm rot="-5400000">
            <a:off x="4436984" y="4264105"/>
            <a:ext cx="50006" cy="38100"/>
          </a:xfrm>
          <a:custGeom>
            <a:avLst/>
            <a:gdLst/>
            <a:ahLst/>
            <a:cxnLst/>
            <a:rect l="0" t="0" r="0" b="0"/>
            <a:pathLst>
              <a:path w="1333500" h="1016000">
                <a:moveTo>
                  <a:pt x="0" y="0"/>
                </a:moveTo>
                <a:lnTo>
                  <a:pt x="1333500" y="1016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33" name="Freeform 3133"/>
          <p:cNvSpPr/>
          <p:nvPr/>
        </p:nvSpPr>
        <p:spPr>
          <a:xfrm rot="-5400000">
            <a:off x="4435555" y="4265058"/>
            <a:ext cx="55721" cy="41910"/>
          </a:xfrm>
          <a:custGeom>
            <a:avLst/>
            <a:gdLst/>
            <a:ahLst/>
            <a:cxnLst/>
            <a:rect l="0" t="0" r="0" b="0"/>
            <a:pathLst>
              <a:path w="1485900" h="1117600">
                <a:moveTo>
                  <a:pt x="1485900" y="11176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34" name="Freeform 3134"/>
          <p:cNvSpPr/>
          <p:nvPr/>
        </p:nvSpPr>
        <p:spPr>
          <a:xfrm rot="-5400000">
            <a:off x="4433650" y="4263629"/>
            <a:ext cx="55721" cy="41910"/>
          </a:xfrm>
          <a:custGeom>
            <a:avLst/>
            <a:gdLst/>
            <a:ahLst/>
            <a:cxnLst/>
            <a:rect l="0" t="0" r="0" b="0"/>
            <a:pathLst>
              <a:path w="1485900" h="1117600">
                <a:moveTo>
                  <a:pt x="1485900" y="11176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35" name="Freeform 3135"/>
          <p:cNvSpPr/>
          <p:nvPr/>
        </p:nvSpPr>
        <p:spPr>
          <a:xfrm>
            <a:off x="4479608" y="4259104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36" name="Freeform 3136"/>
          <p:cNvSpPr/>
          <p:nvPr/>
        </p:nvSpPr>
        <p:spPr>
          <a:xfrm>
            <a:off x="4456748" y="4289584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37" name="Freeform 3137"/>
          <p:cNvSpPr/>
          <p:nvPr/>
        </p:nvSpPr>
        <p:spPr>
          <a:xfrm>
            <a:off x="4456748" y="4289584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38" name="Freeform 3138"/>
          <p:cNvSpPr/>
          <p:nvPr/>
        </p:nvSpPr>
        <p:spPr>
          <a:xfrm rot="-5400000">
            <a:off x="4442222" y="4312207"/>
            <a:ext cx="1905" cy="1428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0"/>
                </a:moveTo>
                <a:lnTo>
                  <a:pt x="50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39" name="Freeform 3139"/>
          <p:cNvSpPr/>
          <p:nvPr/>
        </p:nvSpPr>
        <p:spPr>
          <a:xfrm rot="-5400000">
            <a:off x="4482703" y="4256485"/>
            <a:ext cx="1428" cy="1905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38100" y="0"/>
                </a:moveTo>
                <a:lnTo>
                  <a:pt x="0" y="50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40" name="Freeform 3140"/>
          <p:cNvSpPr/>
          <p:nvPr/>
        </p:nvSpPr>
        <p:spPr>
          <a:xfrm rot="-5400000">
            <a:off x="4461272" y="4238388"/>
            <a:ext cx="17145" cy="22383"/>
          </a:xfrm>
          <a:custGeom>
            <a:avLst/>
            <a:gdLst/>
            <a:ahLst/>
            <a:cxnLst/>
            <a:rect l="0" t="0" r="0" b="0"/>
            <a:pathLst>
              <a:path w="457200" h="596900">
                <a:moveTo>
                  <a:pt x="0" y="596900"/>
                </a:move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41" name="Freeform 3141"/>
          <p:cNvSpPr/>
          <p:nvPr/>
        </p:nvSpPr>
        <p:spPr>
          <a:xfrm rot="-5400000">
            <a:off x="4455081" y="4226005"/>
            <a:ext cx="15240" cy="11906"/>
          </a:xfrm>
          <a:custGeom>
            <a:avLst/>
            <a:gdLst/>
            <a:ahLst/>
            <a:cxnLst/>
            <a:rect l="0" t="0" r="0" b="0"/>
            <a:pathLst>
              <a:path w="406400" h="317500">
                <a:moveTo>
                  <a:pt x="406400" y="3175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42" name="Freeform 3142"/>
          <p:cNvSpPr/>
          <p:nvPr/>
        </p:nvSpPr>
        <p:spPr>
          <a:xfrm rot="-5400000">
            <a:off x="4456271" y="4236245"/>
            <a:ext cx="21431" cy="27146"/>
          </a:xfrm>
          <a:custGeom>
            <a:avLst/>
            <a:gdLst/>
            <a:ahLst/>
            <a:cxnLst/>
            <a:rect l="0" t="0" r="0" b="0"/>
            <a:pathLst>
              <a:path w="571500" h="723900">
                <a:moveTo>
                  <a:pt x="520700" y="0"/>
                </a:moveTo>
                <a:lnTo>
                  <a:pt x="571500" y="38100"/>
                </a:lnTo>
                <a:lnTo>
                  <a:pt x="50800" y="723900"/>
                </a:lnTo>
                <a:lnTo>
                  <a:pt x="0" y="685800"/>
                </a:lnTo>
                <a:lnTo>
                  <a:pt x="520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43" name="Freeform 3143"/>
          <p:cNvSpPr/>
          <p:nvPr/>
        </p:nvSpPr>
        <p:spPr>
          <a:xfrm>
            <a:off x="4454366" y="4240054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44" name="Freeform 3144"/>
          <p:cNvSpPr/>
          <p:nvPr/>
        </p:nvSpPr>
        <p:spPr>
          <a:xfrm rot="-5400000">
            <a:off x="4331733" y="4198859"/>
            <a:ext cx="1428" cy="952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45" name="Freeform 3145"/>
          <p:cNvSpPr/>
          <p:nvPr/>
        </p:nvSpPr>
        <p:spPr>
          <a:xfrm rot="-5400000">
            <a:off x="4331732" y="4198383"/>
            <a:ext cx="1428" cy="1905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50800"/>
                </a:moveTo>
                <a:lnTo>
                  <a:pt x="38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46" name="Freeform 3146"/>
          <p:cNvSpPr/>
          <p:nvPr/>
        </p:nvSpPr>
        <p:spPr>
          <a:xfrm rot="-5400000">
            <a:off x="4330541" y="4199097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47" name="Freeform 3147"/>
          <p:cNvSpPr/>
          <p:nvPr/>
        </p:nvSpPr>
        <p:spPr>
          <a:xfrm rot="-5400000">
            <a:off x="4331970" y="4197192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48" name="Freeform 3148"/>
          <p:cNvSpPr/>
          <p:nvPr/>
        </p:nvSpPr>
        <p:spPr>
          <a:xfrm rot="-5400000">
            <a:off x="4333875" y="4198621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49" name="Freeform 3149"/>
          <p:cNvSpPr/>
          <p:nvPr/>
        </p:nvSpPr>
        <p:spPr>
          <a:xfrm rot="-5400000">
            <a:off x="4332209" y="4200764"/>
            <a:ext cx="952" cy="476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50" name="Freeform 3150"/>
          <p:cNvSpPr/>
          <p:nvPr/>
        </p:nvSpPr>
        <p:spPr>
          <a:xfrm rot="-5400000">
            <a:off x="4330303" y="4198859"/>
            <a:ext cx="476" cy="952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25400"/>
                </a:moveTo>
                <a:lnTo>
                  <a:pt x="12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51" name="Freeform 3151"/>
          <p:cNvSpPr/>
          <p:nvPr/>
        </p:nvSpPr>
        <p:spPr>
          <a:xfrm rot="-5400000">
            <a:off x="4331970" y="4197192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52" name="Freeform 3152"/>
          <p:cNvSpPr/>
          <p:nvPr/>
        </p:nvSpPr>
        <p:spPr>
          <a:xfrm rot="-5400000">
            <a:off x="4333875" y="4198621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53" name="Freeform 3153"/>
          <p:cNvSpPr/>
          <p:nvPr/>
        </p:nvSpPr>
        <p:spPr>
          <a:xfrm rot="-5400000">
            <a:off x="4332446" y="4200526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54" name="Freeform 3154"/>
          <p:cNvSpPr/>
          <p:nvPr/>
        </p:nvSpPr>
        <p:spPr>
          <a:xfrm rot="-5400000">
            <a:off x="4332685" y="4198383"/>
            <a:ext cx="476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  <a:lnTo>
                  <a:pt x="0" y="0"/>
                </a:lnTo>
                <a:lnTo>
                  <a:pt x="12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55" name="Freeform 3155"/>
          <p:cNvSpPr/>
          <p:nvPr/>
        </p:nvSpPr>
        <p:spPr>
          <a:xfrm>
            <a:off x="4331494" y="4198144"/>
            <a:ext cx="1428" cy="1428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38100" y="19050"/>
                </a:moveTo>
                <a:cubicBezTo>
                  <a:pt x="38100" y="8529"/>
                  <a:pt x="29571" y="0"/>
                  <a:pt x="19050" y="0"/>
                </a:cubicBezTo>
                <a:cubicBezTo>
                  <a:pt x="8529" y="0"/>
                  <a:pt x="0" y="8529"/>
                  <a:pt x="0" y="19050"/>
                </a:cubicBezTo>
                <a:cubicBezTo>
                  <a:pt x="0" y="29571"/>
                  <a:pt x="8529" y="38100"/>
                  <a:pt x="19050" y="38100"/>
                </a:cubicBezTo>
                <a:cubicBezTo>
                  <a:pt x="29571" y="38100"/>
                  <a:pt x="38100" y="29571"/>
                  <a:pt x="38100" y="190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56" name="Freeform 3156"/>
          <p:cNvSpPr/>
          <p:nvPr/>
        </p:nvSpPr>
        <p:spPr>
          <a:xfrm>
            <a:off x="4330877" y="4197530"/>
            <a:ext cx="2637" cy="2639"/>
          </a:xfrm>
          <a:custGeom>
            <a:avLst/>
            <a:gdLst/>
            <a:ahLst/>
            <a:cxnLst/>
            <a:rect l="0" t="0" r="0" b="0"/>
            <a:pathLst>
              <a:path w="70318" h="70369">
                <a:moveTo>
                  <a:pt x="47552" y="6065"/>
                </a:moveTo>
                <a:cubicBezTo>
                  <a:pt x="32798" y="0"/>
                  <a:pt x="15833" y="5825"/>
                  <a:pt x="7917" y="19674"/>
                </a:cubicBezTo>
                <a:cubicBezTo>
                  <a:pt x="0" y="33524"/>
                  <a:pt x="3590" y="51097"/>
                  <a:pt x="16304" y="60733"/>
                </a:cubicBezTo>
                <a:cubicBezTo>
                  <a:pt x="29018" y="70369"/>
                  <a:pt x="46907" y="69075"/>
                  <a:pt x="58101" y="57709"/>
                </a:cubicBezTo>
                <a:cubicBezTo>
                  <a:pt x="69296" y="46343"/>
                  <a:pt x="70318" y="28437"/>
                  <a:pt x="60490" y="1587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57" name="Freeform 3157"/>
          <p:cNvSpPr/>
          <p:nvPr/>
        </p:nvSpPr>
        <p:spPr>
          <a:xfrm rot="-5400000">
            <a:off x="4332923" y="4198145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0"/>
                </a:moveTo>
                <a:lnTo>
                  <a:pt x="12700" y="0"/>
                </a:lnTo>
                <a:lnTo>
                  <a:pt x="0" y="0"/>
                </a:lnTo>
                <a:lnTo>
                  <a:pt x="0" y="12700"/>
                </a:lnTo>
                <a:lnTo>
                  <a:pt x="12700" y="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58" name="Freeform 3158"/>
          <p:cNvSpPr/>
          <p:nvPr/>
        </p:nvSpPr>
        <p:spPr>
          <a:xfrm rot="-5400000">
            <a:off x="4332447" y="4199573"/>
            <a:ext cx="2857" cy="1905"/>
          </a:xfrm>
          <a:custGeom>
            <a:avLst/>
            <a:gdLst/>
            <a:ahLst/>
            <a:cxnLst/>
            <a:rect l="0" t="0" r="0" b="0"/>
            <a:pathLst>
              <a:path w="76200" h="50800">
                <a:moveTo>
                  <a:pt x="0" y="0"/>
                </a:moveTo>
                <a:lnTo>
                  <a:pt x="76200" y="50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59" name="Freeform 3159"/>
          <p:cNvSpPr/>
          <p:nvPr/>
        </p:nvSpPr>
        <p:spPr>
          <a:xfrm rot="-5400000">
            <a:off x="4331017" y="4195287"/>
            <a:ext cx="2381" cy="5238"/>
          </a:xfrm>
          <a:custGeom>
            <a:avLst/>
            <a:gdLst/>
            <a:ahLst/>
            <a:cxnLst/>
            <a:rect l="0" t="0" r="0" b="0"/>
            <a:pathLst>
              <a:path w="63500" h="139700">
                <a:moveTo>
                  <a:pt x="12700" y="139700"/>
                </a:moveTo>
                <a:lnTo>
                  <a:pt x="63500" y="63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60" name="Freeform 3160"/>
          <p:cNvSpPr/>
          <p:nvPr/>
        </p:nvSpPr>
        <p:spPr>
          <a:xfrm rot="-5400000">
            <a:off x="4329827" y="4199335"/>
            <a:ext cx="2381" cy="2857"/>
          </a:xfrm>
          <a:custGeom>
            <a:avLst/>
            <a:gdLst/>
            <a:ahLst/>
            <a:cxnLst/>
            <a:rect l="0" t="0" r="0" b="0"/>
            <a:pathLst>
              <a:path w="63500" h="76200">
                <a:moveTo>
                  <a:pt x="63500" y="0"/>
                </a:moveTo>
                <a:lnTo>
                  <a:pt x="0" y="76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61" name="Freeform 3161"/>
          <p:cNvSpPr/>
          <p:nvPr/>
        </p:nvSpPr>
        <p:spPr>
          <a:xfrm rot="-5400000">
            <a:off x="4366023" y="4153139"/>
            <a:ext cx="1428" cy="952"/>
          </a:xfrm>
          <a:custGeom>
            <a:avLst/>
            <a:gdLst/>
            <a:ahLst/>
            <a:cxnLst/>
            <a:rect l="0" t="0" r="0" b="0"/>
            <a:pathLst>
              <a:path w="38100" h="25400">
                <a:moveTo>
                  <a:pt x="0" y="0"/>
                </a:moveTo>
                <a:lnTo>
                  <a:pt x="3810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62" name="Freeform 3162"/>
          <p:cNvSpPr/>
          <p:nvPr/>
        </p:nvSpPr>
        <p:spPr>
          <a:xfrm rot="-5400000">
            <a:off x="4366022" y="4152663"/>
            <a:ext cx="1428" cy="1905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50800"/>
                </a:moveTo>
                <a:lnTo>
                  <a:pt x="38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63" name="Freeform 3163"/>
          <p:cNvSpPr/>
          <p:nvPr/>
        </p:nvSpPr>
        <p:spPr>
          <a:xfrm rot="-5400000">
            <a:off x="4364594" y="4153615"/>
            <a:ext cx="952" cy="476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64" name="Freeform 3164"/>
          <p:cNvSpPr/>
          <p:nvPr/>
        </p:nvSpPr>
        <p:spPr>
          <a:xfrm rot="-5400000">
            <a:off x="4366260" y="4151472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65" name="Freeform 3165"/>
          <p:cNvSpPr/>
          <p:nvPr/>
        </p:nvSpPr>
        <p:spPr>
          <a:xfrm rot="-5400000">
            <a:off x="4367927" y="4153139"/>
            <a:ext cx="952" cy="476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0"/>
                </a:moveTo>
                <a:lnTo>
                  <a:pt x="2540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66" name="Freeform 3166"/>
          <p:cNvSpPr/>
          <p:nvPr/>
        </p:nvSpPr>
        <p:spPr>
          <a:xfrm rot="-5400000">
            <a:off x="4366736" y="4155282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67" name="Freeform 3167"/>
          <p:cNvSpPr/>
          <p:nvPr/>
        </p:nvSpPr>
        <p:spPr>
          <a:xfrm rot="-5400000">
            <a:off x="4364594" y="4153615"/>
            <a:ext cx="952" cy="476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0" y="12700"/>
                </a:moveTo>
                <a:lnTo>
                  <a:pt x="25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68" name="Freeform 3168"/>
          <p:cNvSpPr/>
          <p:nvPr/>
        </p:nvSpPr>
        <p:spPr>
          <a:xfrm rot="-5400000">
            <a:off x="4366260" y="4151472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69" name="Freeform 3169"/>
          <p:cNvSpPr/>
          <p:nvPr/>
        </p:nvSpPr>
        <p:spPr>
          <a:xfrm rot="-5400000">
            <a:off x="4368403" y="4152663"/>
            <a:ext cx="476" cy="952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25400"/>
                </a:moveTo>
                <a:lnTo>
                  <a:pt x="12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70" name="Freeform 3170"/>
          <p:cNvSpPr/>
          <p:nvPr/>
        </p:nvSpPr>
        <p:spPr>
          <a:xfrm rot="-5400000">
            <a:off x="4366736" y="4155282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12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71" name="Freeform 3171"/>
          <p:cNvSpPr/>
          <p:nvPr/>
        </p:nvSpPr>
        <p:spPr>
          <a:xfrm rot="-5400000">
            <a:off x="4367213" y="4152425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0"/>
                </a:moveTo>
                <a:lnTo>
                  <a:pt x="0" y="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72" name="Freeform 3172"/>
          <p:cNvSpPr/>
          <p:nvPr/>
        </p:nvSpPr>
        <p:spPr>
          <a:xfrm rot="-5400000">
            <a:off x="4367213" y="4152425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127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73" name="Freeform 3173"/>
          <p:cNvSpPr/>
          <p:nvPr/>
        </p:nvSpPr>
        <p:spPr>
          <a:xfrm>
            <a:off x="4365784" y="4152424"/>
            <a:ext cx="1428" cy="1428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38100" y="19050"/>
                </a:moveTo>
                <a:cubicBezTo>
                  <a:pt x="38100" y="8529"/>
                  <a:pt x="29571" y="0"/>
                  <a:pt x="19050" y="0"/>
                </a:cubicBezTo>
                <a:cubicBezTo>
                  <a:pt x="8529" y="0"/>
                  <a:pt x="0" y="8529"/>
                  <a:pt x="0" y="19050"/>
                </a:cubicBezTo>
                <a:cubicBezTo>
                  <a:pt x="0" y="29571"/>
                  <a:pt x="8529" y="38100"/>
                  <a:pt x="19050" y="38100"/>
                </a:cubicBezTo>
                <a:cubicBezTo>
                  <a:pt x="29571" y="38100"/>
                  <a:pt x="38100" y="29571"/>
                  <a:pt x="38100" y="190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74" name="Freeform 3174"/>
          <p:cNvSpPr/>
          <p:nvPr/>
        </p:nvSpPr>
        <p:spPr>
          <a:xfrm>
            <a:off x="4365167" y="4151810"/>
            <a:ext cx="2637" cy="2639"/>
          </a:xfrm>
          <a:custGeom>
            <a:avLst/>
            <a:gdLst/>
            <a:ahLst/>
            <a:cxnLst/>
            <a:rect l="0" t="0" r="0" b="0"/>
            <a:pathLst>
              <a:path w="70318" h="70369">
                <a:moveTo>
                  <a:pt x="47552" y="6065"/>
                </a:moveTo>
                <a:cubicBezTo>
                  <a:pt x="32798" y="0"/>
                  <a:pt x="15833" y="5825"/>
                  <a:pt x="7917" y="19674"/>
                </a:cubicBezTo>
                <a:cubicBezTo>
                  <a:pt x="0" y="33524"/>
                  <a:pt x="3590" y="51097"/>
                  <a:pt x="16304" y="60733"/>
                </a:cubicBezTo>
                <a:cubicBezTo>
                  <a:pt x="29018" y="70369"/>
                  <a:pt x="46907" y="69075"/>
                  <a:pt x="58101" y="57709"/>
                </a:cubicBezTo>
                <a:cubicBezTo>
                  <a:pt x="69296" y="46343"/>
                  <a:pt x="70318" y="28437"/>
                  <a:pt x="60490" y="1587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75" name="Freeform 3175"/>
          <p:cNvSpPr/>
          <p:nvPr/>
        </p:nvSpPr>
        <p:spPr>
          <a:xfrm rot="-5400000">
            <a:off x="4367213" y="4152425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12700"/>
                </a:moveTo>
                <a:lnTo>
                  <a:pt x="0" y="0"/>
                </a:lnTo>
                <a:lnTo>
                  <a:pt x="12700" y="0"/>
                </a:lnTo>
                <a:lnTo>
                  <a:pt x="0" y="12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76" name="Freeform 3176"/>
          <p:cNvSpPr/>
          <p:nvPr/>
        </p:nvSpPr>
        <p:spPr>
          <a:xfrm rot="-5400000">
            <a:off x="4366975" y="4153615"/>
            <a:ext cx="2857" cy="2381"/>
          </a:xfrm>
          <a:custGeom>
            <a:avLst/>
            <a:gdLst/>
            <a:ahLst/>
            <a:cxnLst/>
            <a:rect l="0" t="0" r="0" b="0"/>
            <a:pathLst>
              <a:path w="76200" h="63500">
                <a:moveTo>
                  <a:pt x="0" y="0"/>
                </a:moveTo>
                <a:lnTo>
                  <a:pt x="7620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77" name="Freeform 3177"/>
          <p:cNvSpPr/>
          <p:nvPr/>
        </p:nvSpPr>
        <p:spPr>
          <a:xfrm rot="-5400000">
            <a:off x="4367212" y="4150520"/>
            <a:ext cx="1905" cy="2857"/>
          </a:xfrm>
          <a:custGeom>
            <a:avLst/>
            <a:gdLst/>
            <a:ahLst/>
            <a:cxnLst/>
            <a:rect l="0" t="0" r="0" b="0"/>
            <a:pathLst>
              <a:path w="50800" h="76200">
                <a:moveTo>
                  <a:pt x="0" y="76200"/>
                </a:moveTo>
                <a:lnTo>
                  <a:pt x="50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78" name="Freeform 3178"/>
          <p:cNvSpPr/>
          <p:nvPr/>
        </p:nvSpPr>
        <p:spPr>
          <a:xfrm rot="-5400000">
            <a:off x="4363879" y="4151472"/>
            <a:ext cx="2857" cy="1905"/>
          </a:xfrm>
          <a:custGeom>
            <a:avLst/>
            <a:gdLst/>
            <a:ahLst/>
            <a:cxnLst/>
            <a:rect l="0" t="0" r="0" b="0"/>
            <a:pathLst>
              <a:path w="76200" h="50800">
                <a:moveTo>
                  <a:pt x="76200" y="508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79" name="Freeform 3179"/>
          <p:cNvSpPr/>
          <p:nvPr/>
        </p:nvSpPr>
        <p:spPr>
          <a:xfrm rot="-5400000">
            <a:off x="4364593" y="4154091"/>
            <a:ext cx="1905" cy="2381"/>
          </a:xfrm>
          <a:custGeom>
            <a:avLst/>
            <a:gdLst/>
            <a:ahLst/>
            <a:cxnLst/>
            <a:rect l="0" t="0" r="0" b="0"/>
            <a:pathLst>
              <a:path w="50800" h="63500">
                <a:moveTo>
                  <a:pt x="50800" y="0"/>
                </a:move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80" name="Picture 3180"/>
          <p:cNvPicPr>
            <a:picLocks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4844" y="4214812"/>
            <a:ext cx="39688" cy="39688"/>
          </a:xfrm>
          <a:prstGeom prst="rect">
            <a:avLst/>
          </a:prstGeom>
          <a:noFill/>
        </p:spPr>
      </p:pic>
      <p:sp>
        <p:nvSpPr>
          <p:cNvPr id="3181" name="Freeform 3181"/>
          <p:cNvSpPr/>
          <p:nvPr/>
        </p:nvSpPr>
        <p:spPr>
          <a:xfrm rot="-5400000">
            <a:off x="4458891" y="4212670"/>
            <a:ext cx="46196" cy="43815"/>
          </a:xfrm>
          <a:custGeom>
            <a:avLst/>
            <a:gdLst/>
            <a:ahLst/>
            <a:cxnLst/>
            <a:rect l="0" t="0" r="0" b="0"/>
            <a:pathLst>
              <a:path w="1231900" h="1168400">
                <a:moveTo>
                  <a:pt x="419100" y="0"/>
                </a:moveTo>
                <a:lnTo>
                  <a:pt x="0" y="558800"/>
                </a:lnTo>
                <a:lnTo>
                  <a:pt x="812800" y="1168400"/>
                </a:lnTo>
                <a:lnTo>
                  <a:pt x="1231900" y="6223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82" name="Freeform 3182"/>
          <p:cNvSpPr/>
          <p:nvPr/>
        </p:nvSpPr>
        <p:spPr>
          <a:xfrm>
            <a:off x="4476750" y="4256723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83" name="Freeform 3183"/>
          <p:cNvSpPr/>
          <p:nvPr/>
        </p:nvSpPr>
        <p:spPr>
          <a:xfrm>
            <a:off x="4469606" y="4251484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84" name="Freeform 3184"/>
          <p:cNvSpPr/>
          <p:nvPr/>
        </p:nvSpPr>
        <p:spPr>
          <a:xfrm>
            <a:off x="4277201" y="4105752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85" name="Freeform 3185"/>
          <p:cNvSpPr/>
          <p:nvPr/>
        </p:nvSpPr>
        <p:spPr>
          <a:xfrm rot="-5400000">
            <a:off x="4280297" y="4103133"/>
            <a:ext cx="1428" cy="1905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0" y="50800"/>
                </a:moveTo>
                <a:lnTo>
                  <a:pt x="38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86" name="Freeform 3186"/>
          <p:cNvSpPr/>
          <p:nvPr/>
        </p:nvSpPr>
        <p:spPr>
          <a:xfrm rot="-5400000">
            <a:off x="4283631" y="4104085"/>
            <a:ext cx="16668" cy="21907"/>
          </a:xfrm>
          <a:custGeom>
            <a:avLst/>
            <a:gdLst/>
            <a:ahLst/>
            <a:cxnLst/>
            <a:rect l="0" t="0" r="0" b="0"/>
            <a:pathLst>
              <a:path w="444500" h="584200">
                <a:moveTo>
                  <a:pt x="444500" y="0"/>
                </a:moveTo>
                <a:lnTo>
                  <a:pt x="0" y="584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87" name="Freeform 3187"/>
          <p:cNvSpPr/>
          <p:nvPr/>
        </p:nvSpPr>
        <p:spPr>
          <a:xfrm rot="-5400000">
            <a:off x="4303157" y="4111229"/>
            <a:ext cx="15240" cy="11906"/>
          </a:xfrm>
          <a:custGeom>
            <a:avLst/>
            <a:gdLst/>
            <a:ahLst/>
            <a:cxnLst/>
            <a:rect l="0" t="0" r="0" b="0"/>
            <a:pathLst>
              <a:path w="406400" h="317500">
                <a:moveTo>
                  <a:pt x="406400" y="3175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88" name="Freeform 3188"/>
          <p:cNvSpPr/>
          <p:nvPr/>
        </p:nvSpPr>
        <p:spPr>
          <a:xfrm rot="-5400000">
            <a:off x="4281964" y="4104323"/>
            <a:ext cx="21431" cy="27146"/>
          </a:xfrm>
          <a:custGeom>
            <a:avLst/>
            <a:gdLst/>
            <a:ahLst/>
            <a:cxnLst/>
            <a:rect l="0" t="0" r="0" b="0"/>
            <a:pathLst>
              <a:path w="571500" h="723900">
                <a:moveTo>
                  <a:pt x="0" y="685800"/>
                </a:moveTo>
                <a:lnTo>
                  <a:pt x="50800" y="723900"/>
                </a:lnTo>
                <a:lnTo>
                  <a:pt x="571500" y="38100"/>
                </a:lnTo>
                <a:lnTo>
                  <a:pt x="520700" y="0"/>
                </a:lnTo>
                <a:lnTo>
                  <a:pt x="0" y="685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89" name="Freeform 3189"/>
          <p:cNvSpPr/>
          <p:nvPr/>
        </p:nvSpPr>
        <p:spPr>
          <a:xfrm>
            <a:off x="4302443" y="4124801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90" name="Freeform 3190"/>
          <p:cNvSpPr/>
          <p:nvPr/>
        </p:nvSpPr>
        <p:spPr>
          <a:xfrm>
            <a:off x="4280059" y="4107656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91" name="Freeform 3191"/>
          <p:cNvSpPr/>
          <p:nvPr/>
        </p:nvSpPr>
        <p:spPr>
          <a:xfrm>
            <a:off x="4287203" y="4113371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92" name="Picture 3192"/>
          <p:cNvPicPr>
            <a:picLocks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2281" y="4079875"/>
            <a:ext cx="43656" cy="39688"/>
          </a:xfrm>
          <a:prstGeom prst="rect">
            <a:avLst/>
          </a:prstGeom>
          <a:noFill/>
        </p:spPr>
      </p:pic>
      <p:sp>
        <p:nvSpPr>
          <p:cNvPr id="3193" name="Freeform 3193"/>
          <p:cNvSpPr/>
          <p:nvPr/>
        </p:nvSpPr>
        <p:spPr>
          <a:xfrm rot="-5400000">
            <a:off x="4279821" y="4077415"/>
            <a:ext cx="46196" cy="43815"/>
          </a:xfrm>
          <a:custGeom>
            <a:avLst/>
            <a:gdLst/>
            <a:ahLst/>
            <a:cxnLst/>
            <a:rect l="0" t="0" r="0" b="0"/>
            <a:pathLst>
              <a:path w="1231900" h="1168400">
                <a:moveTo>
                  <a:pt x="431800" y="0"/>
                </a:moveTo>
                <a:lnTo>
                  <a:pt x="0" y="558800"/>
                </a:lnTo>
                <a:lnTo>
                  <a:pt x="812800" y="1168400"/>
                </a:lnTo>
                <a:lnTo>
                  <a:pt x="1231900" y="609600"/>
                </a:lnTo>
                <a:lnTo>
                  <a:pt x="431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94" name="Freeform 3194"/>
          <p:cNvSpPr/>
          <p:nvPr/>
        </p:nvSpPr>
        <p:spPr>
          <a:xfrm rot="-5400000">
            <a:off x="4303396" y="4113849"/>
            <a:ext cx="9048" cy="7143"/>
          </a:xfrm>
          <a:custGeom>
            <a:avLst/>
            <a:gdLst/>
            <a:ahLst/>
            <a:cxnLst/>
            <a:rect l="0" t="0" r="0" b="0"/>
            <a:pathLst>
              <a:path w="241300" h="190500">
                <a:moveTo>
                  <a:pt x="0" y="0"/>
                </a:moveTo>
                <a:lnTo>
                  <a:pt x="241300" y="190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95" name="Freeform 3195"/>
          <p:cNvSpPr/>
          <p:nvPr/>
        </p:nvSpPr>
        <p:spPr>
          <a:xfrm rot="-5400000">
            <a:off x="4458415" y="4231244"/>
            <a:ext cx="9525" cy="7143"/>
          </a:xfrm>
          <a:custGeom>
            <a:avLst/>
            <a:gdLst/>
            <a:ahLst/>
            <a:cxnLst/>
            <a:rect l="0" t="0" r="0" b="0"/>
            <a:pathLst>
              <a:path w="254000" h="190500">
                <a:moveTo>
                  <a:pt x="0" y="0"/>
                </a:moveTo>
                <a:lnTo>
                  <a:pt x="254000" y="190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96" name="Freeform 3196"/>
          <p:cNvSpPr/>
          <p:nvPr/>
        </p:nvSpPr>
        <p:spPr>
          <a:xfrm>
            <a:off x="4265771" y="4120991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97" name="Freeform 3197"/>
          <p:cNvSpPr/>
          <p:nvPr/>
        </p:nvSpPr>
        <p:spPr>
          <a:xfrm>
            <a:off x="4265771" y="4120991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98" name="Freeform 3198"/>
          <p:cNvSpPr/>
          <p:nvPr/>
        </p:nvSpPr>
        <p:spPr>
          <a:xfrm>
            <a:off x="4468178" y="4274344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99" name="Freeform 3199"/>
          <p:cNvSpPr/>
          <p:nvPr/>
        </p:nvSpPr>
        <p:spPr>
          <a:xfrm>
            <a:off x="4468178" y="4274344"/>
            <a:ext cx="2381" cy="2381"/>
          </a:xfrm>
          <a:custGeom>
            <a:avLst/>
            <a:gdLst/>
            <a:ahLst/>
            <a:cxnLst/>
            <a:rect l="0" t="0" r="0" b="0"/>
            <a:pathLst>
              <a:path w="63500" h="63500">
                <a:moveTo>
                  <a:pt x="63500" y="31750"/>
                </a:moveTo>
                <a:cubicBezTo>
                  <a:pt x="63500" y="14215"/>
                  <a:pt x="49285" y="0"/>
                  <a:pt x="31750" y="0"/>
                </a:cubicBezTo>
                <a:cubicBezTo>
                  <a:pt x="14215" y="0"/>
                  <a:pt x="0" y="14215"/>
                  <a:pt x="0" y="31750"/>
                </a:cubicBezTo>
                <a:cubicBezTo>
                  <a:pt x="0" y="49285"/>
                  <a:pt x="14215" y="63500"/>
                  <a:pt x="31750" y="63500"/>
                </a:cubicBezTo>
                <a:cubicBezTo>
                  <a:pt x="49285" y="63500"/>
                  <a:pt x="63500" y="49285"/>
                  <a:pt x="63500" y="31750"/>
                </a:cubicBez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00" name="Freeform 3200"/>
          <p:cNvSpPr/>
          <p:nvPr/>
        </p:nvSpPr>
        <p:spPr>
          <a:xfrm rot="-5400000">
            <a:off x="4865132" y="4446509"/>
            <a:ext cx="23812" cy="18573"/>
          </a:xfrm>
          <a:custGeom>
            <a:avLst/>
            <a:gdLst/>
            <a:ahLst/>
            <a:cxnLst/>
            <a:rect l="0" t="0" r="0" b="0"/>
            <a:pathLst>
              <a:path w="635000" h="495300">
                <a:moveTo>
                  <a:pt x="635000" y="457200"/>
                </a:moveTo>
                <a:lnTo>
                  <a:pt x="25400" y="0"/>
                </a:lnTo>
                <a:lnTo>
                  <a:pt x="0" y="25400"/>
                </a:lnTo>
                <a:lnTo>
                  <a:pt x="609600" y="495300"/>
                </a:lnTo>
                <a:lnTo>
                  <a:pt x="635000" y="4572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01" name="Freeform 3201"/>
          <p:cNvSpPr/>
          <p:nvPr/>
        </p:nvSpPr>
        <p:spPr>
          <a:xfrm>
            <a:off x="4845488" y="4434885"/>
            <a:ext cx="40362" cy="15193"/>
          </a:xfrm>
          <a:custGeom>
            <a:avLst/>
            <a:gdLst/>
            <a:ahLst/>
            <a:cxnLst/>
            <a:rect l="0" t="0" r="0" b="0"/>
            <a:pathLst>
              <a:path w="1076329" h="405166">
                <a:moveTo>
                  <a:pt x="1076329" y="256039"/>
                </a:moveTo>
                <a:cubicBezTo>
                  <a:pt x="737928" y="0"/>
                  <a:pt x="256040" y="66766"/>
                  <a:pt x="0" y="405166"/>
                </a:cubicBez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02" name="Freeform 3202"/>
          <p:cNvSpPr/>
          <p:nvPr/>
        </p:nvSpPr>
        <p:spPr>
          <a:xfrm rot="-5400000">
            <a:off x="4817745" y="4432460"/>
            <a:ext cx="6191" cy="5238"/>
          </a:xfrm>
          <a:custGeom>
            <a:avLst/>
            <a:gdLst/>
            <a:ahLst/>
            <a:cxnLst/>
            <a:rect l="0" t="0" r="0" b="0"/>
            <a:pathLst>
              <a:path w="165100" h="139700">
                <a:moveTo>
                  <a:pt x="25400" y="0"/>
                </a:moveTo>
                <a:lnTo>
                  <a:pt x="0" y="38100"/>
                </a:lnTo>
                <a:lnTo>
                  <a:pt x="139700" y="139700"/>
                </a:lnTo>
                <a:lnTo>
                  <a:pt x="165100" y="101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03" name="Freeform 3203"/>
          <p:cNvSpPr/>
          <p:nvPr/>
        </p:nvSpPr>
        <p:spPr>
          <a:xfrm rot="-5400000">
            <a:off x="4820603" y="4412933"/>
            <a:ext cx="23812" cy="18097"/>
          </a:xfrm>
          <a:custGeom>
            <a:avLst/>
            <a:gdLst/>
            <a:ahLst/>
            <a:cxnLst/>
            <a:rect l="0" t="0" r="0" b="0"/>
            <a:pathLst>
              <a:path w="635000" h="482600">
                <a:moveTo>
                  <a:pt x="609600" y="482600"/>
                </a:moveTo>
                <a:lnTo>
                  <a:pt x="0" y="25400"/>
                </a:lnTo>
                <a:lnTo>
                  <a:pt x="25400" y="0"/>
                </a:lnTo>
                <a:lnTo>
                  <a:pt x="635000" y="457200"/>
                </a:lnTo>
                <a:lnTo>
                  <a:pt x="609600" y="4826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04" name="Freeform 3204"/>
          <p:cNvSpPr/>
          <p:nvPr/>
        </p:nvSpPr>
        <p:spPr>
          <a:xfrm>
            <a:off x="4840607" y="4409720"/>
            <a:ext cx="15193" cy="40362"/>
          </a:xfrm>
          <a:custGeom>
            <a:avLst/>
            <a:gdLst/>
            <a:ahLst/>
            <a:cxnLst/>
            <a:rect l="0" t="0" r="0" b="0"/>
            <a:pathLst>
              <a:path w="405166" h="1076329">
                <a:moveTo>
                  <a:pt x="149127" y="1076329"/>
                </a:moveTo>
                <a:cubicBezTo>
                  <a:pt x="405166" y="737928"/>
                  <a:pt x="338400" y="256040"/>
                  <a:pt x="0" y="0"/>
                </a:cubicBez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05" name="Freeform 3205"/>
          <p:cNvSpPr/>
          <p:nvPr/>
        </p:nvSpPr>
        <p:spPr>
          <a:xfrm rot="-5400000">
            <a:off x="4864894" y="4468178"/>
            <a:ext cx="5715" cy="4762"/>
          </a:xfrm>
          <a:custGeom>
            <a:avLst/>
            <a:gdLst/>
            <a:ahLst/>
            <a:cxnLst/>
            <a:rect l="0" t="0" r="0" b="0"/>
            <a:pathLst>
              <a:path w="152400" h="127000">
                <a:moveTo>
                  <a:pt x="0" y="25400"/>
                </a:moveTo>
                <a:lnTo>
                  <a:pt x="25400" y="0"/>
                </a:lnTo>
                <a:lnTo>
                  <a:pt x="152400" y="88900"/>
                </a:lnTo>
                <a:lnTo>
                  <a:pt x="127000" y="127000"/>
                </a:lnTo>
                <a:lnTo>
                  <a:pt x="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06" name="Freeform 3206"/>
          <p:cNvSpPr/>
          <p:nvPr/>
        </p:nvSpPr>
        <p:spPr>
          <a:xfrm rot="-5400000">
            <a:off x="4865847" y="4469131"/>
            <a:ext cx="4762" cy="3810"/>
          </a:xfrm>
          <a:custGeom>
            <a:avLst/>
            <a:gdLst/>
            <a:ahLst/>
            <a:cxnLst/>
            <a:rect l="0" t="0" r="0" b="0"/>
            <a:pathLst>
              <a:path w="127000" h="101600">
                <a:moveTo>
                  <a:pt x="127000" y="101600"/>
                </a:moveTo>
                <a:lnTo>
                  <a:pt x="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07" name="Freeform 3207"/>
          <p:cNvSpPr/>
          <p:nvPr/>
        </p:nvSpPr>
        <p:spPr>
          <a:xfrm rot="-5400000">
            <a:off x="4817508" y="4432698"/>
            <a:ext cx="5238" cy="3810"/>
          </a:xfrm>
          <a:custGeom>
            <a:avLst/>
            <a:gdLst/>
            <a:ahLst/>
            <a:cxnLst/>
            <a:rect l="0" t="0" r="0" b="0"/>
            <a:pathLst>
              <a:path w="139700" h="101600">
                <a:moveTo>
                  <a:pt x="0" y="0"/>
                </a:moveTo>
                <a:lnTo>
                  <a:pt x="139700" y="1016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08" name="Freeform 3208"/>
          <p:cNvSpPr/>
          <p:nvPr/>
        </p:nvSpPr>
        <p:spPr>
          <a:xfrm rot="-5400000">
            <a:off x="4471988" y="4310063"/>
            <a:ext cx="26193" cy="19526"/>
          </a:xfrm>
          <a:custGeom>
            <a:avLst/>
            <a:gdLst/>
            <a:ahLst/>
            <a:cxnLst/>
            <a:rect l="0" t="0" r="0" b="0"/>
            <a:pathLst>
              <a:path w="698500" h="520700">
                <a:moveTo>
                  <a:pt x="0" y="0"/>
                </a:moveTo>
                <a:lnTo>
                  <a:pt x="6985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09" name="Freeform 3209"/>
          <p:cNvSpPr/>
          <p:nvPr/>
        </p:nvSpPr>
        <p:spPr>
          <a:xfrm rot="-5400000">
            <a:off x="4502230" y="4267439"/>
            <a:ext cx="28098" cy="21907"/>
          </a:xfrm>
          <a:custGeom>
            <a:avLst/>
            <a:gdLst/>
            <a:ahLst/>
            <a:cxnLst/>
            <a:rect l="0" t="0" r="0" b="0"/>
            <a:pathLst>
              <a:path w="749300" h="584200">
                <a:moveTo>
                  <a:pt x="0" y="0"/>
                </a:moveTo>
                <a:lnTo>
                  <a:pt x="749300" y="584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10" name="Freeform 3210"/>
          <p:cNvSpPr/>
          <p:nvPr/>
        </p:nvSpPr>
        <p:spPr>
          <a:xfrm rot="-5400000">
            <a:off x="4540091" y="4221481"/>
            <a:ext cx="30003" cy="34766"/>
          </a:xfrm>
          <a:custGeom>
            <a:avLst/>
            <a:gdLst/>
            <a:ahLst/>
            <a:cxnLst/>
            <a:rect l="0" t="0" r="0" b="0"/>
            <a:pathLst>
              <a:path w="800100" h="927100">
                <a:moveTo>
                  <a:pt x="101600" y="0"/>
                </a:moveTo>
                <a:lnTo>
                  <a:pt x="800100" y="533400"/>
                </a:lnTo>
                <a:lnTo>
                  <a:pt x="495300" y="927100"/>
                </a:lnTo>
                <a:lnTo>
                  <a:pt x="0" y="558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11" name="Freeform 3211"/>
          <p:cNvSpPr/>
          <p:nvPr/>
        </p:nvSpPr>
        <p:spPr>
          <a:xfrm rot="-5400000">
            <a:off x="4522947" y="4271487"/>
            <a:ext cx="28575" cy="21907"/>
          </a:xfrm>
          <a:custGeom>
            <a:avLst/>
            <a:gdLst/>
            <a:ahLst/>
            <a:cxnLst/>
            <a:rect l="0" t="0" r="0" b="0"/>
            <a:pathLst>
              <a:path w="762000" h="584200">
                <a:moveTo>
                  <a:pt x="762000" y="5842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12" name="Freeform 3212"/>
          <p:cNvSpPr/>
          <p:nvPr/>
        </p:nvSpPr>
        <p:spPr>
          <a:xfrm rot="-5400000">
            <a:off x="4495086" y="4317922"/>
            <a:ext cx="32385" cy="18573"/>
          </a:xfrm>
          <a:custGeom>
            <a:avLst/>
            <a:gdLst/>
            <a:ahLst/>
            <a:cxnLst/>
            <a:rect l="0" t="0" r="0" b="0"/>
            <a:pathLst>
              <a:path w="863600" h="495300">
                <a:moveTo>
                  <a:pt x="863600" y="368300"/>
                </a:moveTo>
                <a:lnTo>
                  <a:pt x="381000" y="0"/>
                </a:lnTo>
                <a:lnTo>
                  <a:pt x="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13" name="Freeform 3213"/>
          <p:cNvSpPr/>
          <p:nvPr/>
        </p:nvSpPr>
        <p:spPr>
          <a:xfrm rot="-5400000">
            <a:off x="4538424" y="4350783"/>
            <a:ext cx="21431" cy="28575"/>
          </a:xfrm>
          <a:custGeom>
            <a:avLst/>
            <a:gdLst/>
            <a:ahLst/>
            <a:cxnLst/>
            <a:rect l="0" t="0" r="0" b="0"/>
            <a:pathLst>
              <a:path w="571500" h="762000">
                <a:moveTo>
                  <a:pt x="571500" y="0"/>
                </a:moveTo>
                <a:lnTo>
                  <a:pt x="0" y="762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14" name="Freeform 3214"/>
          <p:cNvSpPr/>
          <p:nvPr/>
        </p:nvSpPr>
        <p:spPr>
          <a:xfrm rot="-5400000">
            <a:off x="4581049" y="4382929"/>
            <a:ext cx="21907" cy="28575"/>
          </a:xfrm>
          <a:custGeom>
            <a:avLst/>
            <a:gdLst/>
            <a:ahLst/>
            <a:cxnLst/>
            <a:rect l="0" t="0" r="0" b="0"/>
            <a:pathLst>
              <a:path w="584200" h="762000">
                <a:moveTo>
                  <a:pt x="584200" y="0"/>
                </a:moveTo>
                <a:lnTo>
                  <a:pt x="0" y="762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15" name="Freeform 3215"/>
          <p:cNvSpPr/>
          <p:nvPr/>
        </p:nvSpPr>
        <p:spPr>
          <a:xfrm rot="-5400000">
            <a:off x="4623673" y="4415553"/>
            <a:ext cx="21907" cy="28098"/>
          </a:xfrm>
          <a:custGeom>
            <a:avLst/>
            <a:gdLst/>
            <a:ahLst/>
            <a:cxnLst/>
            <a:rect l="0" t="0" r="0" b="0"/>
            <a:pathLst>
              <a:path w="584200" h="749300">
                <a:moveTo>
                  <a:pt x="584200" y="0"/>
                </a:moveTo>
                <a:lnTo>
                  <a:pt x="0" y="749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16" name="Freeform 3216"/>
          <p:cNvSpPr/>
          <p:nvPr/>
        </p:nvSpPr>
        <p:spPr>
          <a:xfrm rot="-5400000">
            <a:off x="4666297" y="4447699"/>
            <a:ext cx="21907" cy="28575"/>
          </a:xfrm>
          <a:custGeom>
            <a:avLst/>
            <a:gdLst/>
            <a:ahLst/>
            <a:cxnLst/>
            <a:rect l="0" t="0" r="0" b="0"/>
            <a:pathLst>
              <a:path w="584200" h="762000">
                <a:moveTo>
                  <a:pt x="584200" y="0"/>
                </a:moveTo>
                <a:lnTo>
                  <a:pt x="0" y="762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17" name="Freeform 3217"/>
          <p:cNvSpPr/>
          <p:nvPr/>
        </p:nvSpPr>
        <p:spPr>
          <a:xfrm rot="-5400000">
            <a:off x="4713208" y="4472226"/>
            <a:ext cx="18097" cy="32861"/>
          </a:xfrm>
          <a:custGeom>
            <a:avLst/>
            <a:gdLst/>
            <a:ahLst/>
            <a:cxnLst/>
            <a:rect l="0" t="0" r="0" b="0"/>
            <a:pathLst>
              <a:path w="482600" h="876300">
                <a:moveTo>
                  <a:pt x="381000" y="0"/>
                </a:moveTo>
                <a:lnTo>
                  <a:pt x="0" y="508000"/>
                </a:lnTo>
                <a:lnTo>
                  <a:pt x="482600" y="876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18" name="Freeform 3218"/>
          <p:cNvSpPr/>
          <p:nvPr/>
        </p:nvSpPr>
        <p:spPr>
          <a:xfrm rot="-5400000">
            <a:off x="4745832" y="4440080"/>
            <a:ext cx="28575" cy="21907"/>
          </a:xfrm>
          <a:custGeom>
            <a:avLst/>
            <a:gdLst/>
            <a:ahLst/>
            <a:cxnLst/>
            <a:rect l="0" t="0" r="0" b="0"/>
            <a:pathLst>
              <a:path w="762000" h="584200">
                <a:moveTo>
                  <a:pt x="0" y="0"/>
                </a:moveTo>
                <a:lnTo>
                  <a:pt x="762000" y="584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19" name="Freeform 3219"/>
          <p:cNvSpPr/>
          <p:nvPr/>
        </p:nvSpPr>
        <p:spPr>
          <a:xfrm rot="-5400000">
            <a:off x="4791551" y="4393883"/>
            <a:ext cx="20002" cy="40005"/>
          </a:xfrm>
          <a:custGeom>
            <a:avLst/>
            <a:gdLst/>
            <a:ahLst/>
            <a:cxnLst/>
            <a:rect l="0" t="0" r="0" b="0"/>
            <a:pathLst>
              <a:path w="533400" h="1066800">
                <a:moveTo>
                  <a:pt x="38100" y="0"/>
                </a:moveTo>
                <a:lnTo>
                  <a:pt x="533400" y="368300"/>
                </a:lnTo>
                <a:lnTo>
                  <a:pt x="0" y="1066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20" name="Freeform 3220"/>
          <p:cNvSpPr/>
          <p:nvPr/>
        </p:nvSpPr>
        <p:spPr>
          <a:xfrm rot="-5400000">
            <a:off x="4839414" y="4430793"/>
            <a:ext cx="21431" cy="28575"/>
          </a:xfrm>
          <a:custGeom>
            <a:avLst/>
            <a:gdLst/>
            <a:ahLst/>
            <a:cxnLst/>
            <a:rect l="0" t="0" r="0" b="0"/>
            <a:pathLst>
              <a:path w="571500" h="762000">
                <a:moveTo>
                  <a:pt x="571500" y="0"/>
                </a:moveTo>
                <a:lnTo>
                  <a:pt x="0" y="762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21" name="Freeform 3221"/>
          <p:cNvSpPr/>
          <p:nvPr/>
        </p:nvSpPr>
        <p:spPr>
          <a:xfrm rot="-5400000">
            <a:off x="4868466" y="4476513"/>
            <a:ext cx="45720" cy="26193"/>
          </a:xfrm>
          <a:custGeom>
            <a:avLst/>
            <a:gdLst/>
            <a:ahLst/>
            <a:cxnLst/>
            <a:rect l="0" t="0" r="0" b="0"/>
            <a:pathLst>
              <a:path w="1219200" h="698500">
                <a:moveTo>
                  <a:pt x="1219200" y="0"/>
                </a:moveTo>
                <a:lnTo>
                  <a:pt x="698500" y="698500"/>
                </a:lnTo>
                <a:lnTo>
                  <a:pt x="0" y="177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22" name="Freeform 3222"/>
          <p:cNvSpPr/>
          <p:nvPr/>
        </p:nvSpPr>
        <p:spPr>
          <a:xfrm rot="-5400000">
            <a:off x="4848940" y="4530329"/>
            <a:ext cx="28575" cy="21431"/>
          </a:xfrm>
          <a:custGeom>
            <a:avLst/>
            <a:gdLst/>
            <a:ahLst/>
            <a:cxnLst/>
            <a:rect l="0" t="0" r="0" b="0"/>
            <a:pathLst>
              <a:path w="762000" h="571500">
                <a:moveTo>
                  <a:pt x="762000" y="5715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23" name="Freeform 3223"/>
          <p:cNvSpPr/>
          <p:nvPr/>
        </p:nvSpPr>
        <p:spPr>
          <a:xfrm rot="-5400000">
            <a:off x="4810363" y="4564143"/>
            <a:ext cx="26193" cy="36195"/>
          </a:xfrm>
          <a:custGeom>
            <a:avLst/>
            <a:gdLst/>
            <a:ahLst/>
            <a:cxnLst/>
            <a:rect l="0" t="0" r="0" b="0"/>
            <a:pathLst>
              <a:path w="698500" h="965200">
                <a:moveTo>
                  <a:pt x="698500" y="965200"/>
                </a:moveTo>
                <a:lnTo>
                  <a:pt x="0" y="4445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24" name="Freeform 3224"/>
          <p:cNvSpPr/>
          <p:nvPr/>
        </p:nvSpPr>
        <p:spPr>
          <a:xfrm rot="-5400000">
            <a:off x="4765834" y="4546759"/>
            <a:ext cx="21907" cy="28575"/>
          </a:xfrm>
          <a:custGeom>
            <a:avLst/>
            <a:gdLst/>
            <a:ahLst/>
            <a:cxnLst/>
            <a:rect l="0" t="0" r="0" b="0"/>
            <a:pathLst>
              <a:path w="584200" h="762000">
                <a:moveTo>
                  <a:pt x="0" y="762000"/>
                </a:moveTo>
                <a:lnTo>
                  <a:pt x="584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25" name="Freeform 3225"/>
          <p:cNvSpPr/>
          <p:nvPr/>
        </p:nvSpPr>
        <p:spPr>
          <a:xfrm rot="-5400000">
            <a:off x="4723209" y="4514613"/>
            <a:ext cx="21431" cy="28575"/>
          </a:xfrm>
          <a:custGeom>
            <a:avLst/>
            <a:gdLst/>
            <a:ahLst/>
            <a:cxnLst/>
            <a:rect l="0" t="0" r="0" b="0"/>
            <a:pathLst>
              <a:path w="571500" h="762000">
                <a:moveTo>
                  <a:pt x="0" y="762000"/>
                </a:moveTo>
                <a:lnTo>
                  <a:pt x="571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26" name="Freeform 3226"/>
          <p:cNvSpPr/>
          <p:nvPr/>
        </p:nvSpPr>
        <p:spPr>
          <a:xfrm rot="-5400000">
            <a:off x="4680585" y="4482466"/>
            <a:ext cx="21431" cy="28098"/>
          </a:xfrm>
          <a:custGeom>
            <a:avLst/>
            <a:gdLst/>
            <a:ahLst/>
            <a:cxnLst/>
            <a:rect l="0" t="0" r="0" b="0"/>
            <a:pathLst>
              <a:path w="571500" h="749300">
                <a:moveTo>
                  <a:pt x="0" y="749300"/>
                </a:moveTo>
                <a:lnTo>
                  <a:pt x="571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27" name="Freeform 3227"/>
          <p:cNvSpPr/>
          <p:nvPr/>
        </p:nvSpPr>
        <p:spPr>
          <a:xfrm rot="-5400000">
            <a:off x="4637960" y="4449843"/>
            <a:ext cx="21431" cy="28575"/>
          </a:xfrm>
          <a:custGeom>
            <a:avLst/>
            <a:gdLst/>
            <a:ahLst/>
            <a:cxnLst/>
            <a:rect l="0" t="0" r="0" b="0"/>
            <a:pathLst>
              <a:path w="571500" h="762000">
                <a:moveTo>
                  <a:pt x="0" y="762000"/>
                </a:moveTo>
                <a:lnTo>
                  <a:pt x="571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28" name="Freeform 3228"/>
          <p:cNvSpPr/>
          <p:nvPr/>
        </p:nvSpPr>
        <p:spPr>
          <a:xfrm rot="-5400000">
            <a:off x="4595098" y="4417458"/>
            <a:ext cx="21431" cy="28575"/>
          </a:xfrm>
          <a:custGeom>
            <a:avLst/>
            <a:gdLst/>
            <a:ahLst/>
            <a:cxnLst/>
            <a:rect l="0" t="0" r="0" b="0"/>
            <a:pathLst>
              <a:path w="571500" h="762000">
                <a:moveTo>
                  <a:pt x="0" y="762000"/>
                </a:moveTo>
                <a:lnTo>
                  <a:pt x="571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29" name="Freeform 3229"/>
          <p:cNvSpPr/>
          <p:nvPr/>
        </p:nvSpPr>
        <p:spPr>
          <a:xfrm rot="-5400000">
            <a:off x="4552235" y="4385073"/>
            <a:ext cx="21431" cy="28575"/>
          </a:xfrm>
          <a:custGeom>
            <a:avLst/>
            <a:gdLst/>
            <a:ahLst/>
            <a:cxnLst/>
            <a:rect l="0" t="0" r="0" b="0"/>
            <a:pathLst>
              <a:path w="571500" h="762000">
                <a:moveTo>
                  <a:pt x="0" y="762000"/>
                </a:moveTo>
                <a:lnTo>
                  <a:pt x="571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30" name="Freeform 3230"/>
          <p:cNvSpPr/>
          <p:nvPr/>
        </p:nvSpPr>
        <p:spPr>
          <a:xfrm rot="-5400000">
            <a:off x="4509849" y="4352688"/>
            <a:ext cx="21431" cy="28575"/>
          </a:xfrm>
          <a:custGeom>
            <a:avLst/>
            <a:gdLst/>
            <a:ahLst/>
            <a:cxnLst/>
            <a:rect l="0" t="0" r="0" b="0"/>
            <a:pathLst>
              <a:path w="571500" h="762000">
                <a:moveTo>
                  <a:pt x="0" y="762000"/>
                </a:moveTo>
                <a:lnTo>
                  <a:pt x="571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31" name="Freeform 3231"/>
          <p:cNvSpPr/>
          <p:nvPr/>
        </p:nvSpPr>
        <p:spPr>
          <a:xfrm rot="-5400000">
            <a:off x="4477226" y="4331019"/>
            <a:ext cx="12858" cy="16668"/>
          </a:xfrm>
          <a:custGeom>
            <a:avLst/>
            <a:gdLst/>
            <a:ahLst/>
            <a:cxnLst/>
            <a:rect l="0" t="0" r="0" b="0"/>
            <a:pathLst>
              <a:path w="342900" h="444500">
                <a:moveTo>
                  <a:pt x="0" y="444500"/>
                </a:move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32" name="Freeform 3232"/>
          <p:cNvSpPr/>
          <p:nvPr/>
        </p:nvSpPr>
        <p:spPr>
          <a:xfrm rot="-5400000">
            <a:off x="4802981" y="4426744"/>
            <a:ext cx="24765" cy="32385"/>
          </a:xfrm>
          <a:custGeom>
            <a:avLst/>
            <a:gdLst/>
            <a:ahLst/>
            <a:cxnLst/>
            <a:rect l="0" t="0" r="0" b="0"/>
            <a:pathLst>
              <a:path w="660400" h="863600">
                <a:moveTo>
                  <a:pt x="660400" y="0"/>
                </a:moveTo>
                <a:lnTo>
                  <a:pt x="0" y="863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33" name="Freeform 3233"/>
          <p:cNvSpPr/>
          <p:nvPr/>
        </p:nvSpPr>
        <p:spPr>
          <a:xfrm rot="-5400000">
            <a:off x="4833224" y="4477941"/>
            <a:ext cx="56673" cy="32385"/>
          </a:xfrm>
          <a:custGeom>
            <a:avLst/>
            <a:gdLst/>
            <a:ahLst/>
            <a:cxnLst/>
            <a:rect l="0" t="0" r="0" b="0"/>
            <a:pathLst>
              <a:path w="1511300" h="863600">
                <a:moveTo>
                  <a:pt x="1511300" y="0"/>
                </a:moveTo>
                <a:lnTo>
                  <a:pt x="863600" y="863600"/>
                </a:lnTo>
                <a:lnTo>
                  <a:pt x="0" y="215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34" name="Freeform 3234"/>
          <p:cNvSpPr/>
          <p:nvPr/>
        </p:nvSpPr>
        <p:spPr>
          <a:xfrm rot="-5400000">
            <a:off x="4798457" y="4524614"/>
            <a:ext cx="31908" cy="56197"/>
          </a:xfrm>
          <a:custGeom>
            <a:avLst/>
            <a:gdLst/>
            <a:ahLst/>
            <a:cxnLst/>
            <a:rect l="0" t="0" r="0" b="0"/>
            <a:pathLst>
              <a:path w="850900" h="1498600">
                <a:moveTo>
                  <a:pt x="850900" y="1498600"/>
                </a:moveTo>
                <a:lnTo>
                  <a:pt x="0" y="850900"/>
                </a:lnTo>
                <a:lnTo>
                  <a:pt x="647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35" name="Freeform 3235"/>
          <p:cNvSpPr/>
          <p:nvPr/>
        </p:nvSpPr>
        <p:spPr>
          <a:xfrm rot="-5400000">
            <a:off x="4727734" y="4489133"/>
            <a:ext cx="56197" cy="32385"/>
          </a:xfrm>
          <a:custGeom>
            <a:avLst/>
            <a:gdLst/>
            <a:ahLst/>
            <a:cxnLst/>
            <a:rect l="0" t="0" r="0" b="0"/>
            <a:pathLst>
              <a:path w="1498600" h="863600">
                <a:moveTo>
                  <a:pt x="0" y="863600"/>
                </a:moveTo>
                <a:lnTo>
                  <a:pt x="647700" y="0"/>
                </a:lnTo>
                <a:lnTo>
                  <a:pt x="1498600" y="647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36" name="Freeform 3236"/>
          <p:cNvSpPr/>
          <p:nvPr/>
        </p:nvSpPr>
        <p:spPr>
          <a:xfrm rot="-5400000">
            <a:off x="4770835" y="4434603"/>
            <a:ext cx="32385" cy="24288"/>
          </a:xfrm>
          <a:custGeom>
            <a:avLst/>
            <a:gdLst/>
            <a:ahLst/>
            <a:cxnLst/>
            <a:rect l="0" t="0" r="0" b="0"/>
            <a:pathLst>
              <a:path w="863600" h="647700">
                <a:moveTo>
                  <a:pt x="0" y="0"/>
                </a:moveTo>
                <a:lnTo>
                  <a:pt x="863600" y="647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37" name="Freeform 3237"/>
          <p:cNvSpPr/>
          <p:nvPr/>
        </p:nvSpPr>
        <p:spPr>
          <a:xfrm rot="-5400000">
            <a:off x="4714399" y="4424363"/>
            <a:ext cx="93821" cy="70961"/>
          </a:xfrm>
          <a:custGeom>
            <a:avLst/>
            <a:gdLst/>
            <a:ahLst/>
            <a:cxnLst/>
            <a:rect l="0" t="0" r="0" b="0"/>
            <a:pathLst>
              <a:path w="2501900" h="1892300">
                <a:moveTo>
                  <a:pt x="0" y="0"/>
                </a:moveTo>
                <a:lnTo>
                  <a:pt x="2501900" y="18923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38" name="Freeform 3238"/>
          <p:cNvSpPr/>
          <p:nvPr/>
        </p:nvSpPr>
        <p:spPr>
          <a:xfrm rot="-5400000">
            <a:off x="4868704" y="4471036"/>
            <a:ext cx="15716" cy="20478"/>
          </a:xfrm>
          <a:custGeom>
            <a:avLst/>
            <a:gdLst/>
            <a:ahLst/>
            <a:cxnLst/>
            <a:rect l="0" t="0" r="0" b="0"/>
            <a:pathLst>
              <a:path w="419100" h="546100">
                <a:moveTo>
                  <a:pt x="0" y="546100"/>
                </a:moveTo>
                <a:lnTo>
                  <a:pt x="41910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39" name="Freeform 3239"/>
          <p:cNvSpPr/>
          <p:nvPr/>
        </p:nvSpPr>
        <p:spPr>
          <a:xfrm rot="-5400000">
            <a:off x="4800362" y="4419363"/>
            <a:ext cx="15240" cy="20478"/>
          </a:xfrm>
          <a:custGeom>
            <a:avLst/>
            <a:gdLst/>
            <a:ahLst/>
            <a:cxnLst/>
            <a:rect l="0" t="0" r="0" b="0"/>
            <a:pathLst>
              <a:path w="406400" h="546100">
                <a:moveTo>
                  <a:pt x="0" y="546100"/>
                </a:moveTo>
                <a:lnTo>
                  <a:pt x="40640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40" name="Freeform 3240"/>
          <p:cNvSpPr/>
          <p:nvPr/>
        </p:nvSpPr>
        <p:spPr>
          <a:xfrm rot="-5400000">
            <a:off x="4873228" y="4465559"/>
            <a:ext cx="19050" cy="25241"/>
          </a:xfrm>
          <a:custGeom>
            <a:avLst/>
            <a:gdLst/>
            <a:ahLst/>
            <a:cxnLst/>
            <a:rect l="0" t="0" r="0" b="0"/>
            <a:pathLst>
              <a:path w="508000" h="673100">
                <a:moveTo>
                  <a:pt x="0" y="673100"/>
                </a:moveTo>
                <a:lnTo>
                  <a:pt x="50800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41" name="Freeform 3241"/>
          <p:cNvSpPr/>
          <p:nvPr/>
        </p:nvSpPr>
        <p:spPr>
          <a:xfrm rot="-5400000">
            <a:off x="4799885" y="4409838"/>
            <a:ext cx="19050" cy="25241"/>
          </a:xfrm>
          <a:custGeom>
            <a:avLst/>
            <a:gdLst/>
            <a:ahLst/>
            <a:cxnLst/>
            <a:rect l="0" t="0" r="0" b="0"/>
            <a:pathLst>
              <a:path w="508000" h="673100">
                <a:moveTo>
                  <a:pt x="0" y="673100"/>
                </a:moveTo>
                <a:lnTo>
                  <a:pt x="50800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42" name="Freeform 3242"/>
          <p:cNvSpPr/>
          <p:nvPr/>
        </p:nvSpPr>
        <p:spPr>
          <a:xfrm rot="-5400000">
            <a:off x="4720114" y="4432936"/>
            <a:ext cx="88582" cy="66675"/>
          </a:xfrm>
          <a:custGeom>
            <a:avLst/>
            <a:gdLst/>
            <a:ahLst/>
            <a:cxnLst/>
            <a:rect l="0" t="0" r="0" b="0"/>
            <a:pathLst>
              <a:path w="2362200" h="1778000">
                <a:moveTo>
                  <a:pt x="2362200" y="1778000"/>
                </a:moveTo>
                <a:lnTo>
                  <a:pt x="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43" name="Freeform 3243"/>
          <p:cNvSpPr/>
          <p:nvPr/>
        </p:nvSpPr>
        <p:spPr>
          <a:xfrm rot="-5400000">
            <a:off x="4566285" y="4257200"/>
            <a:ext cx="247173" cy="393858"/>
          </a:xfrm>
          <a:custGeom>
            <a:avLst/>
            <a:gdLst/>
            <a:ahLst/>
            <a:cxnLst/>
            <a:rect l="0" t="0" r="0" b="0"/>
            <a:pathLst>
              <a:path w="6591300" h="10502900">
                <a:moveTo>
                  <a:pt x="6591300" y="0"/>
                </a:moveTo>
                <a:lnTo>
                  <a:pt x="0" y="8712200"/>
                </a:lnTo>
                <a:lnTo>
                  <a:pt x="2362200" y="105029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44" name="Freeform 3244"/>
          <p:cNvSpPr/>
          <p:nvPr/>
        </p:nvSpPr>
        <p:spPr>
          <a:xfrm rot="-5400000">
            <a:off x="4512945" y="4203859"/>
            <a:ext cx="353377" cy="411480"/>
          </a:xfrm>
          <a:custGeom>
            <a:avLst/>
            <a:gdLst/>
            <a:ahLst/>
            <a:cxnLst/>
            <a:rect l="0" t="0" r="0" b="0"/>
            <a:pathLst>
              <a:path w="9423400" h="10972800">
                <a:moveTo>
                  <a:pt x="2628900" y="10972800"/>
                </a:moveTo>
                <a:lnTo>
                  <a:pt x="0" y="8978900"/>
                </a:lnTo>
                <a:lnTo>
                  <a:pt x="6794500" y="0"/>
                </a:lnTo>
                <a:lnTo>
                  <a:pt x="9423400" y="19939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45" name="Freeform 3245"/>
          <p:cNvSpPr/>
          <p:nvPr/>
        </p:nvSpPr>
        <p:spPr>
          <a:xfrm rot="-5400000">
            <a:off x="4597956" y="4336495"/>
            <a:ext cx="93821" cy="70485"/>
          </a:xfrm>
          <a:custGeom>
            <a:avLst/>
            <a:gdLst/>
            <a:ahLst/>
            <a:cxnLst/>
            <a:rect l="0" t="0" r="0" b="0"/>
            <a:pathLst>
              <a:path w="2501900" h="1879600">
                <a:moveTo>
                  <a:pt x="2501900" y="18796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46" name="Freeform 3246"/>
          <p:cNvSpPr/>
          <p:nvPr/>
        </p:nvSpPr>
        <p:spPr>
          <a:xfrm rot="-5400000">
            <a:off x="4531519" y="4242436"/>
            <a:ext cx="30480" cy="22860"/>
          </a:xfrm>
          <a:custGeom>
            <a:avLst/>
            <a:gdLst/>
            <a:ahLst/>
            <a:cxnLst/>
            <a:rect l="0" t="0" r="0" b="0"/>
            <a:pathLst>
              <a:path w="812800" h="609600">
                <a:moveTo>
                  <a:pt x="812800" y="609600"/>
                </a:moveTo>
                <a:lnTo>
                  <a:pt x="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47" name="Freeform 3247"/>
          <p:cNvSpPr/>
          <p:nvPr/>
        </p:nvSpPr>
        <p:spPr>
          <a:xfrm rot="-5400000">
            <a:off x="4530566" y="4270535"/>
            <a:ext cx="3810" cy="4762"/>
          </a:xfrm>
          <a:custGeom>
            <a:avLst/>
            <a:gdLst/>
            <a:ahLst/>
            <a:cxnLst/>
            <a:rect l="0" t="0" r="0" b="0"/>
            <a:pathLst>
              <a:path w="101600" h="127000">
                <a:moveTo>
                  <a:pt x="0" y="127000"/>
                </a:moveTo>
                <a:lnTo>
                  <a:pt x="10160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48" name="Freeform 3248"/>
          <p:cNvSpPr/>
          <p:nvPr/>
        </p:nvSpPr>
        <p:spPr>
          <a:xfrm rot="-5400000">
            <a:off x="4534377" y="4268154"/>
            <a:ext cx="1428" cy="1428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19050" y="38100"/>
                </a:moveTo>
                <a:cubicBezTo>
                  <a:pt x="29573" y="38100"/>
                  <a:pt x="38100" y="29568"/>
                  <a:pt x="38100" y="19050"/>
                </a:cubicBezTo>
                <a:cubicBezTo>
                  <a:pt x="38100" y="8533"/>
                  <a:pt x="29573" y="0"/>
                  <a:pt x="19050" y="0"/>
                </a:cubicBezTo>
                <a:cubicBezTo>
                  <a:pt x="8526" y="0"/>
                  <a:pt x="0" y="8533"/>
                  <a:pt x="0" y="19050"/>
                </a:cubicBezTo>
                <a:cubicBezTo>
                  <a:pt x="0" y="29568"/>
                  <a:pt x="8526" y="38100"/>
                  <a:pt x="19050" y="3810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49" name="Freeform 3249"/>
          <p:cNvSpPr/>
          <p:nvPr/>
        </p:nvSpPr>
        <p:spPr>
          <a:xfrm rot="-5400000">
            <a:off x="4481513" y="4248151"/>
            <a:ext cx="93821" cy="70961"/>
          </a:xfrm>
          <a:custGeom>
            <a:avLst/>
            <a:gdLst/>
            <a:ahLst/>
            <a:cxnLst/>
            <a:rect l="0" t="0" r="0" b="0"/>
            <a:pathLst>
              <a:path w="2501900" h="1892300">
                <a:moveTo>
                  <a:pt x="0" y="0"/>
                </a:moveTo>
                <a:lnTo>
                  <a:pt x="2501900" y="18923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50" name="Freeform 3250"/>
          <p:cNvSpPr/>
          <p:nvPr/>
        </p:nvSpPr>
        <p:spPr>
          <a:xfrm rot="-5400000">
            <a:off x="4557237" y="4237674"/>
            <a:ext cx="1428" cy="1428"/>
          </a:xfrm>
          <a:custGeom>
            <a:avLst/>
            <a:gdLst/>
            <a:ahLst/>
            <a:cxnLst/>
            <a:rect l="0" t="0" r="0" b="0"/>
            <a:pathLst>
              <a:path w="38100" h="38100">
                <a:moveTo>
                  <a:pt x="19050" y="38100"/>
                </a:moveTo>
                <a:cubicBezTo>
                  <a:pt x="29573" y="38100"/>
                  <a:pt x="38100" y="29568"/>
                  <a:pt x="38100" y="19050"/>
                </a:cubicBezTo>
                <a:cubicBezTo>
                  <a:pt x="38100" y="8533"/>
                  <a:pt x="29573" y="0"/>
                  <a:pt x="19050" y="0"/>
                </a:cubicBezTo>
                <a:cubicBezTo>
                  <a:pt x="8526" y="0"/>
                  <a:pt x="0" y="8533"/>
                  <a:pt x="0" y="19050"/>
                </a:cubicBezTo>
                <a:cubicBezTo>
                  <a:pt x="0" y="29568"/>
                  <a:pt x="8526" y="38100"/>
                  <a:pt x="19050" y="3810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51" name="Freeform 3251"/>
          <p:cNvSpPr/>
          <p:nvPr/>
        </p:nvSpPr>
        <p:spPr>
          <a:xfrm rot="-5400000">
            <a:off x="4770834" y="4399836"/>
            <a:ext cx="38100" cy="46196"/>
          </a:xfrm>
          <a:custGeom>
            <a:avLst/>
            <a:gdLst/>
            <a:ahLst/>
            <a:cxnLst/>
            <a:rect l="0" t="0" r="0" b="0"/>
            <a:pathLst>
              <a:path w="1016000" h="1231900">
                <a:moveTo>
                  <a:pt x="0" y="0"/>
                </a:moveTo>
                <a:lnTo>
                  <a:pt x="1016000" y="762000"/>
                </a:lnTo>
                <a:lnTo>
                  <a:pt x="660400" y="1231900"/>
                </a:ln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52" name="Freeform 3252"/>
          <p:cNvSpPr/>
          <p:nvPr/>
        </p:nvSpPr>
        <p:spPr>
          <a:xfrm rot="-5400000">
            <a:off x="4847511" y="4431269"/>
            <a:ext cx="41433" cy="55245"/>
          </a:xfrm>
          <a:custGeom>
            <a:avLst/>
            <a:gdLst/>
            <a:ahLst/>
            <a:cxnLst/>
            <a:rect l="0" t="0" r="0" b="0"/>
            <a:pathLst>
              <a:path w="1104900" h="1473200">
                <a:moveTo>
                  <a:pt x="1104900" y="0"/>
                </a:moveTo>
                <a:lnTo>
                  <a:pt x="0" y="1473200"/>
                </a:ln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53" name="Freeform 3253"/>
          <p:cNvSpPr/>
          <p:nvPr/>
        </p:nvSpPr>
        <p:spPr>
          <a:xfrm rot="-5400000">
            <a:off x="4841558" y="4511993"/>
            <a:ext cx="55245" cy="41910"/>
          </a:xfrm>
          <a:custGeom>
            <a:avLst/>
            <a:gdLst/>
            <a:ahLst/>
            <a:cxnLst/>
            <a:rect l="0" t="0" r="0" b="0"/>
            <a:pathLst>
              <a:path w="1473200" h="1117600">
                <a:moveTo>
                  <a:pt x="1473200" y="1117600"/>
                </a:moveTo>
                <a:lnTo>
                  <a:pt x="0" y="0"/>
                </a:ln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54" name="Freeform 3254"/>
          <p:cNvSpPr/>
          <p:nvPr/>
        </p:nvSpPr>
        <p:spPr>
          <a:xfrm rot="-5400000">
            <a:off x="4782502" y="4550569"/>
            <a:ext cx="36195" cy="53340"/>
          </a:xfrm>
          <a:custGeom>
            <a:avLst/>
            <a:gdLst/>
            <a:ahLst/>
            <a:cxnLst/>
            <a:rect l="0" t="0" r="0" b="0"/>
            <a:pathLst>
              <a:path w="965200" h="1422400">
                <a:moveTo>
                  <a:pt x="190500" y="1422400"/>
                </a:moveTo>
                <a:lnTo>
                  <a:pt x="0" y="1282700"/>
                </a:lnTo>
                <a:lnTo>
                  <a:pt x="965200" y="0"/>
                </a:ln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55" name="Freeform 3255"/>
          <p:cNvSpPr/>
          <p:nvPr/>
        </p:nvSpPr>
        <p:spPr>
          <a:xfrm rot="-5400000">
            <a:off x="4697730" y="4489609"/>
            <a:ext cx="41910" cy="55245"/>
          </a:xfrm>
          <a:custGeom>
            <a:avLst/>
            <a:gdLst/>
            <a:ahLst/>
            <a:cxnLst/>
            <a:rect l="0" t="0" r="0" b="0"/>
            <a:pathLst>
              <a:path w="1117600" h="1473200">
                <a:moveTo>
                  <a:pt x="0" y="1473200"/>
                </a:moveTo>
                <a:lnTo>
                  <a:pt x="1117600" y="0"/>
                </a:ln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56" name="Freeform 3256"/>
          <p:cNvSpPr/>
          <p:nvPr/>
        </p:nvSpPr>
        <p:spPr>
          <a:xfrm rot="-5400000">
            <a:off x="4614862" y="4426744"/>
            <a:ext cx="41910" cy="55245"/>
          </a:xfrm>
          <a:custGeom>
            <a:avLst/>
            <a:gdLst/>
            <a:ahLst/>
            <a:cxnLst/>
            <a:rect l="0" t="0" r="0" b="0"/>
            <a:pathLst>
              <a:path w="1117600" h="1473200">
                <a:moveTo>
                  <a:pt x="0" y="1473200"/>
                </a:moveTo>
                <a:lnTo>
                  <a:pt x="1117600" y="0"/>
                </a:ln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57" name="Freeform 3257"/>
          <p:cNvSpPr/>
          <p:nvPr/>
        </p:nvSpPr>
        <p:spPr>
          <a:xfrm rot="-5400000">
            <a:off x="4532233" y="4364118"/>
            <a:ext cx="41433" cy="55245"/>
          </a:xfrm>
          <a:custGeom>
            <a:avLst/>
            <a:gdLst/>
            <a:ahLst/>
            <a:cxnLst/>
            <a:rect l="0" t="0" r="0" b="0"/>
            <a:pathLst>
              <a:path w="1104900" h="1473200">
                <a:moveTo>
                  <a:pt x="0" y="1473200"/>
                </a:moveTo>
                <a:lnTo>
                  <a:pt x="1104900" y="0"/>
                </a:ln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58" name="Freeform 3258"/>
          <p:cNvSpPr/>
          <p:nvPr/>
        </p:nvSpPr>
        <p:spPr>
          <a:xfrm rot="-5400000">
            <a:off x="4462701" y="4312683"/>
            <a:ext cx="50006" cy="24765"/>
          </a:xfrm>
          <a:custGeom>
            <a:avLst/>
            <a:gdLst/>
            <a:ahLst/>
            <a:cxnLst/>
            <a:rect l="0" t="0" r="0" b="0"/>
            <a:pathLst>
              <a:path w="1333500" h="660400">
                <a:moveTo>
                  <a:pt x="0" y="596900"/>
                </a:moveTo>
                <a:lnTo>
                  <a:pt x="457200" y="0"/>
                </a:lnTo>
                <a:lnTo>
                  <a:pt x="1333500" y="660400"/>
                </a:ln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59" name="Freeform 3259"/>
          <p:cNvSpPr/>
          <p:nvPr/>
        </p:nvSpPr>
        <p:spPr>
          <a:xfrm rot="-5400000">
            <a:off x="4530090" y="4252437"/>
            <a:ext cx="33813" cy="52863"/>
          </a:xfrm>
          <a:custGeom>
            <a:avLst/>
            <a:gdLst/>
            <a:ahLst/>
            <a:cxnLst/>
            <a:rect l="0" t="0" r="0" b="0"/>
            <a:pathLst>
              <a:path w="901700" h="1409700">
                <a:moveTo>
                  <a:pt x="622300" y="0"/>
                </a:moveTo>
                <a:lnTo>
                  <a:pt x="901700" y="215900"/>
                </a:lnTo>
                <a:lnTo>
                  <a:pt x="0" y="1409700"/>
                </a:ln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60" name="Freeform 3260"/>
          <p:cNvSpPr/>
          <p:nvPr/>
        </p:nvSpPr>
        <p:spPr>
          <a:xfrm rot="-5400000">
            <a:off x="4607718" y="4310063"/>
            <a:ext cx="41910" cy="55245"/>
          </a:xfrm>
          <a:custGeom>
            <a:avLst/>
            <a:gdLst/>
            <a:ahLst/>
            <a:cxnLst/>
            <a:rect l="0" t="0" r="0" b="0"/>
            <a:pathLst>
              <a:path w="1117600" h="1473200">
                <a:moveTo>
                  <a:pt x="1117600" y="0"/>
                </a:moveTo>
                <a:lnTo>
                  <a:pt x="0" y="1473200"/>
                </a:ln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61" name="Freeform 3261"/>
          <p:cNvSpPr/>
          <p:nvPr/>
        </p:nvSpPr>
        <p:spPr>
          <a:xfrm rot="-5400000">
            <a:off x="4690586" y="4372452"/>
            <a:ext cx="41910" cy="55245"/>
          </a:xfrm>
          <a:custGeom>
            <a:avLst/>
            <a:gdLst/>
            <a:ahLst/>
            <a:cxnLst/>
            <a:rect l="0" t="0" r="0" b="0"/>
            <a:pathLst>
              <a:path w="1117600" h="1473200">
                <a:moveTo>
                  <a:pt x="1117600" y="0"/>
                </a:moveTo>
                <a:lnTo>
                  <a:pt x="0" y="1473200"/>
                </a:ln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62" name="Freeform 3262"/>
          <p:cNvSpPr/>
          <p:nvPr/>
        </p:nvSpPr>
        <p:spPr>
          <a:xfrm rot="-5400000">
            <a:off x="4765834" y="4441032"/>
            <a:ext cx="1905" cy="1905"/>
          </a:xfrm>
          <a:custGeom>
            <a:avLst/>
            <a:gdLst/>
            <a:ahLst/>
            <a:cxnLst/>
            <a:rect l="0" t="0" r="0" b="0"/>
            <a:pathLst>
              <a:path w="50800" h="50800">
                <a:moveTo>
                  <a:pt x="50800" y="25400"/>
                </a:moveTo>
                <a:lnTo>
                  <a:pt x="38100" y="12700"/>
                </a:lnTo>
                <a:lnTo>
                  <a:pt x="25400" y="0"/>
                </a:lnTo>
                <a:lnTo>
                  <a:pt x="12700" y="12700"/>
                </a:lnTo>
                <a:lnTo>
                  <a:pt x="0" y="25400"/>
                </a:lnTo>
                <a:lnTo>
                  <a:pt x="12700" y="38100"/>
                </a:lnTo>
                <a:lnTo>
                  <a:pt x="25400" y="50800"/>
                </a:lnTo>
                <a:lnTo>
                  <a:pt x="38100" y="38100"/>
                </a:lnTo>
                <a:lnTo>
                  <a:pt x="50800" y="25400"/>
                </a:lnTo>
                <a:close/>
                <a:moveTo>
                  <a:pt x="108204000" y="1726311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63" name="Freeform 3263"/>
          <p:cNvSpPr/>
          <p:nvPr/>
        </p:nvSpPr>
        <p:spPr>
          <a:xfrm rot="-5400000">
            <a:off x="4507230" y="4316255"/>
            <a:ext cx="88106" cy="116681"/>
          </a:xfrm>
          <a:custGeom>
            <a:avLst/>
            <a:gdLst/>
            <a:ahLst/>
            <a:cxnLst/>
            <a:rect l="0" t="0" r="0" b="0"/>
            <a:pathLst>
              <a:path w="2349500" h="3111500">
                <a:moveTo>
                  <a:pt x="2349500" y="0"/>
                </a:moveTo>
                <a:lnTo>
                  <a:pt x="0" y="31115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64" name="Freeform 3264"/>
          <p:cNvSpPr/>
          <p:nvPr/>
        </p:nvSpPr>
        <p:spPr>
          <a:xfrm rot="-5400000">
            <a:off x="4539615" y="4291966"/>
            <a:ext cx="93821" cy="70961"/>
          </a:xfrm>
          <a:custGeom>
            <a:avLst/>
            <a:gdLst/>
            <a:ahLst/>
            <a:cxnLst/>
            <a:rect l="0" t="0" r="0" b="0"/>
            <a:pathLst>
              <a:path w="2501900" h="1892300">
                <a:moveTo>
                  <a:pt x="2501900" y="18923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65" name="Freeform 3265"/>
          <p:cNvSpPr/>
          <p:nvPr/>
        </p:nvSpPr>
        <p:spPr>
          <a:xfrm rot="-5400000">
            <a:off x="4656535" y="4380310"/>
            <a:ext cx="93345" cy="70961"/>
          </a:xfrm>
          <a:custGeom>
            <a:avLst/>
            <a:gdLst/>
            <a:ahLst/>
            <a:cxnLst/>
            <a:rect l="0" t="0" r="0" b="0"/>
            <a:pathLst>
              <a:path w="2489200" h="1892300">
                <a:moveTo>
                  <a:pt x="2489200" y="18923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66" name="Freeform 3266"/>
          <p:cNvSpPr/>
          <p:nvPr/>
        </p:nvSpPr>
        <p:spPr>
          <a:xfrm rot="-5400000">
            <a:off x="4556760" y="4254818"/>
            <a:ext cx="176212" cy="233362"/>
          </a:xfrm>
          <a:custGeom>
            <a:avLst/>
            <a:gdLst/>
            <a:ahLst/>
            <a:cxnLst/>
            <a:rect l="0" t="0" r="0" b="0"/>
            <a:pathLst>
              <a:path w="4699000" h="6223000">
                <a:moveTo>
                  <a:pt x="4699000" y="0"/>
                </a:moveTo>
                <a:lnTo>
                  <a:pt x="0" y="6223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67" name="Freeform 3267"/>
          <p:cNvSpPr/>
          <p:nvPr/>
        </p:nvSpPr>
        <p:spPr>
          <a:xfrm rot="-5400000">
            <a:off x="4451747" y="2019539"/>
            <a:ext cx="1124902" cy="789146"/>
          </a:xfrm>
          <a:custGeom>
            <a:avLst/>
            <a:gdLst/>
            <a:ahLst/>
            <a:cxnLst/>
            <a:rect l="0" t="0" r="0" b="0"/>
            <a:pathLst>
              <a:path w="29997400" h="21043900">
                <a:moveTo>
                  <a:pt x="0" y="2857500"/>
                </a:moveTo>
                <a:lnTo>
                  <a:pt x="2171700" y="0"/>
                </a:lnTo>
                <a:lnTo>
                  <a:pt x="29997400" y="210439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68" name="Freeform 3268"/>
          <p:cNvSpPr/>
          <p:nvPr/>
        </p:nvSpPr>
        <p:spPr>
          <a:xfrm rot="-5400000">
            <a:off x="6375321" y="378858"/>
            <a:ext cx="590073" cy="2060257"/>
          </a:xfrm>
          <a:custGeom>
            <a:avLst/>
            <a:gdLst/>
            <a:ahLst/>
            <a:cxnLst/>
            <a:rect l="0" t="0" r="0" b="0"/>
            <a:pathLst>
              <a:path w="15735300" h="54940200">
                <a:moveTo>
                  <a:pt x="0" y="0"/>
                </a:moveTo>
                <a:lnTo>
                  <a:pt x="15735300" y="549402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69" name="Freeform 3269"/>
          <p:cNvSpPr/>
          <p:nvPr/>
        </p:nvSpPr>
        <p:spPr>
          <a:xfrm rot="-5400000">
            <a:off x="6372939" y="369333"/>
            <a:ext cx="590073" cy="2060257"/>
          </a:xfrm>
          <a:custGeom>
            <a:avLst/>
            <a:gdLst/>
            <a:ahLst/>
            <a:cxnLst/>
            <a:rect l="0" t="0" r="0" b="0"/>
            <a:pathLst>
              <a:path w="15735300" h="54940200">
                <a:moveTo>
                  <a:pt x="0" y="0"/>
                </a:moveTo>
                <a:lnTo>
                  <a:pt x="15735300" y="549402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70" name="Freeform 3270"/>
          <p:cNvSpPr/>
          <p:nvPr/>
        </p:nvSpPr>
        <p:spPr>
          <a:xfrm>
            <a:off x="5408504" y="1694292"/>
            <a:ext cx="228910" cy="156937"/>
          </a:xfrm>
          <a:custGeom>
            <a:avLst/>
            <a:gdLst/>
            <a:ahLst/>
            <a:cxnLst/>
            <a:rect l="0" t="0" r="0" b="0"/>
            <a:pathLst>
              <a:path w="6104282" h="4184996">
                <a:moveTo>
                  <a:pt x="6104282" y="0"/>
                </a:moveTo>
                <a:cubicBezTo>
                  <a:pt x="3669981" y="697087"/>
                  <a:pt x="1527825" y="2165715"/>
                  <a:pt x="0" y="4184996"/>
                </a:cubicBez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71" name="Freeform 3271"/>
          <p:cNvSpPr/>
          <p:nvPr/>
        </p:nvSpPr>
        <p:spPr>
          <a:xfrm>
            <a:off x="7697415" y="1088769"/>
            <a:ext cx="123975" cy="84020"/>
          </a:xfrm>
          <a:custGeom>
            <a:avLst/>
            <a:gdLst/>
            <a:ahLst/>
            <a:cxnLst/>
            <a:rect l="0" t="0" r="0" b="0"/>
            <a:pathLst>
              <a:path w="3306010" h="2240550">
                <a:moveTo>
                  <a:pt x="3306010" y="2240550"/>
                </a:moveTo>
                <a:cubicBezTo>
                  <a:pt x="2899550" y="821150"/>
                  <a:pt x="1419399" y="0"/>
                  <a:pt x="0" y="406460"/>
                </a:cubicBez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72" name="Freeform 3272"/>
          <p:cNvSpPr/>
          <p:nvPr/>
        </p:nvSpPr>
        <p:spPr>
          <a:xfrm>
            <a:off x="7700037" y="1099374"/>
            <a:ext cx="112196" cy="76038"/>
          </a:xfrm>
          <a:custGeom>
            <a:avLst/>
            <a:gdLst/>
            <a:ahLst/>
            <a:cxnLst/>
            <a:rect l="0" t="0" r="0" b="0"/>
            <a:pathLst>
              <a:path w="2991900" h="2027672">
                <a:moveTo>
                  <a:pt x="2991900" y="2027672"/>
                </a:moveTo>
                <a:cubicBezTo>
                  <a:pt x="2624059" y="743132"/>
                  <a:pt x="1284539" y="0"/>
                  <a:pt x="0" y="367842"/>
                </a:cubicBez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73" name="Freeform 3273"/>
          <p:cNvSpPr/>
          <p:nvPr/>
        </p:nvSpPr>
        <p:spPr>
          <a:xfrm rot="-5400000">
            <a:off x="6636306" y="2351962"/>
            <a:ext cx="3296602" cy="944403"/>
          </a:xfrm>
          <a:custGeom>
            <a:avLst/>
            <a:gdLst/>
            <a:ahLst/>
            <a:cxnLst/>
            <a:rect l="0" t="0" r="0" b="0"/>
            <a:pathLst>
              <a:path w="87909400" h="25184100">
                <a:moveTo>
                  <a:pt x="87909400" y="0"/>
                </a:moveTo>
                <a:lnTo>
                  <a:pt x="0" y="251841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74" name="Freeform 3274"/>
          <p:cNvSpPr/>
          <p:nvPr/>
        </p:nvSpPr>
        <p:spPr>
          <a:xfrm>
            <a:off x="8710239" y="4472014"/>
            <a:ext cx="58393" cy="105999"/>
          </a:xfrm>
          <a:custGeom>
            <a:avLst/>
            <a:gdLst/>
            <a:ahLst/>
            <a:cxnLst/>
            <a:rect l="0" t="0" r="0" b="0"/>
            <a:pathLst>
              <a:path w="1557157" h="2826639">
                <a:moveTo>
                  <a:pt x="0" y="2826639"/>
                </a:moveTo>
                <a:cubicBezTo>
                  <a:pt x="1037707" y="2303803"/>
                  <a:pt x="1557157" y="1117077"/>
                  <a:pt x="1237270" y="0"/>
                </a:cubicBez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75" name="Freeform 3275"/>
          <p:cNvSpPr/>
          <p:nvPr/>
        </p:nvSpPr>
        <p:spPr>
          <a:xfrm rot="-5400000">
            <a:off x="6645117" y="2349342"/>
            <a:ext cx="3297078" cy="944403"/>
          </a:xfrm>
          <a:custGeom>
            <a:avLst/>
            <a:gdLst/>
            <a:ahLst/>
            <a:cxnLst/>
            <a:rect l="0" t="0" r="0" b="0"/>
            <a:pathLst>
              <a:path w="87922100" h="25184100">
                <a:moveTo>
                  <a:pt x="87922100" y="0"/>
                </a:moveTo>
                <a:lnTo>
                  <a:pt x="0" y="251841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76" name="Freeform 3276"/>
          <p:cNvSpPr/>
          <p:nvPr/>
        </p:nvSpPr>
        <p:spPr>
          <a:xfrm rot="-5400000">
            <a:off x="4994196" y="1950959"/>
            <a:ext cx="515778" cy="328612"/>
          </a:xfrm>
          <a:custGeom>
            <a:avLst/>
            <a:gdLst/>
            <a:ahLst/>
            <a:cxnLst/>
            <a:rect l="0" t="0" r="0" b="0"/>
            <a:pathLst>
              <a:path w="13754100" h="8763000">
                <a:moveTo>
                  <a:pt x="0" y="2870200"/>
                </a:moveTo>
                <a:lnTo>
                  <a:pt x="2159000" y="0"/>
                </a:lnTo>
                <a:lnTo>
                  <a:pt x="13754100" y="87630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77" name="Freeform 3277"/>
          <p:cNvSpPr/>
          <p:nvPr/>
        </p:nvSpPr>
        <p:spPr>
          <a:xfrm>
            <a:off x="5416099" y="1703449"/>
            <a:ext cx="223937" cy="153528"/>
          </a:xfrm>
          <a:custGeom>
            <a:avLst/>
            <a:gdLst/>
            <a:ahLst/>
            <a:cxnLst/>
            <a:rect l="0" t="0" r="0" b="0"/>
            <a:pathLst>
              <a:path w="5971653" h="4094067">
                <a:moveTo>
                  <a:pt x="5971653" y="0"/>
                </a:moveTo>
                <a:cubicBezTo>
                  <a:pt x="3590243" y="681941"/>
                  <a:pt x="1494630" y="2118659"/>
                  <a:pt x="0" y="4094067"/>
                </a:cubicBez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78" name="Freeform 3278"/>
          <p:cNvSpPr/>
          <p:nvPr/>
        </p:nvSpPr>
        <p:spPr>
          <a:xfrm rot="-5400000">
            <a:off x="4572477" y="2359819"/>
            <a:ext cx="669607" cy="548640"/>
          </a:xfrm>
          <a:custGeom>
            <a:avLst/>
            <a:gdLst/>
            <a:ahLst/>
            <a:cxnLst/>
            <a:rect l="0" t="0" r="0" b="0"/>
            <a:pathLst>
              <a:path w="17856200" h="14630400">
                <a:moveTo>
                  <a:pt x="0" y="2654300"/>
                </a:moveTo>
                <a:lnTo>
                  <a:pt x="2019300" y="0"/>
                </a:lnTo>
                <a:lnTo>
                  <a:pt x="17856200" y="11976100"/>
                </a:lnTo>
                <a:lnTo>
                  <a:pt x="15836900" y="146304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79" name="Freeform 3279"/>
          <p:cNvSpPr/>
          <p:nvPr/>
        </p:nvSpPr>
        <p:spPr>
          <a:xfrm rot="-5400000">
            <a:off x="7335202" y="4131946"/>
            <a:ext cx="924401" cy="1834038"/>
          </a:xfrm>
          <a:custGeom>
            <a:avLst/>
            <a:gdLst/>
            <a:ahLst/>
            <a:cxnLst/>
            <a:rect l="0" t="0" r="0" b="0"/>
            <a:pathLst>
              <a:path w="24650700" h="48907700">
                <a:moveTo>
                  <a:pt x="0" y="0"/>
                </a:moveTo>
                <a:lnTo>
                  <a:pt x="24650700" y="489077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80" name="Freeform 3280"/>
          <p:cNvSpPr/>
          <p:nvPr/>
        </p:nvSpPr>
        <p:spPr>
          <a:xfrm>
            <a:off x="8714525" y="4469392"/>
            <a:ext cx="64524" cy="117127"/>
          </a:xfrm>
          <a:custGeom>
            <a:avLst/>
            <a:gdLst/>
            <a:ahLst/>
            <a:cxnLst/>
            <a:rect l="0" t="0" r="0" b="0"/>
            <a:pathLst>
              <a:path w="1720637" h="3123400">
                <a:moveTo>
                  <a:pt x="0" y="3123400"/>
                </a:moveTo>
                <a:cubicBezTo>
                  <a:pt x="1146652" y="2545672"/>
                  <a:pt x="1720637" y="1234356"/>
                  <a:pt x="1367166" y="0"/>
                </a:cubicBez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81" name="Freeform 3281"/>
          <p:cNvSpPr/>
          <p:nvPr/>
        </p:nvSpPr>
        <p:spPr>
          <a:xfrm rot="-5400000">
            <a:off x="7334250" y="4124326"/>
            <a:ext cx="922020" cy="1829752"/>
          </a:xfrm>
          <a:custGeom>
            <a:avLst/>
            <a:gdLst/>
            <a:ahLst/>
            <a:cxnLst/>
            <a:rect l="0" t="0" r="0" b="0"/>
            <a:pathLst>
              <a:path w="24587200" h="48793400">
                <a:moveTo>
                  <a:pt x="0" y="0"/>
                </a:moveTo>
                <a:lnTo>
                  <a:pt x="24587200" y="487934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82" name="Freeform 3282"/>
          <p:cNvSpPr/>
          <p:nvPr/>
        </p:nvSpPr>
        <p:spPr>
          <a:xfrm rot="-5400000">
            <a:off x="4808697" y="4499611"/>
            <a:ext cx="98583" cy="74771"/>
          </a:xfrm>
          <a:custGeom>
            <a:avLst/>
            <a:gdLst/>
            <a:ahLst/>
            <a:cxnLst/>
            <a:rect l="0" t="0" r="0" b="0"/>
            <a:pathLst>
              <a:path w="2628900" h="1993900">
                <a:moveTo>
                  <a:pt x="2628900" y="1993900"/>
                </a:moveTo>
                <a:lnTo>
                  <a:pt x="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83" name="Freeform 3283"/>
          <p:cNvSpPr/>
          <p:nvPr/>
        </p:nvSpPr>
        <p:spPr>
          <a:xfrm>
            <a:off x="4160213" y="4240466"/>
            <a:ext cx="67048" cy="25239"/>
          </a:xfrm>
          <a:custGeom>
            <a:avLst/>
            <a:gdLst/>
            <a:ahLst/>
            <a:cxnLst/>
            <a:rect l="0" t="0" r="0" b="0"/>
            <a:pathLst>
              <a:path w="1787951" h="673045">
                <a:moveTo>
                  <a:pt x="1787951" y="425322"/>
                </a:moveTo>
                <a:cubicBezTo>
                  <a:pt x="1225815" y="0"/>
                  <a:pt x="425323" y="110909"/>
                  <a:pt x="0" y="673045"/>
                </a:cubicBez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84" name="Freeform 3284"/>
          <p:cNvSpPr/>
          <p:nvPr/>
        </p:nvSpPr>
        <p:spPr>
          <a:xfrm rot="-5400000">
            <a:off x="4155520" y="4266486"/>
            <a:ext cx="5715" cy="4286"/>
          </a:xfrm>
          <a:custGeom>
            <a:avLst/>
            <a:gdLst/>
            <a:ahLst/>
            <a:cxnLst/>
            <a:rect l="0" t="0" r="0" b="0"/>
            <a:pathLst>
              <a:path w="152400" h="114300">
                <a:moveTo>
                  <a:pt x="152400" y="114300"/>
                </a:moveTo>
                <a:lnTo>
                  <a:pt x="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85" name="Freeform 3285"/>
          <p:cNvSpPr/>
          <p:nvPr/>
        </p:nvSpPr>
        <p:spPr>
          <a:xfrm>
            <a:off x="4010977" y="4271077"/>
            <a:ext cx="144738" cy="431178"/>
          </a:xfrm>
          <a:custGeom>
            <a:avLst/>
            <a:gdLst/>
            <a:ahLst/>
            <a:cxnLst/>
            <a:rect l="0" t="0" r="0" b="0"/>
            <a:pathLst>
              <a:path w="3859683" h="11498077">
                <a:moveTo>
                  <a:pt x="3859683" y="0"/>
                </a:moveTo>
                <a:cubicBezTo>
                  <a:pt x="1355229" y="3310062"/>
                  <a:pt x="0" y="7347320"/>
                  <a:pt x="0" y="11498077"/>
                </a:cubicBez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86" name="Freeform 3286"/>
          <p:cNvSpPr/>
          <p:nvPr/>
        </p:nvSpPr>
        <p:spPr>
          <a:xfrm rot="-5400000">
            <a:off x="3826908" y="4887040"/>
            <a:ext cx="369093" cy="0"/>
          </a:xfrm>
          <a:custGeom>
            <a:avLst/>
            <a:gdLst/>
            <a:ahLst/>
            <a:cxnLst/>
            <a:rect l="0" t="0" r="0" b="0"/>
            <a:pathLst>
              <a:path w="9842500">
                <a:moveTo>
                  <a:pt x="9842500" y="0"/>
                </a:moveTo>
                <a:lnTo>
                  <a:pt x="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87" name="Freeform 3287"/>
          <p:cNvSpPr/>
          <p:nvPr/>
        </p:nvSpPr>
        <p:spPr>
          <a:xfrm>
            <a:off x="3958770" y="5071349"/>
            <a:ext cx="52684" cy="91046"/>
          </a:xfrm>
          <a:custGeom>
            <a:avLst/>
            <a:gdLst/>
            <a:ahLst/>
            <a:cxnLst/>
            <a:rect l="0" t="0" r="0" b="0"/>
            <a:pathLst>
              <a:path w="1404906" h="2427899">
                <a:moveTo>
                  <a:pt x="0" y="2427899"/>
                </a:moveTo>
                <a:cubicBezTo>
                  <a:pt x="869096" y="1928382"/>
                  <a:pt x="1404906" y="1002419"/>
                  <a:pt x="1404906" y="0"/>
                </a:cubicBez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88" name="Freeform 3288"/>
          <p:cNvSpPr/>
          <p:nvPr/>
        </p:nvSpPr>
        <p:spPr>
          <a:xfrm rot="-5400000">
            <a:off x="3810714" y="5094209"/>
            <a:ext cx="129540" cy="167163"/>
          </a:xfrm>
          <a:custGeom>
            <a:avLst/>
            <a:gdLst/>
            <a:ahLst/>
            <a:cxnLst/>
            <a:rect l="0" t="0" r="0" b="0"/>
            <a:pathLst>
              <a:path w="3454400" h="4457700">
                <a:moveTo>
                  <a:pt x="2133600" y="4457700"/>
                </a:moveTo>
                <a:lnTo>
                  <a:pt x="0" y="749300"/>
                </a:lnTo>
                <a:lnTo>
                  <a:pt x="1333500" y="0"/>
                </a:lnTo>
                <a:lnTo>
                  <a:pt x="3454400" y="36957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89" name="Freeform 3289"/>
          <p:cNvSpPr/>
          <p:nvPr/>
        </p:nvSpPr>
        <p:spPr>
          <a:xfrm>
            <a:off x="3930292" y="5071349"/>
            <a:ext cx="24012" cy="41497"/>
          </a:xfrm>
          <a:custGeom>
            <a:avLst/>
            <a:gdLst/>
            <a:ahLst/>
            <a:cxnLst/>
            <a:rect l="0" t="0" r="0" b="0"/>
            <a:pathLst>
              <a:path w="640332" h="1106593">
                <a:moveTo>
                  <a:pt x="0" y="1106593"/>
                </a:moveTo>
                <a:cubicBezTo>
                  <a:pt x="396119" y="878922"/>
                  <a:pt x="640332" y="456885"/>
                  <a:pt x="640332" y="0"/>
                </a:cubicBez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90" name="Freeform 3290"/>
          <p:cNvSpPr/>
          <p:nvPr/>
        </p:nvSpPr>
        <p:spPr>
          <a:xfrm rot="-5400000">
            <a:off x="3769758" y="4887040"/>
            <a:ext cx="369093" cy="0"/>
          </a:xfrm>
          <a:custGeom>
            <a:avLst/>
            <a:gdLst/>
            <a:ahLst/>
            <a:cxnLst/>
            <a:rect l="0" t="0" r="0" b="0"/>
            <a:pathLst>
              <a:path w="9842500">
                <a:moveTo>
                  <a:pt x="0" y="0"/>
                </a:moveTo>
                <a:lnTo>
                  <a:pt x="984250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91" name="Freeform 3291"/>
          <p:cNvSpPr/>
          <p:nvPr/>
        </p:nvSpPr>
        <p:spPr>
          <a:xfrm>
            <a:off x="3953827" y="4236594"/>
            <a:ext cx="156313" cy="465660"/>
          </a:xfrm>
          <a:custGeom>
            <a:avLst/>
            <a:gdLst/>
            <a:ahLst/>
            <a:cxnLst/>
            <a:rect l="0" t="0" r="0" b="0"/>
            <a:pathLst>
              <a:path w="4168355" h="12417616">
                <a:moveTo>
                  <a:pt x="4168355" y="0"/>
                </a:moveTo>
                <a:cubicBezTo>
                  <a:pt x="1463612" y="3574778"/>
                  <a:pt x="0" y="7934909"/>
                  <a:pt x="0" y="12417616"/>
                </a:cubicBez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92" name="Freeform 3292"/>
          <p:cNvSpPr/>
          <p:nvPr/>
        </p:nvSpPr>
        <p:spPr>
          <a:xfrm rot="-5400000">
            <a:off x="4106704" y="4210051"/>
            <a:ext cx="30956" cy="23336"/>
          </a:xfrm>
          <a:custGeom>
            <a:avLst/>
            <a:gdLst/>
            <a:ahLst/>
            <a:cxnLst/>
            <a:rect l="0" t="0" r="0" b="0"/>
            <a:pathLst>
              <a:path w="825500" h="622300">
                <a:moveTo>
                  <a:pt x="0" y="0"/>
                </a:moveTo>
                <a:lnTo>
                  <a:pt x="825500" y="6223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93" name="Freeform 3293"/>
          <p:cNvSpPr/>
          <p:nvPr/>
        </p:nvSpPr>
        <p:spPr>
          <a:xfrm>
            <a:off x="4133681" y="4170859"/>
            <a:ext cx="10983" cy="35448"/>
          </a:xfrm>
          <a:custGeom>
            <a:avLst/>
            <a:gdLst/>
            <a:ahLst/>
            <a:cxnLst/>
            <a:rect l="0" t="0" r="0" b="0"/>
            <a:pathLst>
              <a:path w="292892" h="945280">
                <a:moveTo>
                  <a:pt x="0" y="945280"/>
                </a:moveTo>
                <a:cubicBezTo>
                  <a:pt x="204247" y="675333"/>
                  <a:pt x="292892" y="335305"/>
                  <a:pt x="246435" y="0"/>
                </a:cubicBez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94" name="Freeform 3294"/>
          <p:cNvSpPr/>
          <p:nvPr/>
        </p:nvSpPr>
        <p:spPr>
          <a:xfrm rot="-5400000">
            <a:off x="3778330" y="3806429"/>
            <a:ext cx="640556" cy="88582"/>
          </a:xfrm>
          <a:custGeom>
            <a:avLst/>
            <a:gdLst/>
            <a:ahLst/>
            <a:cxnLst/>
            <a:rect l="0" t="0" r="0" b="0"/>
            <a:pathLst>
              <a:path w="17081500" h="2362200">
                <a:moveTo>
                  <a:pt x="0" y="2362200"/>
                </a:moveTo>
                <a:lnTo>
                  <a:pt x="381000" y="2311400"/>
                </a:lnTo>
                <a:lnTo>
                  <a:pt x="1708150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95" name="Freeform 3295"/>
          <p:cNvSpPr/>
          <p:nvPr/>
        </p:nvSpPr>
        <p:spPr>
          <a:xfrm>
            <a:off x="4050316" y="3459730"/>
            <a:ext cx="21912" cy="70719"/>
          </a:xfrm>
          <a:custGeom>
            <a:avLst/>
            <a:gdLst/>
            <a:ahLst/>
            <a:cxnLst/>
            <a:rect l="0" t="0" r="0" b="0"/>
            <a:pathLst>
              <a:path w="584328" h="1885858">
                <a:moveTo>
                  <a:pt x="584328" y="0"/>
                </a:moveTo>
                <a:cubicBezTo>
                  <a:pt x="176850" y="538552"/>
                  <a:pt x="0" y="1216915"/>
                  <a:pt x="92683" y="1885858"/>
                </a:cubicBez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96" name="Freeform 3296"/>
          <p:cNvSpPr/>
          <p:nvPr/>
        </p:nvSpPr>
        <p:spPr>
          <a:xfrm rot="-5400000">
            <a:off x="3870246" y="1999060"/>
            <a:ext cx="1663541" cy="1258252"/>
          </a:xfrm>
          <a:custGeom>
            <a:avLst/>
            <a:gdLst/>
            <a:ahLst/>
            <a:cxnLst/>
            <a:rect l="0" t="0" r="0" b="0"/>
            <a:pathLst>
              <a:path w="44361100" h="33553400">
                <a:moveTo>
                  <a:pt x="0" y="0"/>
                </a:moveTo>
                <a:lnTo>
                  <a:pt x="44361100" y="335534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97" name="Freeform 3297"/>
          <p:cNvSpPr/>
          <p:nvPr/>
        </p:nvSpPr>
        <p:spPr>
          <a:xfrm>
            <a:off x="5330665" y="1601662"/>
            <a:ext cx="283620" cy="194445"/>
          </a:xfrm>
          <a:custGeom>
            <a:avLst/>
            <a:gdLst/>
            <a:ahLst/>
            <a:cxnLst/>
            <a:rect l="0" t="0" r="0" b="0"/>
            <a:pathLst>
              <a:path w="7563209" h="5185212">
                <a:moveTo>
                  <a:pt x="7563209" y="0"/>
                </a:moveTo>
                <a:cubicBezTo>
                  <a:pt x="4547109" y="863691"/>
                  <a:pt x="1892977" y="2683322"/>
                  <a:pt x="0" y="5185212"/>
                </a:cubicBez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98" name="Freeform 3298"/>
          <p:cNvSpPr/>
          <p:nvPr/>
        </p:nvSpPr>
        <p:spPr>
          <a:xfrm rot="-5400000">
            <a:off x="6348650" y="278845"/>
            <a:ext cx="589121" cy="2057400"/>
          </a:xfrm>
          <a:custGeom>
            <a:avLst/>
            <a:gdLst/>
            <a:ahLst/>
            <a:cxnLst/>
            <a:rect l="0" t="0" r="0" b="0"/>
            <a:pathLst>
              <a:path w="15709900" h="54864000">
                <a:moveTo>
                  <a:pt x="0" y="0"/>
                </a:moveTo>
                <a:lnTo>
                  <a:pt x="15709900" y="548640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99" name="Freeform 3299"/>
          <p:cNvSpPr/>
          <p:nvPr/>
        </p:nvSpPr>
        <p:spPr>
          <a:xfrm>
            <a:off x="7671192" y="982718"/>
            <a:ext cx="241767" cy="163850"/>
          </a:xfrm>
          <a:custGeom>
            <a:avLst/>
            <a:gdLst/>
            <a:ahLst/>
            <a:cxnLst/>
            <a:rect l="0" t="0" r="0" b="0"/>
            <a:pathLst>
              <a:path w="6447114" h="4369339">
                <a:moveTo>
                  <a:pt x="6447114" y="4369339"/>
                </a:moveTo>
                <a:cubicBezTo>
                  <a:pt x="5654469" y="1601340"/>
                  <a:pt x="2767997" y="0"/>
                  <a:pt x="0" y="792645"/>
                </a:cubicBez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00" name="Freeform 3300"/>
          <p:cNvSpPr/>
          <p:nvPr/>
        </p:nvSpPr>
        <p:spPr>
          <a:xfrm rot="-5400000">
            <a:off x="6736795" y="2323387"/>
            <a:ext cx="3297078" cy="943927"/>
          </a:xfrm>
          <a:custGeom>
            <a:avLst/>
            <a:gdLst/>
            <a:ahLst/>
            <a:cxnLst/>
            <a:rect l="0" t="0" r="0" b="0"/>
            <a:pathLst>
              <a:path w="87922100" h="25171400">
                <a:moveTo>
                  <a:pt x="87922100" y="0"/>
                </a:moveTo>
                <a:lnTo>
                  <a:pt x="0" y="251714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01" name="Freeform 3301"/>
          <p:cNvSpPr/>
          <p:nvPr/>
        </p:nvSpPr>
        <p:spPr>
          <a:xfrm>
            <a:off x="8757383" y="4443170"/>
            <a:ext cx="125829" cy="228413"/>
          </a:xfrm>
          <a:custGeom>
            <a:avLst/>
            <a:gdLst/>
            <a:ahLst/>
            <a:cxnLst/>
            <a:rect l="0" t="0" r="0" b="0"/>
            <a:pathLst>
              <a:path w="3355449" h="6091001">
                <a:moveTo>
                  <a:pt x="0" y="6091001"/>
                </a:moveTo>
                <a:cubicBezTo>
                  <a:pt x="2236108" y="4964364"/>
                  <a:pt x="3355449" y="2407142"/>
                  <a:pt x="2666138" y="0"/>
                </a:cubicBez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02" name="Freeform 3302"/>
          <p:cNvSpPr/>
          <p:nvPr/>
        </p:nvSpPr>
        <p:spPr>
          <a:xfrm rot="-5400000">
            <a:off x="7382113" y="4218385"/>
            <a:ext cx="921543" cy="1828800"/>
          </a:xfrm>
          <a:custGeom>
            <a:avLst/>
            <a:gdLst/>
            <a:ahLst/>
            <a:cxnLst/>
            <a:rect l="0" t="0" r="0" b="0"/>
            <a:pathLst>
              <a:path w="24574500" h="48768000">
                <a:moveTo>
                  <a:pt x="24574500" y="48768000"/>
                </a:moveTo>
                <a:lnTo>
                  <a:pt x="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03" name="Freeform 3303"/>
          <p:cNvSpPr/>
          <p:nvPr/>
        </p:nvSpPr>
        <p:spPr>
          <a:xfrm rot="-5400000">
            <a:off x="6878232" y="5556917"/>
            <a:ext cx="13896" cy="86339"/>
          </a:xfrm>
          <a:custGeom>
            <a:avLst/>
            <a:gdLst/>
            <a:ahLst/>
            <a:cxnLst/>
            <a:rect l="0" t="0" r="0" b="0"/>
            <a:pathLst>
              <a:path w="370557" h="2302371">
                <a:moveTo>
                  <a:pt x="370557" y="0"/>
                </a:moveTo>
                <a:cubicBezTo>
                  <a:pt x="2049" y="722759"/>
                  <a:pt x="0" y="1577851"/>
                  <a:pt x="365038" y="2302371"/>
                </a:cubicBez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04" name="Freeform 3304"/>
          <p:cNvSpPr/>
          <p:nvPr/>
        </p:nvSpPr>
        <p:spPr>
          <a:xfrm rot="-5400000">
            <a:off x="6145530" y="4896327"/>
            <a:ext cx="470535" cy="922972"/>
          </a:xfrm>
          <a:custGeom>
            <a:avLst/>
            <a:gdLst/>
            <a:ahLst/>
            <a:cxnLst/>
            <a:rect l="0" t="0" r="0" b="0"/>
            <a:pathLst>
              <a:path w="12547600" h="24612600">
                <a:moveTo>
                  <a:pt x="0" y="24612600"/>
                </a:moveTo>
                <a:lnTo>
                  <a:pt x="1254760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05" name="Freeform 3305"/>
          <p:cNvSpPr/>
          <p:nvPr/>
        </p:nvSpPr>
        <p:spPr>
          <a:xfrm>
            <a:off x="5842229" y="5107743"/>
            <a:ext cx="77193" cy="39455"/>
          </a:xfrm>
          <a:custGeom>
            <a:avLst/>
            <a:gdLst/>
            <a:ahLst/>
            <a:cxnLst/>
            <a:rect l="0" t="0" r="0" b="0"/>
            <a:pathLst>
              <a:path w="2058495" h="1052145">
                <a:moveTo>
                  <a:pt x="2058495" y="383910"/>
                </a:moveTo>
                <a:cubicBezTo>
                  <a:pt x="1305530" y="0"/>
                  <a:pt x="383910" y="299179"/>
                  <a:pt x="0" y="1052145"/>
                </a:cubicBez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06" name="Freeform 3306"/>
          <p:cNvSpPr/>
          <p:nvPr/>
        </p:nvSpPr>
        <p:spPr>
          <a:xfrm rot="-5400000">
            <a:off x="5793582" y="5163503"/>
            <a:ext cx="64770" cy="33337"/>
          </a:xfrm>
          <a:custGeom>
            <a:avLst/>
            <a:gdLst/>
            <a:ahLst/>
            <a:cxnLst/>
            <a:rect l="0" t="0" r="0" b="0"/>
            <a:pathLst>
              <a:path w="1727200" h="889000">
                <a:moveTo>
                  <a:pt x="1727200" y="889000"/>
                </a:moveTo>
                <a:lnTo>
                  <a:pt x="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07" name="Freeform 3307"/>
          <p:cNvSpPr/>
          <p:nvPr/>
        </p:nvSpPr>
        <p:spPr>
          <a:xfrm>
            <a:off x="5802230" y="5212096"/>
            <a:ext cx="6761" cy="16174"/>
          </a:xfrm>
          <a:custGeom>
            <a:avLst/>
            <a:gdLst/>
            <a:ahLst/>
            <a:cxnLst/>
            <a:rect l="0" t="0" r="0" b="0"/>
            <a:pathLst>
              <a:path w="180307" h="431318">
                <a:moveTo>
                  <a:pt x="180307" y="0"/>
                </a:moveTo>
                <a:cubicBezTo>
                  <a:pt x="109274" y="138955"/>
                  <a:pt x="48995" y="283150"/>
                  <a:pt x="0" y="431318"/>
                </a:cubicBez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08" name="Freeform 3308"/>
          <p:cNvSpPr/>
          <p:nvPr/>
        </p:nvSpPr>
        <p:spPr>
          <a:xfrm rot="-5400000">
            <a:off x="5696426" y="5179220"/>
            <a:ext cx="99060" cy="113347"/>
          </a:xfrm>
          <a:custGeom>
            <a:avLst/>
            <a:gdLst/>
            <a:ahLst/>
            <a:cxnLst/>
            <a:rect l="0" t="0" r="0" b="0"/>
            <a:pathLst>
              <a:path w="2641600" h="3022600">
                <a:moveTo>
                  <a:pt x="1511300" y="3022600"/>
                </a:moveTo>
                <a:lnTo>
                  <a:pt x="0" y="2527300"/>
                </a:lnTo>
                <a:lnTo>
                  <a:pt x="2641600" y="12700"/>
                </a:lnTo>
                <a:lnTo>
                  <a:pt x="264160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09" name="Freeform 3309"/>
          <p:cNvSpPr/>
          <p:nvPr/>
        </p:nvSpPr>
        <p:spPr>
          <a:xfrm rot="-5400000">
            <a:off x="5685527" y="5163576"/>
            <a:ext cx="26534" cy="18737"/>
          </a:xfrm>
          <a:custGeom>
            <a:avLst/>
            <a:gdLst/>
            <a:ahLst/>
            <a:cxnLst/>
            <a:rect l="0" t="0" r="0" b="0"/>
            <a:pathLst>
              <a:path w="707570" h="499653">
                <a:moveTo>
                  <a:pt x="0" y="0"/>
                </a:moveTo>
                <a:cubicBezTo>
                  <a:pt x="210924" y="199318"/>
                  <a:pt x="449173" y="367556"/>
                  <a:pt x="707570" y="499653"/>
                </a:cubicBez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10" name="Freeform 3310"/>
          <p:cNvSpPr/>
          <p:nvPr/>
        </p:nvSpPr>
        <p:spPr>
          <a:xfrm rot="-5400000">
            <a:off x="5692617" y="5111592"/>
            <a:ext cx="63817" cy="32385"/>
          </a:xfrm>
          <a:custGeom>
            <a:avLst/>
            <a:gdLst/>
            <a:ahLst/>
            <a:cxnLst/>
            <a:rect l="0" t="0" r="0" b="0"/>
            <a:pathLst>
              <a:path w="1701800" h="863600">
                <a:moveTo>
                  <a:pt x="0" y="0"/>
                </a:moveTo>
                <a:lnTo>
                  <a:pt x="1701800" y="8636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11" name="Freeform 3311"/>
          <p:cNvSpPr/>
          <p:nvPr/>
        </p:nvSpPr>
        <p:spPr>
          <a:xfrm>
            <a:off x="5715588" y="5018317"/>
            <a:ext cx="33220" cy="77238"/>
          </a:xfrm>
          <a:custGeom>
            <a:avLst/>
            <a:gdLst/>
            <a:ahLst/>
            <a:cxnLst/>
            <a:rect l="0" t="0" r="0" b="0"/>
            <a:pathLst>
              <a:path w="885872" h="2059671">
                <a:moveTo>
                  <a:pt x="667634" y="2059671"/>
                </a:moveTo>
                <a:cubicBezTo>
                  <a:pt x="852411" y="1698040"/>
                  <a:pt x="885872" y="1277795"/>
                  <a:pt x="760649" y="891480"/>
                </a:cubicBezTo>
                <a:cubicBezTo>
                  <a:pt x="635427" y="505166"/>
                  <a:pt x="361791" y="184464"/>
                  <a:pt x="0" y="0"/>
                </a:cubicBez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12" name="Freeform 3312"/>
          <p:cNvSpPr/>
          <p:nvPr/>
        </p:nvSpPr>
        <p:spPr>
          <a:xfrm rot="-5400000">
            <a:off x="5165645" y="4468417"/>
            <a:ext cx="371475" cy="729138"/>
          </a:xfrm>
          <a:custGeom>
            <a:avLst/>
            <a:gdLst/>
            <a:ahLst/>
            <a:cxnLst/>
            <a:rect l="0" t="0" r="0" b="0"/>
            <a:pathLst>
              <a:path w="9906000" h="19443700">
                <a:moveTo>
                  <a:pt x="0" y="19443700"/>
                </a:moveTo>
                <a:lnTo>
                  <a:pt x="990600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13" name="Freeform 3313"/>
          <p:cNvSpPr/>
          <p:nvPr/>
        </p:nvSpPr>
        <p:spPr>
          <a:xfrm>
            <a:off x="4881681" y="4629266"/>
            <a:ext cx="104929" cy="29517"/>
          </a:xfrm>
          <a:custGeom>
            <a:avLst/>
            <a:gdLst/>
            <a:ahLst/>
            <a:cxnLst/>
            <a:rect l="0" t="0" r="0" b="0"/>
            <a:pathLst>
              <a:path w="2798101" h="787121">
                <a:moveTo>
                  <a:pt x="2798101" y="465271"/>
                </a:moveTo>
                <a:cubicBezTo>
                  <a:pt x="1885562" y="0"/>
                  <a:pt x="783070" y="126814"/>
                  <a:pt x="0" y="787121"/>
                </a:cubicBez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14" name="Freeform 3314"/>
          <p:cNvSpPr/>
          <p:nvPr/>
        </p:nvSpPr>
        <p:spPr>
          <a:xfrm>
            <a:off x="4762749" y="4659049"/>
            <a:ext cx="119170" cy="30069"/>
          </a:xfrm>
          <a:custGeom>
            <a:avLst/>
            <a:gdLst/>
            <a:ahLst/>
            <a:cxnLst/>
            <a:rect l="0" t="0" r="0" b="0"/>
            <a:pathLst>
              <a:path w="3177871" h="801848">
                <a:moveTo>
                  <a:pt x="0" y="83957"/>
                </a:moveTo>
                <a:cubicBezTo>
                  <a:pt x="948815" y="801848"/>
                  <a:pt x="2268286" y="766988"/>
                  <a:pt x="3177871" y="0"/>
                </a:cubicBez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15" name="Freeform 3315"/>
          <p:cNvSpPr/>
          <p:nvPr/>
        </p:nvSpPr>
        <p:spPr>
          <a:xfrm rot="-5400000">
            <a:off x="4292441" y="4191477"/>
            <a:ext cx="405765" cy="536257"/>
          </a:xfrm>
          <a:custGeom>
            <a:avLst/>
            <a:gdLst/>
            <a:ahLst/>
            <a:cxnLst/>
            <a:rect l="0" t="0" r="0" b="0"/>
            <a:pathLst>
              <a:path w="10820400" h="14300200">
                <a:moveTo>
                  <a:pt x="0" y="14300200"/>
                </a:moveTo>
                <a:lnTo>
                  <a:pt x="1082040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16" name="Freeform 3316"/>
          <p:cNvSpPr/>
          <p:nvPr/>
        </p:nvSpPr>
        <p:spPr>
          <a:xfrm rot="-5400000">
            <a:off x="8749427" y="5951935"/>
            <a:ext cx="476" cy="285750"/>
          </a:xfrm>
          <a:custGeom>
            <a:avLst/>
            <a:gdLst/>
            <a:ahLst/>
            <a:cxnLst/>
            <a:rect l="0" t="0" r="0" b="0"/>
            <a:pathLst>
              <a:path w="12700" h="7620000">
                <a:moveTo>
                  <a:pt x="12700" y="7620000"/>
                </a:moveTo>
                <a:lnTo>
                  <a:pt x="0" y="7620000"/>
                </a:lnTo>
                <a:lnTo>
                  <a:pt x="0" y="0"/>
                </a:lnTo>
                <a:close/>
                <a:moveTo>
                  <a:pt x="42240200" y="702056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317" name="Picture 3317"/>
          <p:cNvPicPr>
            <a:picLocks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24812" y="6060281"/>
            <a:ext cx="881063" cy="71438"/>
          </a:xfrm>
          <a:prstGeom prst="rect">
            <a:avLst/>
          </a:prstGeom>
          <a:noFill/>
        </p:spPr>
      </p:pic>
      <p:pic>
        <p:nvPicPr>
          <p:cNvPr id="3318" name="Picture 3318"/>
          <p:cNvPicPr>
            <a:picLocks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65406" y="5981224"/>
            <a:ext cx="170656" cy="67151"/>
          </a:xfrm>
          <a:prstGeom prst="rect">
            <a:avLst/>
          </a:prstGeom>
          <a:noFill/>
        </p:spPr>
      </p:pic>
      <p:sp>
        <p:nvSpPr>
          <p:cNvPr id="3319" name="Freeform 3319"/>
          <p:cNvSpPr/>
          <p:nvPr/>
        </p:nvSpPr>
        <p:spPr>
          <a:xfrm rot="-5400000">
            <a:off x="9030891" y="6036232"/>
            <a:ext cx="6667" cy="7143"/>
          </a:xfrm>
          <a:custGeom>
            <a:avLst/>
            <a:gdLst/>
            <a:ahLst/>
            <a:cxnLst/>
            <a:rect l="0" t="0" r="0" b="0"/>
            <a:pathLst>
              <a:path w="177800" h="190500">
                <a:moveTo>
                  <a:pt x="177800" y="190500"/>
                </a:moveTo>
                <a:lnTo>
                  <a:pt x="0" y="190500"/>
                </a:lnTo>
                <a:lnTo>
                  <a:pt x="0" y="0"/>
                </a:lnTo>
                <a:close/>
                <a:moveTo>
                  <a:pt x="36982400" y="589026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20" name="Freeform 3320"/>
          <p:cNvSpPr/>
          <p:nvPr/>
        </p:nvSpPr>
        <p:spPr>
          <a:xfrm rot="-5400000">
            <a:off x="9060657" y="6036470"/>
            <a:ext cx="6667" cy="6667"/>
          </a:xfrm>
          <a:custGeom>
            <a:avLst/>
            <a:gdLst/>
            <a:ahLst/>
            <a:cxnLst/>
            <a:rect l="0" t="0" r="0" b="0"/>
            <a:pathLst>
              <a:path w="177800" h="177800">
                <a:moveTo>
                  <a:pt x="177800" y="0"/>
                </a:moveTo>
                <a:lnTo>
                  <a:pt x="0" y="177800"/>
                </a:lnTo>
                <a:lnTo>
                  <a:pt x="0" y="0"/>
                </a:lnTo>
                <a:close/>
                <a:moveTo>
                  <a:pt x="36372800" y="581025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321" name="Picture 3321"/>
          <p:cNvPicPr>
            <a:picLocks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53500" y="6020753"/>
            <a:ext cx="194469" cy="150653"/>
          </a:xfrm>
          <a:prstGeom prst="rect">
            <a:avLst/>
          </a:prstGeom>
          <a:noFill/>
        </p:spPr>
      </p:pic>
      <p:sp>
        <p:nvSpPr>
          <p:cNvPr id="3322" name="Freeform 3322"/>
          <p:cNvSpPr/>
          <p:nvPr/>
        </p:nvSpPr>
        <p:spPr>
          <a:xfrm rot="-5400000">
            <a:off x="9030652" y="6157437"/>
            <a:ext cx="2381" cy="11906"/>
          </a:xfrm>
          <a:custGeom>
            <a:avLst/>
            <a:gdLst/>
            <a:ahLst/>
            <a:cxnLst/>
            <a:rect l="0" t="0" r="0" b="0"/>
            <a:pathLst>
              <a:path w="63500" h="317500">
                <a:moveTo>
                  <a:pt x="63500" y="0"/>
                </a:moveTo>
                <a:lnTo>
                  <a:pt x="63500" y="317500"/>
                </a:lnTo>
                <a:lnTo>
                  <a:pt x="0" y="317500"/>
                </a:lnTo>
                <a:close/>
                <a:moveTo>
                  <a:pt x="40538400" y="590296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323" name="Picture 3323"/>
          <p:cNvPicPr>
            <a:picLocks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48750" y="6146483"/>
            <a:ext cx="35243" cy="30003"/>
          </a:xfrm>
          <a:prstGeom prst="rect">
            <a:avLst/>
          </a:prstGeom>
          <a:noFill/>
        </p:spPr>
      </p:pic>
      <p:sp>
        <p:nvSpPr>
          <p:cNvPr id="3324" name="Freeform 3324"/>
          <p:cNvSpPr/>
          <p:nvPr/>
        </p:nvSpPr>
        <p:spPr>
          <a:xfrm rot="-5400000">
            <a:off x="9070181" y="6148864"/>
            <a:ext cx="3810" cy="22860"/>
          </a:xfrm>
          <a:custGeom>
            <a:avLst/>
            <a:gdLst/>
            <a:ahLst/>
            <a:cxnLst/>
            <a:rect l="0" t="0" r="0" b="0"/>
            <a:pathLst>
              <a:path w="101600" h="609600">
                <a:moveTo>
                  <a:pt x="101600" y="0"/>
                </a:moveTo>
                <a:lnTo>
                  <a:pt x="101600" y="609600"/>
                </a:lnTo>
                <a:lnTo>
                  <a:pt x="0" y="304800"/>
                </a:lnTo>
                <a:close/>
                <a:moveTo>
                  <a:pt x="39547800" y="581025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325" name="Picture 3325"/>
          <p:cNvPicPr>
            <a:picLocks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2553" y="6146483"/>
            <a:ext cx="47149" cy="27623"/>
          </a:xfrm>
          <a:prstGeom prst="rect">
            <a:avLst/>
          </a:prstGeom>
          <a:noFill/>
        </p:spPr>
      </p:pic>
      <p:sp>
        <p:nvSpPr>
          <p:cNvPr id="3326" name="Freeform 3326"/>
          <p:cNvSpPr/>
          <p:nvPr/>
        </p:nvSpPr>
        <p:spPr>
          <a:xfrm rot="-5400000">
            <a:off x="3853577" y="5224702"/>
            <a:ext cx="36671" cy="54292"/>
          </a:xfrm>
          <a:custGeom>
            <a:avLst/>
            <a:gdLst/>
            <a:ahLst/>
            <a:cxnLst/>
            <a:rect l="0" t="0" r="0" b="0"/>
            <a:pathLst>
              <a:path w="977900" h="1447800">
                <a:moveTo>
                  <a:pt x="228600" y="0"/>
                </a:moveTo>
                <a:lnTo>
                  <a:pt x="977900" y="1320800"/>
                </a:lnTo>
                <a:lnTo>
                  <a:pt x="762000" y="1447800"/>
                </a:lnTo>
                <a:lnTo>
                  <a:pt x="0" y="127000"/>
                </a:lnTo>
                <a:lnTo>
                  <a:pt x="22860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27" name="Freeform 3327"/>
          <p:cNvSpPr/>
          <p:nvPr/>
        </p:nvSpPr>
        <p:spPr>
          <a:xfrm rot="-5400000">
            <a:off x="3863340" y="5241132"/>
            <a:ext cx="36195" cy="54292"/>
          </a:xfrm>
          <a:custGeom>
            <a:avLst/>
            <a:gdLst/>
            <a:ahLst/>
            <a:cxnLst/>
            <a:rect l="0" t="0" r="0" b="0"/>
            <a:pathLst>
              <a:path w="965200" h="1447800">
                <a:moveTo>
                  <a:pt x="215900" y="0"/>
                </a:moveTo>
                <a:lnTo>
                  <a:pt x="965200" y="1320800"/>
                </a:lnTo>
                <a:lnTo>
                  <a:pt x="749300" y="1447800"/>
                </a:lnTo>
                <a:lnTo>
                  <a:pt x="0" y="127000"/>
                </a:lnTo>
                <a:lnTo>
                  <a:pt x="21590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28" name="Freeform 3328"/>
          <p:cNvSpPr/>
          <p:nvPr/>
        </p:nvSpPr>
        <p:spPr>
          <a:xfrm rot="-5400000">
            <a:off x="3872627" y="5257563"/>
            <a:ext cx="36195" cy="54768"/>
          </a:xfrm>
          <a:custGeom>
            <a:avLst/>
            <a:gdLst/>
            <a:ahLst/>
            <a:cxnLst/>
            <a:rect l="0" t="0" r="0" b="0"/>
            <a:pathLst>
              <a:path w="965200" h="1460500">
                <a:moveTo>
                  <a:pt x="215900" y="0"/>
                </a:moveTo>
                <a:lnTo>
                  <a:pt x="965200" y="1333500"/>
                </a:lnTo>
                <a:lnTo>
                  <a:pt x="749300" y="1460500"/>
                </a:lnTo>
                <a:lnTo>
                  <a:pt x="0" y="127000"/>
                </a:lnTo>
                <a:lnTo>
                  <a:pt x="21590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29" name="Freeform 3329"/>
          <p:cNvSpPr/>
          <p:nvPr/>
        </p:nvSpPr>
        <p:spPr>
          <a:xfrm rot="-5400000">
            <a:off x="3881913" y="5274470"/>
            <a:ext cx="36195" cy="54292"/>
          </a:xfrm>
          <a:custGeom>
            <a:avLst/>
            <a:gdLst/>
            <a:ahLst/>
            <a:cxnLst/>
            <a:rect l="0" t="0" r="0" b="0"/>
            <a:pathLst>
              <a:path w="965200" h="1447800">
                <a:moveTo>
                  <a:pt x="215900" y="0"/>
                </a:moveTo>
                <a:lnTo>
                  <a:pt x="965200" y="1320800"/>
                </a:lnTo>
                <a:lnTo>
                  <a:pt x="749300" y="1447800"/>
                </a:lnTo>
                <a:lnTo>
                  <a:pt x="0" y="127000"/>
                </a:lnTo>
                <a:lnTo>
                  <a:pt x="21590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30" name="Freeform 3330"/>
          <p:cNvSpPr/>
          <p:nvPr/>
        </p:nvSpPr>
        <p:spPr>
          <a:xfrm rot="-5400000">
            <a:off x="3891200" y="5290900"/>
            <a:ext cx="36671" cy="54292"/>
          </a:xfrm>
          <a:custGeom>
            <a:avLst/>
            <a:gdLst/>
            <a:ahLst/>
            <a:cxnLst/>
            <a:rect l="0" t="0" r="0" b="0"/>
            <a:pathLst>
              <a:path w="977900" h="1447800">
                <a:moveTo>
                  <a:pt x="228600" y="0"/>
                </a:moveTo>
                <a:lnTo>
                  <a:pt x="977900" y="1320800"/>
                </a:lnTo>
                <a:lnTo>
                  <a:pt x="749300" y="1447800"/>
                </a:lnTo>
                <a:lnTo>
                  <a:pt x="0" y="114300"/>
                </a:lnTo>
                <a:lnTo>
                  <a:pt x="22860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31" name="Freeform 3331"/>
          <p:cNvSpPr/>
          <p:nvPr/>
        </p:nvSpPr>
        <p:spPr>
          <a:xfrm rot="-5400000">
            <a:off x="3900487" y="5307331"/>
            <a:ext cx="36671" cy="54768"/>
          </a:xfrm>
          <a:custGeom>
            <a:avLst/>
            <a:gdLst/>
            <a:ahLst/>
            <a:cxnLst/>
            <a:rect l="0" t="0" r="0" b="0"/>
            <a:pathLst>
              <a:path w="977900" h="1460500">
                <a:moveTo>
                  <a:pt x="228600" y="0"/>
                </a:moveTo>
                <a:lnTo>
                  <a:pt x="977900" y="1333500"/>
                </a:lnTo>
                <a:lnTo>
                  <a:pt x="749300" y="1460500"/>
                </a:lnTo>
                <a:lnTo>
                  <a:pt x="0" y="127000"/>
                </a:lnTo>
                <a:lnTo>
                  <a:pt x="22860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32" name="Freeform 3332"/>
          <p:cNvSpPr/>
          <p:nvPr/>
        </p:nvSpPr>
        <p:spPr>
          <a:xfrm rot="-5400000">
            <a:off x="3909774" y="5324238"/>
            <a:ext cx="36671" cy="54292"/>
          </a:xfrm>
          <a:custGeom>
            <a:avLst/>
            <a:gdLst/>
            <a:ahLst/>
            <a:cxnLst/>
            <a:rect l="0" t="0" r="0" b="0"/>
            <a:pathLst>
              <a:path w="977900" h="1447800">
                <a:moveTo>
                  <a:pt x="228600" y="0"/>
                </a:moveTo>
                <a:lnTo>
                  <a:pt x="977900" y="1333500"/>
                </a:lnTo>
                <a:lnTo>
                  <a:pt x="749300" y="1447800"/>
                </a:lnTo>
                <a:lnTo>
                  <a:pt x="0" y="127000"/>
                </a:lnTo>
                <a:lnTo>
                  <a:pt x="22860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33" name="Freeform 3333"/>
          <p:cNvSpPr/>
          <p:nvPr/>
        </p:nvSpPr>
        <p:spPr>
          <a:xfrm rot="-5400000">
            <a:off x="3919299" y="5340907"/>
            <a:ext cx="36671" cy="54292"/>
          </a:xfrm>
          <a:custGeom>
            <a:avLst/>
            <a:gdLst/>
            <a:ahLst/>
            <a:cxnLst/>
            <a:rect l="0" t="0" r="0" b="0"/>
            <a:pathLst>
              <a:path w="977900" h="1447800">
                <a:moveTo>
                  <a:pt x="228600" y="0"/>
                </a:moveTo>
                <a:lnTo>
                  <a:pt x="977900" y="1320800"/>
                </a:lnTo>
                <a:lnTo>
                  <a:pt x="762000" y="1447800"/>
                </a:lnTo>
                <a:lnTo>
                  <a:pt x="0" y="127000"/>
                </a:lnTo>
                <a:lnTo>
                  <a:pt x="22860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34" name="Freeform 3334"/>
          <p:cNvSpPr/>
          <p:nvPr/>
        </p:nvSpPr>
        <p:spPr>
          <a:xfrm rot="-5400000">
            <a:off x="3928824" y="5357099"/>
            <a:ext cx="36195" cy="54768"/>
          </a:xfrm>
          <a:custGeom>
            <a:avLst/>
            <a:gdLst/>
            <a:ahLst/>
            <a:cxnLst/>
            <a:rect l="0" t="0" r="0" b="0"/>
            <a:pathLst>
              <a:path w="965200" h="1460500">
                <a:moveTo>
                  <a:pt x="215900" y="0"/>
                </a:moveTo>
                <a:lnTo>
                  <a:pt x="965200" y="1333500"/>
                </a:lnTo>
                <a:lnTo>
                  <a:pt x="749300" y="1460500"/>
                </a:lnTo>
                <a:lnTo>
                  <a:pt x="0" y="127000"/>
                </a:lnTo>
                <a:lnTo>
                  <a:pt x="21590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35" name="Freeform 3335"/>
          <p:cNvSpPr/>
          <p:nvPr/>
        </p:nvSpPr>
        <p:spPr>
          <a:xfrm rot="-5400000">
            <a:off x="3938111" y="5374006"/>
            <a:ext cx="36195" cy="54292"/>
          </a:xfrm>
          <a:custGeom>
            <a:avLst/>
            <a:gdLst/>
            <a:ahLst/>
            <a:cxnLst/>
            <a:rect l="0" t="0" r="0" b="0"/>
            <a:pathLst>
              <a:path w="965200" h="1447800">
                <a:moveTo>
                  <a:pt x="215900" y="0"/>
                </a:moveTo>
                <a:lnTo>
                  <a:pt x="965200" y="1333500"/>
                </a:lnTo>
                <a:lnTo>
                  <a:pt x="749300" y="1447800"/>
                </a:lnTo>
                <a:lnTo>
                  <a:pt x="0" y="127000"/>
                </a:lnTo>
                <a:lnTo>
                  <a:pt x="21590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36" name="Freeform 3336"/>
          <p:cNvSpPr/>
          <p:nvPr/>
        </p:nvSpPr>
        <p:spPr>
          <a:xfrm rot="-5400000">
            <a:off x="3947636" y="5390675"/>
            <a:ext cx="36195" cy="54292"/>
          </a:xfrm>
          <a:custGeom>
            <a:avLst/>
            <a:gdLst/>
            <a:ahLst/>
            <a:cxnLst/>
            <a:rect l="0" t="0" r="0" b="0"/>
            <a:pathLst>
              <a:path w="965200" h="1447800">
                <a:moveTo>
                  <a:pt x="215900" y="0"/>
                </a:moveTo>
                <a:lnTo>
                  <a:pt x="965200" y="1320800"/>
                </a:lnTo>
                <a:lnTo>
                  <a:pt x="749300" y="1447800"/>
                </a:lnTo>
                <a:lnTo>
                  <a:pt x="0" y="127000"/>
                </a:lnTo>
                <a:lnTo>
                  <a:pt x="21590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37" name="Freeform 3337"/>
          <p:cNvSpPr/>
          <p:nvPr/>
        </p:nvSpPr>
        <p:spPr>
          <a:xfrm rot="-5400000">
            <a:off x="3956923" y="5407105"/>
            <a:ext cx="36671" cy="54292"/>
          </a:xfrm>
          <a:custGeom>
            <a:avLst/>
            <a:gdLst/>
            <a:ahLst/>
            <a:cxnLst/>
            <a:rect l="0" t="0" r="0" b="0"/>
            <a:pathLst>
              <a:path w="977900" h="1447800">
                <a:moveTo>
                  <a:pt x="228600" y="0"/>
                </a:moveTo>
                <a:lnTo>
                  <a:pt x="977900" y="1320800"/>
                </a:lnTo>
                <a:lnTo>
                  <a:pt x="749300" y="1447800"/>
                </a:lnTo>
                <a:lnTo>
                  <a:pt x="0" y="114300"/>
                </a:lnTo>
                <a:lnTo>
                  <a:pt x="22860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38" name="Freeform 3338"/>
          <p:cNvSpPr/>
          <p:nvPr/>
        </p:nvSpPr>
        <p:spPr>
          <a:xfrm>
            <a:off x="4040534" y="3453982"/>
            <a:ext cx="24098" cy="77774"/>
          </a:xfrm>
          <a:custGeom>
            <a:avLst/>
            <a:gdLst/>
            <a:ahLst/>
            <a:cxnLst/>
            <a:rect l="0" t="0" r="0" b="0"/>
            <a:pathLst>
              <a:path w="642615" h="2073974">
                <a:moveTo>
                  <a:pt x="642615" y="0"/>
                </a:moveTo>
                <a:cubicBezTo>
                  <a:pt x="194491" y="592273"/>
                  <a:pt x="0" y="1338304"/>
                  <a:pt x="101928" y="2073974"/>
                </a:cubicBez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39" name="Freeform 3339"/>
          <p:cNvSpPr/>
          <p:nvPr/>
        </p:nvSpPr>
        <p:spPr>
          <a:xfrm rot="-5400000">
            <a:off x="3934778" y="3640456"/>
            <a:ext cx="266223" cy="46196"/>
          </a:xfrm>
          <a:custGeom>
            <a:avLst/>
            <a:gdLst/>
            <a:ahLst/>
            <a:cxnLst/>
            <a:rect l="0" t="0" r="0" b="0"/>
            <a:pathLst>
              <a:path w="7099300" h="1231900">
                <a:moveTo>
                  <a:pt x="7061200" y="0"/>
                </a:moveTo>
                <a:lnTo>
                  <a:pt x="0" y="977900"/>
                </a:lnTo>
                <a:lnTo>
                  <a:pt x="38100" y="1231900"/>
                </a:lnTo>
                <a:lnTo>
                  <a:pt x="7099300" y="2540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40" name="Freeform 3340"/>
          <p:cNvSpPr/>
          <p:nvPr/>
        </p:nvSpPr>
        <p:spPr>
          <a:xfrm>
            <a:off x="4050316" y="3459730"/>
            <a:ext cx="21912" cy="70719"/>
          </a:xfrm>
          <a:custGeom>
            <a:avLst/>
            <a:gdLst/>
            <a:ahLst/>
            <a:cxnLst/>
            <a:rect l="0" t="0" r="0" b="0"/>
            <a:pathLst>
              <a:path w="584328" h="1885858">
                <a:moveTo>
                  <a:pt x="584328" y="0"/>
                </a:moveTo>
                <a:cubicBezTo>
                  <a:pt x="176850" y="538552"/>
                  <a:pt x="0" y="1216915"/>
                  <a:pt x="92683" y="1885858"/>
                </a:cubicBez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41" name="Freeform 3341"/>
          <p:cNvSpPr/>
          <p:nvPr/>
        </p:nvSpPr>
        <p:spPr>
          <a:xfrm rot="-5400000">
            <a:off x="4051221" y="3345895"/>
            <a:ext cx="128111" cy="100012"/>
          </a:xfrm>
          <a:custGeom>
            <a:avLst/>
            <a:gdLst/>
            <a:ahLst/>
            <a:cxnLst/>
            <a:rect l="0" t="0" r="0" b="0"/>
            <a:pathLst>
              <a:path w="3416300" h="2667000">
                <a:moveTo>
                  <a:pt x="0" y="203200"/>
                </a:moveTo>
                <a:lnTo>
                  <a:pt x="3263900" y="2667000"/>
                </a:lnTo>
                <a:lnTo>
                  <a:pt x="3416300" y="2463800"/>
                </a:lnTo>
                <a:lnTo>
                  <a:pt x="15240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42" name="Freeform 3342"/>
          <p:cNvSpPr/>
          <p:nvPr/>
        </p:nvSpPr>
        <p:spPr>
          <a:xfrm>
            <a:off x="5323069" y="1592505"/>
            <a:ext cx="288594" cy="197855"/>
          </a:xfrm>
          <a:custGeom>
            <a:avLst/>
            <a:gdLst/>
            <a:ahLst/>
            <a:cxnLst/>
            <a:rect l="0" t="0" r="0" b="0"/>
            <a:pathLst>
              <a:path w="7695839" h="5276142">
                <a:moveTo>
                  <a:pt x="7695839" y="0"/>
                </a:moveTo>
                <a:cubicBezTo>
                  <a:pt x="4626848" y="878838"/>
                  <a:pt x="1926172" y="2730377"/>
                  <a:pt x="0" y="5276142"/>
                </a:cubicBez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43" name="Freeform 3343"/>
          <p:cNvSpPr/>
          <p:nvPr/>
        </p:nvSpPr>
        <p:spPr>
          <a:xfrm rot="-5400000">
            <a:off x="4813935" y="1860710"/>
            <a:ext cx="587216" cy="447198"/>
          </a:xfrm>
          <a:custGeom>
            <a:avLst/>
            <a:gdLst/>
            <a:ahLst/>
            <a:cxnLst/>
            <a:rect l="0" t="0" r="0" b="0"/>
            <a:pathLst>
              <a:path w="15659100" h="11925300">
                <a:moveTo>
                  <a:pt x="15659100" y="11722100"/>
                </a:moveTo>
                <a:lnTo>
                  <a:pt x="152400" y="0"/>
                </a:lnTo>
                <a:lnTo>
                  <a:pt x="0" y="203200"/>
                </a:lnTo>
                <a:lnTo>
                  <a:pt x="15506700" y="119253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44" name="Freeform 3344"/>
          <p:cNvSpPr/>
          <p:nvPr/>
        </p:nvSpPr>
        <p:spPr>
          <a:xfrm>
            <a:off x="5330665" y="1601662"/>
            <a:ext cx="283620" cy="194445"/>
          </a:xfrm>
          <a:custGeom>
            <a:avLst/>
            <a:gdLst/>
            <a:ahLst/>
            <a:cxnLst/>
            <a:rect l="0" t="0" r="0" b="0"/>
            <a:pathLst>
              <a:path w="7563209" h="5185212">
                <a:moveTo>
                  <a:pt x="7563209" y="0"/>
                </a:moveTo>
                <a:cubicBezTo>
                  <a:pt x="4547109" y="863691"/>
                  <a:pt x="1892977" y="2683322"/>
                  <a:pt x="0" y="5185212"/>
                </a:cubicBez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45" name="Freeform 3345"/>
          <p:cNvSpPr/>
          <p:nvPr/>
        </p:nvSpPr>
        <p:spPr>
          <a:xfrm rot="-5400000">
            <a:off x="5639753" y="1540670"/>
            <a:ext cx="33813" cy="89058"/>
          </a:xfrm>
          <a:custGeom>
            <a:avLst/>
            <a:gdLst/>
            <a:ahLst/>
            <a:cxnLst/>
            <a:rect l="0" t="0" r="0" b="0"/>
            <a:pathLst>
              <a:path w="901700" h="2374900">
                <a:moveTo>
                  <a:pt x="0" y="63500"/>
                </a:moveTo>
                <a:lnTo>
                  <a:pt x="660400" y="2374900"/>
                </a:lnTo>
                <a:lnTo>
                  <a:pt x="901700" y="2298700"/>
                </a:lnTo>
                <a:lnTo>
                  <a:pt x="24130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46" name="Freeform 3346"/>
          <p:cNvSpPr/>
          <p:nvPr/>
        </p:nvSpPr>
        <p:spPr>
          <a:xfrm rot="-5400000">
            <a:off x="3844528" y="5208033"/>
            <a:ext cx="36671" cy="54292"/>
          </a:xfrm>
          <a:custGeom>
            <a:avLst/>
            <a:gdLst/>
            <a:ahLst/>
            <a:cxnLst/>
            <a:rect l="0" t="0" r="0" b="0"/>
            <a:pathLst>
              <a:path w="977900" h="1447800">
                <a:moveTo>
                  <a:pt x="228600" y="0"/>
                </a:moveTo>
                <a:lnTo>
                  <a:pt x="977900" y="1320800"/>
                </a:lnTo>
                <a:lnTo>
                  <a:pt x="749300" y="1447800"/>
                </a:lnTo>
                <a:lnTo>
                  <a:pt x="0" y="114300"/>
                </a:lnTo>
                <a:lnTo>
                  <a:pt x="22860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47" name="Freeform 3347"/>
          <p:cNvSpPr/>
          <p:nvPr/>
        </p:nvSpPr>
        <p:spPr>
          <a:xfrm rot="-5400000">
            <a:off x="5705951" y="5033963"/>
            <a:ext cx="1905" cy="3810"/>
          </a:xfrm>
          <a:custGeom>
            <a:avLst/>
            <a:gdLst/>
            <a:ahLst/>
            <a:cxnLst/>
            <a:rect l="0" t="0" r="0" b="0"/>
            <a:pathLst>
              <a:path w="50800" h="101600">
                <a:moveTo>
                  <a:pt x="0" y="101600"/>
                </a:moveTo>
                <a:lnTo>
                  <a:pt x="50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48" name="Freeform 3348"/>
          <p:cNvSpPr/>
          <p:nvPr/>
        </p:nvSpPr>
        <p:spPr>
          <a:xfrm rot="-5400000">
            <a:off x="5705238" y="5035154"/>
            <a:ext cx="3333" cy="1905"/>
          </a:xfrm>
          <a:custGeom>
            <a:avLst/>
            <a:gdLst/>
            <a:ahLst/>
            <a:cxnLst/>
            <a:rect l="0" t="0" r="0" b="0"/>
            <a:pathLst>
              <a:path w="88900" h="50800">
                <a:moveTo>
                  <a:pt x="0" y="0"/>
                </a:moveTo>
                <a:lnTo>
                  <a:pt x="88900" y="50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49" name="Freeform 3349"/>
          <p:cNvSpPr/>
          <p:nvPr/>
        </p:nvSpPr>
        <p:spPr>
          <a:xfrm rot="-5400000">
            <a:off x="5789057" y="5073730"/>
            <a:ext cx="476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0" y="0"/>
                </a:moveTo>
                <a:lnTo>
                  <a:pt x="12700" y="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50" name="Freeform 3350"/>
          <p:cNvSpPr/>
          <p:nvPr/>
        </p:nvSpPr>
        <p:spPr>
          <a:xfrm rot="-5400000">
            <a:off x="5789057" y="5073254"/>
            <a:ext cx="952" cy="476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12700" y="0"/>
                </a:moveTo>
                <a:lnTo>
                  <a:pt x="25400" y="12700"/>
                </a:lnTo>
                <a:lnTo>
                  <a:pt x="12700" y="0"/>
                </a:lnTo>
                <a:lnTo>
                  <a:pt x="0" y="0"/>
                </a:lnTo>
                <a:lnTo>
                  <a:pt x="12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51" name="Freeform 3351"/>
          <p:cNvSpPr/>
          <p:nvPr/>
        </p:nvSpPr>
        <p:spPr>
          <a:xfrm rot="-5400000">
            <a:off x="5789295" y="5073016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12700"/>
                </a:moveTo>
                <a:lnTo>
                  <a:pt x="0" y="0"/>
                </a:lnTo>
                <a:lnTo>
                  <a:pt x="1270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52" name="Freeform 3352"/>
          <p:cNvSpPr/>
          <p:nvPr/>
        </p:nvSpPr>
        <p:spPr>
          <a:xfrm rot="-5400000">
            <a:off x="5785961" y="5074445"/>
            <a:ext cx="6667" cy="20002"/>
          </a:xfrm>
          <a:custGeom>
            <a:avLst/>
            <a:gdLst/>
            <a:ahLst/>
            <a:cxnLst/>
            <a:rect l="0" t="0" r="0" b="0"/>
            <a:pathLst>
              <a:path w="177800" h="533400">
                <a:moveTo>
                  <a:pt x="101600" y="241300"/>
                </a:moveTo>
                <a:lnTo>
                  <a:pt x="0" y="533400"/>
                </a:lnTo>
                <a:lnTo>
                  <a:pt x="127000" y="139700"/>
                </a:lnTo>
                <a:lnTo>
                  <a:pt x="101600" y="241300"/>
                </a:lnTo>
                <a:lnTo>
                  <a:pt x="152400" y="88900"/>
                </a:lnTo>
                <a:lnTo>
                  <a:pt x="152400" y="50800"/>
                </a:lnTo>
                <a:lnTo>
                  <a:pt x="177800" y="0"/>
                </a:lnTo>
                <a:lnTo>
                  <a:pt x="165100" y="12700"/>
                </a:lnTo>
                <a:lnTo>
                  <a:pt x="127000" y="139700"/>
                </a:lnTo>
                <a:lnTo>
                  <a:pt x="1016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53" name="Freeform 3353"/>
          <p:cNvSpPr/>
          <p:nvPr/>
        </p:nvSpPr>
        <p:spPr>
          <a:xfrm rot="-5400000">
            <a:off x="5711190" y="5020628"/>
            <a:ext cx="14287" cy="16192"/>
          </a:xfrm>
          <a:custGeom>
            <a:avLst/>
            <a:gdLst/>
            <a:ahLst/>
            <a:cxnLst/>
            <a:rect l="0" t="0" r="0" b="0"/>
            <a:pathLst>
              <a:path w="381000" h="431800">
                <a:moveTo>
                  <a:pt x="165100" y="177800"/>
                </a:moveTo>
                <a:lnTo>
                  <a:pt x="381000" y="431800"/>
                </a:lnTo>
                <a:lnTo>
                  <a:pt x="114300" y="127000"/>
                </a:lnTo>
                <a:lnTo>
                  <a:pt x="165100" y="177800"/>
                </a:lnTo>
                <a:lnTo>
                  <a:pt x="50800" y="50800"/>
                </a:lnTo>
                <a:lnTo>
                  <a:pt x="25400" y="25400"/>
                </a:lnTo>
                <a:lnTo>
                  <a:pt x="0" y="0"/>
                </a:lnTo>
                <a:lnTo>
                  <a:pt x="12700" y="12700"/>
                </a:lnTo>
                <a:lnTo>
                  <a:pt x="114300" y="127000"/>
                </a:lnTo>
                <a:lnTo>
                  <a:pt x="165100" y="177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54" name="Freeform 3354"/>
          <p:cNvSpPr/>
          <p:nvPr/>
        </p:nvSpPr>
        <p:spPr>
          <a:xfrm rot="-5400000">
            <a:off x="5729287" y="5036345"/>
            <a:ext cx="10001" cy="11906"/>
          </a:xfrm>
          <a:custGeom>
            <a:avLst/>
            <a:gdLst/>
            <a:ahLst/>
            <a:cxnLst/>
            <a:rect l="0" t="0" r="0" b="0"/>
            <a:pathLst>
              <a:path w="266700" h="317500">
                <a:moveTo>
                  <a:pt x="266700" y="317500"/>
                </a:moveTo>
                <a:lnTo>
                  <a:pt x="0" y="0"/>
                </a:lnTo>
                <a:lnTo>
                  <a:pt x="50800" y="50800"/>
                </a:lnTo>
                <a:lnTo>
                  <a:pt x="266700" y="317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55" name="Freeform 3355"/>
          <p:cNvSpPr/>
          <p:nvPr/>
        </p:nvSpPr>
        <p:spPr>
          <a:xfrm rot="-5400000">
            <a:off x="5723810" y="5045155"/>
            <a:ext cx="6191" cy="6667"/>
          </a:xfrm>
          <a:custGeom>
            <a:avLst/>
            <a:gdLst/>
            <a:ahLst/>
            <a:cxnLst/>
            <a:rect l="0" t="0" r="0" b="0"/>
            <a:pathLst>
              <a:path w="165100" h="177800">
                <a:moveTo>
                  <a:pt x="114300" y="127000"/>
                </a:moveTo>
                <a:lnTo>
                  <a:pt x="12700" y="12700"/>
                </a:lnTo>
                <a:lnTo>
                  <a:pt x="0" y="0"/>
                </a:lnTo>
                <a:lnTo>
                  <a:pt x="25400" y="25400"/>
                </a:lnTo>
                <a:lnTo>
                  <a:pt x="50800" y="50800"/>
                </a:lnTo>
                <a:lnTo>
                  <a:pt x="165100" y="177800"/>
                </a:lnTo>
                <a:lnTo>
                  <a:pt x="114300" y="127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56" name="Freeform 3356"/>
          <p:cNvSpPr/>
          <p:nvPr/>
        </p:nvSpPr>
        <p:spPr>
          <a:xfrm rot="-5400000">
            <a:off x="5725478" y="5023009"/>
            <a:ext cx="15240" cy="13335"/>
          </a:xfrm>
          <a:custGeom>
            <a:avLst/>
            <a:gdLst/>
            <a:ahLst/>
            <a:cxnLst/>
            <a:rect l="0" t="0" r="0" b="0"/>
            <a:pathLst>
              <a:path w="406400" h="355600">
                <a:moveTo>
                  <a:pt x="406400" y="0"/>
                </a:moveTo>
                <a:lnTo>
                  <a:pt x="0" y="355600"/>
                </a:lnTo>
                <a:lnTo>
                  <a:pt x="406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57" name="Freeform 3357"/>
          <p:cNvSpPr/>
          <p:nvPr/>
        </p:nvSpPr>
        <p:spPr>
          <a:xfrm rot="-5400000">
            <a:off x="5725240" y="502277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406400" y="0"/>
                </a:ln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58" name="Freeform 3358"/>
          <p:cNvSpPr/>
          <p:nvPr/>
        </p:nvSpPr>
        <p:spPr>
          <a:xfrm rot="-5400000">
            <a:off x="5725240" y="502277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59" name="Freeform 3359"/>
          <p:cNvSpPr/>
          <p:nvPr/>
        </p:nvSpPr>
        <p:spPr>
          <a:xfrm rot="-5400000">
            <a:off x="5725240" y="502277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60" name="Freeform 3360"/>
          <p:cNvSpPr/>
          <p:nvPr/>
        </p:nvSpPr>
        <p:spPr>
          <a:xfrm rot="-5400000">
            <a:off x="5725240" y="502277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61" name="Freeform 3361"/>
          <p:cNvSpPr/>
          <p:nvPr/>
        </p:nvSpPr>
        <p:spPr>
          <a:xfrm rot="-5400000">
            <a:off x="5725240" y="502277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62" name="Freeform 3362"/>
          <p:cNvSpPr/>
          <p:nvPr/>
        </p:nvSpPr>
        <p:spPr>
          <a:xfrm rot="-5400000">
            <a:off x="5725240" y="502277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63" name="Freeform 3363"/>
          <p:cNvSpPr/>
          <p:nvPr/>
        </p:nvSpPr>
        <p:spPr>
          <a:xfrm rot="-5400000">
            <a:off x="5725240" y="502277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64" name="Freeform 3364"/>
          <p:cNvSpPr/>
          <p:nvPr/>
        </p:nvSpPr>
        <p:spPr>
          <a:xfrm rot="-5400000">
            <a:off x="5725478" y="5022533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0"/>
                </a:moveTo>
                <a:lnTo>
                  <a:pt x="0" y="355600"/>
                </a:lnTo>
                <a:lnTo>
                  <a:pt x="0" y="3683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65" name="Freeform 3365"/>
          <p:cNvSpPr/>
          <p:nvPr/>
        </p:nvSpPr>
        <p:spPr>
          <a:xfrm rot="-5400000">
            <a:off x="5725478" y="5022533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0"/>
                </a:moveTo>
                <a:lnTo>
                  <a:pt x="0" y="3683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66" name="Freeform 3366"/>
          <p:cNvSpPr/>
          <p:nvPr/>
        </p:nvSpPr>
        <p:spPr>
          <a:xfrm rot="-5400000">
            <a:off x="5725478" y="5022533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0"/>
                </a:moveTo>
                <a:lnTo>
                  <a:pt x="0" y="3683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67" name="Freeform 3367"/>
          <p:cNvSpPr/>
          <p:nvPr/>
        </p:nvSpPr>
        <p:spPr>
          <a:xfrm rot="-5400000">
            <a:off x="5725478" y="5022533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0"/>
                </a:moveTo>
                <a:lnTo>
                  <a:pt x="0" y="3683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68" name="Freeform 3368"/>
          <p:cNvSpPr/>
          <p:nvPr/>
        </p:nvSpPr>
        <p:spPr>
          <a:xfrm rot="-5400000">
            <a:off x="5725478" y="5022533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0"/>
                </a:moveTo>
                <a:lnTo>
                  <a:pt x="0" y="3683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69" name="Freeform 3369"/>
          <p:cNvSpPr/>
          <p:nvPr/>
        </p:nvSpPr>
        <p:spPr>
          <a:xfrm rot="-5400000">
            <a:off x="5725478" y="5022533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12700"/>
                </a:moveTo>
                <a:lnTo>
                  <a:pt x="419100" y="0"/>
                </a:lnTo>
                <a:lnTo>
                  <a:pt x="0" y="368300"/>
                </a:lnTo>
                <a:lnTo>
                  <a:pt x="41910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70" name="Freeform 3370"/>
          <p:cNvSpPr/>
          <p:nvPr/>
        </p:nvSpPr>
        <p:spPr>
          <a:xfrm rot="-5400000">
            <a:off x="5725716" y="502277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71" name="Freeform 3371"/>
          <p:cNvSpPr/>
          <p:nvPr/>
        </p:nvSpPr>
        <p:spPr>
          <a:xfrm rot="-5400000">
            <a:off x="5725716" y="502277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72" name="Freeform 3372"/>
          <p:cNvSpPr/>
          <p:nvPr/>
        </p:nvSpPr>
        <p:spPr>
          <a:xfrm rot="-5400000">
            <a:off x="5725716" y="502277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73" name="Freeform 3373"/>
          <p:cNvSpPr/>
          <p:nvPr/>
        </p:nvSpPr>
        <p:spPr>
          <a:xfrm rot="-5400000">
            <a:off x="5725716" y="502277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74" name="Freeform 3374"/>
          <p:cNvSpPr/>
          <p:nvPr/>
        </p:nvSpPr>
        <p:spPr>
          <a:xfrm rot="-5400000">
            <a:off x="5725716" y="502277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75" name="Freeform 3375"/>
          <p:cNvSpPr/>
          <p:nvPr/>
        </p:nvSpPr>
        <p:spPr>
          <a:xfrm rot="-5400000">
            <a:off x="5725716" y="502277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76" name="Freeform 3376"/>
          <p:cNvSpPr/>
          <p:nvPr/>
        </p:nvSpPr>
        <p:spPr>
          <a:xfrm rot="-5400000">
            <a:off x="5725716" y="502277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77" name="Freeform 3377"/>
          <p:cNvSpPr/>
          <p:nvPr/>
        </p:nvSpPr>
        <p:spPr>
          <a:xfrm rot="-5400000">
            <a:off x="5725716" y="502277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78" name="Freeform 3378"/>
          <p:cNvSpPr/>
          <p:nvPr/>
        </p:nvSpPr>
        <p:spPr>
          <a:xfrm rot="-5400000">
            <a:off x="5725716" y="502277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79" name="Freeform 3379"/>
          <p:cNvSpPr/>
          <p:nvPr/>
        </p:nvSpPr>
        <p:spPr>
          <a:xfrm rot="-5400000">
            <a:off x="5725716" y="502277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80" name="Freeform 3380"/>
          <p:cNvSpPr/>
          <p:nvPr/>
        </p:nvSpPr>
        <p:spPr>
          <a:xfrm rot="-5400000">
            <a:off x="5725716" y="502277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81" name="Freeform 3381"/>
          <p:cNvSpPr/>
          <p:nvPr/>
        </p:nvSpPr>
        <p:spPr>
          <a:xfrm rot="-5400000">
            <a:off x="5725716" y="502277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82" name="Freeform 3382"/>
          <p:cNvSpPr/>
          <p:nvPr/>
        </p:nvSpPr>
        <p:spPr>
          <a:xfrm rot="-5400000">
            <a:off x="5725716" y="502277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83" name="Freeform 3383"/>
          <p:cNvSpPr/>
          <p:nvPr/>
        </p:nvSpPr>
        <p:spPr>
          <a:xfrm rot="-5400000">
            <a:off x="5725716" y="502277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84" name="Freeform 3384"/>
          <p:cNvSpPr/>
          <p:nvPr/>
        </p:nvSpPr>
        <p:spPr>
          <a:xfrm rot="-5400000">
            <a:off x="5725716" y="502277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85" name="Freeform 3385"/>
          <p:cNvSpPr/>
          <p:nvPr/>
        </p:nvSpPr>
        <p:spPr>
          <a:xfrm rot="-5400000">
            <a:off x="5725716" y="502277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86" name="Freeform 3386"/>
          <p:cNvSpPr/>
          <p:nvPr/>
        </p:nvSpPr>
        <p:spPr>
          <a:xfrm rot="-5400000">
            <a:off x="5725478" y="5022533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0"/>
                </a:moveTo>
                <a:lnTo>
                  <a:pt x="419100" y="12700"/>
                </a:lnTo>
                <a:lnTo>
                  <a:pt x="0" y="3683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87" name="Freeform 3387"/>
          <p:cNvSpPr/>
          <p:nvPr/>
        </p:nvSpPr>
        <p:spPr>
          <a:xfrm rot="-5400000">
            <a:off x="5725478" y="5022533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0"/>
                </a:moveTo>
                <a:lnTo>
                  <a:pt x="0" y="3683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88" name="Freeform 3388"/>
          <p:cNvSpPr/>
          <p:nvPr/>
        </p:nvSpPr>
        <p:spPr>
          <a:xfrm rot="-5400000">
            <a:off x="5725478" y="5022533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0"/>
                </a:moveTo>
                <a:lnTo>
                  <a:pt x="0" y="3683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89" name="Freeform 3389"/>
          <p:cNvSpPr/>
          <p:nvPr/>
        </p:nvSpPr>
        <p:spPr>
          <a:xfrm rot="-5400000">
            <a:off x="5725478" y="5022533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0"/>
                </a:moveTo>
                <a:lnTo>
                  <a:pt x="0" y="3683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90" name="Freeform 3390"/>
          <p:cNvSpPr/>
          <p:nvPr/>
        </p:nvSpPr>
        <p:spPr>
          <a:xfrm rot="-5400000">
            <a:off x="5725478" y="5022533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0"/>
                </a:moveTo>
                <a:lnTo>
                  <a:pt x="0" y="368300"/>
                </a:ln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91" name="Freeform 3391"/>
          <p:cNvSpPr/>
          <p:nvPr/>
        </p:nvSpPr>
        <p:spPr>
          <a:xfrm rot="-5400000">
            <a:off x="5725240" y="502277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92" name="Freeform 3392"/>
          <p:cNvSpPr/>
          <p:nvPr/>
        </p:nvSpPr>
        <p:spPr>
          <a:xfrm rot="-5400000">
            <a:off x="5709047" y="5036583"/>
            <a:ext cx="16192" cy="13811"/>
          </a:xfrm>
          <a:custGeom>
            <a:avLst/>
            <a:gdLst/>
            <a:ahLst/>
            <a:cxnLst/>
            <a:rect l="0" t="0" r="0" b="0"/>
            <a:pathLst>
              <a:path w="431800" h="368300">
                <a:moveTo>
                  <a:pt x="431800" y="12700"/>
                </a:moveTo>
                <a:lnTo>
                  <a:pt x="419100" y="0"/>
                </a:lnTo>
                <a:lnTo>
                  <a:pt x="0" y="355600"/>
                </a:lnTo>
                <a:lnTo>
                  <a:pt x="12700" y="368300"/>
                </a:lnTo>
                <a:lnTo>
                  <a:pt x="43180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93" name="Freeform 3393"/>
          <p:cNvSpPr/>
          <p:nvPr/>
        </p:nvSpPr>
        <p:spPr>
          <a:xfrm rot="-5400000">
            <a:off x="5696903" y="5022057"/>
            <a:ext cx="19050" cy="8572"/>
          </a:xfrm>
          <a:custGeom>
            <a:avLst/>
            <a:gdLst/>
            <a:ahLst/>
            <a:cxnLst/>
            <a:rect l="0" t="0" r="0" b="0"/>
            <a:pathLst>
              <a:path w="508000" h="228600">
                <a:moveTo>
                  <a:pt x="241300" y="114300"/>
                </a:moveTo>
                <a:lnTo>
                  <a:pt x="508000" y="228600"/>
                </a:lnTo>
                <a:lnTo>
                  <a:pt x="139700" y="63500"/>
                </a:lnTo>
                <a:lnTo>
                  <a:pt x="241300" y="114300"/>
                </a:lnTo>
                <a:lnTo>
                  <a:pt x="101600" y="38100"/>
                </a:lnTo>
                <a:lnTo>
                  <a:pt x="63500" y="25400"/>
                </a:lnTo>
                <a:lnTo>
                  <a:pt x="0" y="0"/>
                </a:lnTo>
                <a:lnTo>
                  <a:pt x="12700" y="0"/>
                </a:lnTo>
                <a:lnTo>
                  <a:pt x="139700" y="63500"/>
                </a:lnTo>
                <a:lnTo>
                  <a:pt x="241300" y="114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94" name="Freeform 3394"/>
          <p:cNvSpPr/>
          <p:nvPr/>
        </p:nvSpPr>
        <p:spPr>
          <a:xfrm rot="-5400000">
            <a:off x="5681901" y="5011818"/>
            <a:ext cx="13811" cy="6667"/>
          </a:xfrm>
          <a:custGeom>
            <a:avLst/>
            <a:gdLst/>
            <a:ahLst/>
            <a:cxnLst/>
            <a:rect l="0" t="0" r="0" b="0"/>
            <a:pathLst>
              <a:path w="368300" h="177800">
                <a:moveTo>
                  <a:pt x="368300" y="177800"/>
                </a:moveTo>
                <a:lnTo>
                  <a:pt x="0" y="0"/>
                </a:lnTo>
                <a:lnTo>
                  <a:pt x="101600" y="50800"/>
                </a:lnTo>
                <a:lnTo>
                  <a:pt x="368300" y="177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95" name="Freeform 3395"/>
          <p:cNvSpPr/>
          <p:nvPr/>
        </p:nvSpPr>
        <p:spPr>
          <a:xfrm rot="-5400000">
            <a:off x="5680711" y="5020628"/>
            <a:ext cx="9048" cy="4286"/>
          </a:xfrm>
          <a:custGeom>
            <a:avLst/>
            <a:gdLst/>
            <a:ahLst/>
            <a:cxnLst/>
            <a:rect l="0" t="0" r="0" b="0"/>
            <a:pathLst>
              <a:path w="241300" h="114300">
                <a:moveTo>
                  <a:pt x="139700" y="63500"/>
                </a:moveTo>
                <a:lnTo>
                  <a:pt x="12700" y="12700"/>
                </a:lnTo>
                <a:lnTo>
                  <a:pt x="0" y="0"/>
                </a:lnTo>
                <a:lnTo>
                  <a:pt x="63500" y="38100"/>
                </a:lnTo>
                <a:lnTo>
                  <a:pt x="101600" y="50800"/>
                </a:lnTo>
                <a:lnTo>
                  <a:pt x="241300" y="114300"/>
                </a:lnTo>
                <a:lnTo>
                  <a:pt x="13970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96" name="Freeform 3396"/>
          <p:cNvSpPr/>
          <p:nvPr/>
        </p:nvSpPr>
        <p:spPr>
          <a:xfrm rot="-5400000">
            <a:off x="5696902" y="5003483"/>
            <a:ext cx="8572" cy="19050"/>
          </a:xfrm>
          <a:custGeom>
            <a:avLst/>
            <a:gdLst/>
            <a:ahLst/>
            <a:cxnLst/>
            <a:rect l="0" t="0" r="0" b="0"/>
            <a:pathLst>
              <a:path w="228600" h="508000">
                <a:moveTo>
                  <a:pt x="0" y="508000"/>
                </a:moveTo>
                <a:lnTo>
                  <a:pt x="228600" y="0"/>
                </a:lnTo>
                <a:lnTo>
                  <a:pt x="0" y="508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97" name="Freeform 3397"/>
          <p:cNvSpPr/>
          <p:nvPr/>
        </p:nvSpPr>
        <p:spPr>
          <a:xfrm rot="-5400000">
            <a:off x="5696664" y="5003245"/>
            <a:ext cx="9048" cy="19050"/>
          </a:xfrm>
          <a:custGeom>
            <a:avLst/>
            <a:gdLst/>
            <a:ahLst/>
            <a:cxnLst/>
            <a:rect l="0" t="0" r="0" b="0"/>
            <a:pathLst>
              <a:path w="241300" h="508000">
                <a:moveTo>
                  <a:pt x="0" y="508000"/>
                </a:moveTo>
                <a:lnTo>
                  <a:pt x="228600" y="0"/>
                </a:lnTo>
                <a:lnTo>
                  <a:pt x="241300" y="12700"/>
                </a:lnTo>
                <a:lnTo>
                  <a:pt x="0" y="508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98" name="Freeform 3398"/>
          <p:cNvSpPr/>
          <p:nvPr/>
        </p:nvSpPr>
        <p:spPr>
          <a:xfrm rot="-5400000">
            <a:off x="5696903" y="5003484"/>
            <a:ext cx="9048" cy="18573"/>
          </a:xfrm>
          <a:custGeom>
            <a:avLst/>
            <a:gdLst/>
            <a:ahLst/>
            <a:cxnLst/>
            <a:rect l="0" t="0" r="0" b="0"/>
            <a:pathLst>
              <a:path w="241300" h="495300">
                <a:moveTo>
                  <a:pt x="12700" y="495300"/>
                </a:moveTo>
                <a:lnTo>
                  <a:pt x="0" y="495300"/>
                </a:lnTo>
                <a:lnTo>
                  <a:pt x="241300" y="0"/>
                </a:lnTo>
                <a:lnTo>
                  <a:pt x="127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99" name="Freeform 3399"/>
          <p:cNvSpPr/>
          <p:nvPr/>
        </p:nvSpPr>
        <p:spPr>
          <a:xfrm rot="-5400000">
            <a:off x="5697141" y="5003245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0" y="495300"/>
                </a:moveTo>
                <a:lnTo>
                  <a:pt x="228600" y="0"/>
                </a:lnTo>
                <a:lnTo>
                  <a:pt x="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00" name="Freeform 3400"/>
          <p:cNvSpPr/>
          <p:nvPr/>
        </p:nvSpPr>
        <p:spPr>
          <a:xfrm rot="-5400000">
            <a:off x="5697141" y="5003245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0" y="495300"/>
                </a:moveTo>
                <a:lnTo>
                  <a:pt x="228600" y="0"/>
                </a:lnTo>
                <a:lnTo>
                  <a:pt x="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01" name="Freeform 3401"/>
          <p:cNvSpPr/>
          <p:nvPr/>
        </p:nvSpPr>
        <p:spPr>
          <a:xfrm rot="-5400000">
            <a:off x="5697141" y="5003245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0" y="495300"/>
                </a:moveTo>
                <a:lnTo>
                  <a:pt x="228600" y="0"/>
                </a:lnTo>
                <a:lnTo>
                  <a:pt x="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02" name="Freeform 3402"/>
          <p:cNvSpPr/>
          <p:nvPr/>
        </p:nvSpPr>
        <p:spPr>
          <a:xfrm rot="-5400000">
            <a:off x="5697141" y="5003245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0" y="495300"/>
                </a:moveTo>
                <a:lnTo>
                  <a:pt x="228600" y="0"/>
                </a:lnTo>
                <a:lnTo>
                  <a:pt x="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03" name="Freeform 3403"/>
          <p:cNvSpPr/>
          <p:nvPr/>
        </p:nvSpPr>
        <p:spPr>
          <a:xfrm rot="-5400000">
            <a:off x="5697141" y="5003245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0" y="495300"/>
                </a:moveTo>
                <a:lnTo>
                  <a:pt x="228600" y="0"/>
                </a:lnTo>
                <a:lnTo>
                  <a:pt x="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04" name="Freeform 3404"/>
          <p:cNvSpPr/>
          <p:nvPr/>
        </p:nvSpPr>
        <p:spPr>
          <a:xfrm rot="-5400000">
            <a:off x="5697141" y="5003245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0" y="495300"/>
                </a:moveTo>
                <a:lnTo>
                  <a:pt x="228600" y="0"/>
                </a:lnTo>
                <a:lnTo>
                  <a:pt x="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05" name="Freeform 3405"/>
          <p:cNvSpPr/>
          <p:nvPr/>
        </p:nvSpPr>
        <p:spPr>
          <a:xfrm rot="-5400000">
            <a:off x="5697141" y="5003245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0" y="495300"/>
                </a:moveTo>
                <a:lnTo>
                  <a:pt x="228600" y="0"/>
                </a:lnTo>
                <a:lnTo>
                  <a:pt x="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06" name="Freeform 3406"/>
          <p:cNvSpPr/>
          <p:nvPr/>
        </p:nvSpPr>
        <p:spPr>
          <a:xfrm rot="-5400000">
            <a:off x="5697141" y="5003245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0" y="495300"/>
                </a:moveTo>
                <a:lnTo>
                  <a:pt x="228600" y="0"/>
                </a:lnTo>
                <a:lnTo>
                  <a:pt x="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07" name="Freeform 3407"/>
          <p:cNvSpPr/>
          <p:nvPr/>
        </p:nvSpPr>
        <p:spPr>
          <a:xfrm rot="-5400000">
            <a:off x="5697141" y="5003245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0" y="495300"/>
                </a:moveTo>
                <a:lnTo>
                  <a:pt x="228600" y="0"/>
                </a:lnTo>
                <a:lnTo>
                  <a:pt x="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08" name="Freeform 3408"/>
          <p:cNvSpPr/>
          <p:nvPr/>
        </p:nvSpPr>
        <p:spPr>
          <a:xfrm rot="-5400000">
            <a:off x="5697141" y="5003245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0" y="495300"/>
                </a:moveTo>
                <a:lnTo>
                  <a:pt x="228600" y="0"/>
                </a:lnTo>
                <a:lnTo>
                  <a:pt x="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09" name="Freeform 3409"/>
          <p:cNvSpPr/>
          <p:nvPr/>
        </p:nvSpPr>
        <p:spPr>
          <a:xfrm rot="-5400000">
            <a:off x="5697141" y="5003245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0" y="495300"/>
                </a:moveTo>
                <a:lnTo>
                  <a:pt x="228600" y="0"/>
                </a:lnTo>
                <a:lnTo>
                  <a:pt x="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10" name="Freeform 3410"/>
          <p:cNvSpPr/>
          <p:nvPr/>
        </p:nvSpPr>
        <p:spPr>
          <a:xfrm rot="-5400000">
            <a:off x="5697141" y="5003245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0" y="495300"/>
                </a:moveTo>
                <a:lnTo>
                  <a:pt x="228600" y="0"/>
                </a:lnTo>
                <a:lnTo>
                  <a:pt x="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11" name="Freeform 3411"/>
          <p:cNvSpPr/>
          <p:nvPr/>
        </p:nvSpPr>
        <p:spPr>
          <a:xfrm rot="-5400000">
            <a:off x="5697141" y="5003245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0" y="495300"/>
                </a:moveTo>
                <a:lnTo>
                  <a:pt x="228600" y="0"/>
                </a:lnTo>
                <a:lnTo>
                  <a:pt x="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12" name="Freeform 3412"/>
          <p:cNvSpPr/>
          <p:nvPr/>
        </p:nvSpPr>
        <p:spPr>
          <a:xfrm rot="-5400000">
            <a:off x="5697141" y="5003245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0" y="495300"/>
                </a:moveTo>
                <a:lnTo>
                  <a:pt x="228600" y="0"/>
                </a:lnTo>
                <a:lnTo>
                  <a:pt x="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13" name="Freeform 3413"/>
          <p:cNvSpPr/>
          <p:nvPr/>
        </p:nvSpPr>
        <p:spPr>
          <a:xfrm rot="-5400000">
            <a:off x="5697141" y="5003245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0" y="495300"/>
                </a:moveTo>
                <a:lnTo>
                  <a:pt x="228600" y="0"/>
                </a:lnTo>
                <a:lnTo>
                  <a:pt x="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14" name="Freeform 3414"/>
          <p:cNvSpPr/>
          <p:nvPr/>
        </p:nvSpPr>
        <p:spPr>
          <a:xfrm rot="-5400000">
            <a:off x="5696903" y="5003007"/>
            <a:ext cx="9048" cy="18573"/>
          </a:xfrm>
          <a:custGeom>
            <a:avLst/>
            <a:gdLst/>
            <a:ahLst/>
            <a:cxnLst/>
            <a:rect l="0" t="0" r="0" b="0"/>
            <a:pathLst>
              <a:path w="241300" h="495300">
                <a:moveTo>
                  <a:pt x="0" y="495300"/>
                </a:moveTo>
                <a:lnTo>
                  <a:pt x="228600" y="0"/>
                </a:lnTo>
                <a:lnTo>
                  <a:pt x="241300" y="0"/>
                </a:lnTo>
                <a:lnTo>
                  <a:pt x="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15" name="Freeform 3415"/>
          <p:cNvSpPr/>
          <p:nvPr/>
        </p:nvSpPr>
        <p:spPr>
          <a:xfrm rot="-5400000">
            <a:off x="5696903" y="5003007"/>
            <a:ext cx="9048" cy="18573"/>
          </a:xfrm>
          <a:custGeom>
            <a:avLst/>
            <a:gdLst/>
            <a:ahLst/>
            <a:cxnLst/>
            <a:rect l="0" t="0" r="0" b="0"/>
            <a:pathLst>
              <a:path w="241300" h="495300">
                <a:moveTo>
                  <a:pt x="0" y="495300"/>
                </a:moveTo>
                <a:lnTo>
                  <a:pt x="241300" y="0"/>
                </a:lnTo>
                <a:lnTo>
                  <a:pt x="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16" name="Freeform 3416"/>
          <p:cNvSpPr/>
          <p:nvPr/>
        </p:nvSpPr>
        <p:spPr>
          <a:xfrm rot="-5400000">
            <a:off x="5696903" y="5003007"/>
            <a:ext cx="9048" cy="18573"/>
          </a:xfrm>
          <a:custGeom>
            <a:avLst/>
            <a:gdLst/>
            <a:ahLst/>
            <a:cxnLst/>
            <a:rect l="0" t="0" r="0" b="0"/>
            <a:pathLst>
              <a:path w="241300" h="495300">
                <a:moveTo>
                  <a:pt x="0" y="495300"/>
                </a:moveTo>
                <a:lnTo>
                  <a:pt x="241300" y="0"/>
                </a:lnTo>
                <a:lnTo>
                  <a:pt x="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17" name="Freeform 3417"/>
          <p:cNvSpPr/>
          <p:nvPr/>
        </p:nvSpPr>
        <p:spPr>
          <a:xfrm rot="-5400000">
            <a:off x="5696903" y="5003007"/>
            <a:ext cx="9048" cy="18573"/>
          </a:xfrm>
          <a:custGeom>
            <a:avLst/>
            <a:gdLst/>
            <a:ahLst/>
            <a:cxnLst/>
            <a:rect l="0" t="0" r="0" b="0"/>
            <a:pathLst>
              <a:path w="241300" h="495300">
                <a:moveTo>
                  <a:pt x="12700" y="495300"/>
                </a:moveTo>
                <a:lnTo>
                  <a:pt x="0" y="495300"/>
                </a:lnTo>
                <a:lnTo>
                  <a:pt x="241300" y="0"/>
                </a:lnTo>
                <a:lnTo>
                  <a:pt x="127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18" name="Freeform 3418"/>
          <p:cNvSpPr/>
          <p:nvPr/>
        </p:nvSpPr>
        <p:spPr>
          <a:xfrm rot="-5400000">
            <a:off x="5697141" y="5002769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0" y="495300"/>
                </a:moveTo>
                <a:lnTo>
                  <a:pt x="228600" y="0"/>
                </a:lnTo>
                <a:lnTo>
                  <a:pt x="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19" name="Freeform 3419"/>
          <p:cNvSpPr/>
          <p:nvPr/>
        </p:nvSpPr>
        <p:spPr>
          <a:xfrm rot="-5400000">
            <a:off x="5697141" y="5002769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0" y="495300"/>
                </a:moveTo>
                <a:lnTo>
                  <a:pt x="228600" y="0"/>
                </a:lnTo>
                <a:lnTo>
                  <a:pt x="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20" name="Freeform 3420"/>
          <p:cNvSpPr/>
          <p:nvPr/>
        </p:nvSpPr>
        <p:spPr>
          <a:xfrm rot="-5400000">
            <a:off x="5697141" y="5002769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0" y="495300"/>
                </a:moveTo>
                <a:lnTo>
                  <a:pt x="228600" y="0"/>
                </a:lnTo>
                <a:lnTo>
                  <a:pt x="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21" name="Freeform 3421"/>
          <p:cNvSpPr/>
          <p:nvPr/>
        </p:nvSpPr>
        <p:spPr>
          <a:xfrm rot="-5400000">
            <a:off x="5697141" y="5002769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0" y="495300"/>
                </a:moveTo>
                <a:lnTo>
                  <a:pt x="228600" y="0"/>
                </a:lnTo>
                <a:lnTo>
                  <a:pt x="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22" name="Freeform 3422"/>
          <p:cNvSpPr/>
          <p:nvPr/>
        </p:nvSpPr>
        <p:spPr>
          <a:xfrm rot="-5400000">
            <a:off x="5696903" y="5003007"/>
            <a:ext cx="9048" cy="18573"/>
          </a:xfrm>
          <a:custGeom>
            <a:avLst/>
            <a:gdLst/>
            <a:ahLst/>
            <a:cxnLst/>
            <a:rect l="0" t="0" r="0" b="0"/>
            <a:pathLst>
              <a:path w="241300" h="495300">
                <a:moveTo>
                  <a:pt x="0" y="495300"/>
                </a:moveTo>
                <a:lnTo>
                  <a:pt x="12700" y="495300"/>
                </a:lnTo>
                <a:lnTo>
                  <a:pt x="241300" y="0"/>
                </a:lnTo>
                <a:lnTo>
                  <a:pt x="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23" name="Freeform 3423"/>
          <p:cNvSpPr/>
          <p:nvPr/>
        </p:nvSpPr>
        <p:spPr>
          <a:xfrm rot="-5400000">
            <a:off x="5696903" y="5003007"/>
            <a:ext cx="9048" cy="18573"/>
          </a:xfrm>
          <a:custGeom>
            <a:avLst/>
            <a:gdLst/>
            <a:ahLst/>
            <a:cxnLst/>
            <a:rect l="0" t="0" r="0" b="0"/>
            <a:pathLst>
              <a:path w="241300" h="495300">
                <a:moveTo>
                  <a:pt x="0" y="495300"/>
                </a:moveTo>
                <a:lnTo>
                  <a:pt x="241300" y="0"/>
                </a:lnTo>
                <a:lnTo>
                  <a:pt x="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24" name="Freeform 3424"/>
          <p:cNvSpPr/>
          <p:nvPr/>
        </p:nvSpPr>
        <p:spPr>
          <a:xfrm rot="-5400000">
            <a:off x="5696903" y="5003007"/>
            <a:ext cx="9048" cy="18573"/>
          </a:xfrm>
          <a:custGeom>
            <a:avLst/>
            <a:gdLst/>
            <a:ahLst/>
            <a:cxnLst/>
            <a:rect l="0" t="0" r="0" b="0"/>
            <a:pathLst>
              <a:path w="241300" h="495300">
                <a:moveTo>
                  <a:pt x="0" y="495300"/>
                </a:moveTo>
                <a:lnTo>
                  <a:pt x="241300" y="0"/>
                </a:lnTo>
                <a:lnTo>
                  <a:pt x="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25" name="Freeform 3425"/>
          <p:cNvSpPr/>
          <p:nvPr/>
        </p:nvSpPr>
        <p:spPr>
          <a:xfrm rot="-5400000">
            <a:off x="5696903" y="5003007"/>
            <a:ext cx="9048" cy="18573"/>
          </a:xfrm>
          <a:custGeom>
            <a:avLst/>
            <a:gdLst/>
            <a:ahLst/>
            <a:cxnLst/>
            <a:rect l="0" t="0" r="0" b="0"/>
            <a:pathLst>
              <a:path w="241300" h="495300">
                <a:moveTo>
                  <a:pt x="0" y="495300"/>
                </a:moveTo>
                <a:lnTo>
                  <a:pt x="241300" y="0"/>
                </a:lnTo>
                <a:lnTo>
                  <a:pt x="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26" name="Freeform 3426"/>
          <p:cNvSpPr/>
          <p:nvPr/>
        </p:nvSpPr>
        <p:spPr>
          <a:xfrm rot="-5400000">
            <a:off x="5696903" y="5003007"/>
            <a:ext cx="9048" cy="18573"/>
          </a:xfrm>
          <a:custGeom>
            <a:avLst/>
            <a:gdLst/>
            <a:ahLst/>
            <a:cxnLst/>
            <a:rect l="0" t="0" r="0" b="0"/>
            <a:pathLst>
              <a:path w="241300" h="495300">
                <a:moveTo>
                  <a:pt x="0" y="495300"/>
                </a:moveTo>
                <a:lnTo>
                  <a:pt x="241300" y="0"/>
                </a:lnTo>
                <a:lnTo>
                  <a:pt x="228600" y="0"/>
                </a:lnTo>
                <a:lnTo>
                  <a:pt x="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27" name="Freeform 3427"/>
          <p:cNvSpPr/>
          <p:nvPr/>
        </p:nvSpPr>
        <p:spPr>
          <a:xfrm rot="-5400000">
            <a:off x="5697141" y="5003245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0" y="495300"/>
                </a:moveTo>
                <a:lnTo>
                  <a:pt x="228600" y="0"/>
                </a:lnTo>
                <a:lnTo>
                  <a:pt x="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28" name="Freeform 3428"/>
          <p:cNvSpPr/>
          <p:nvPr/>
        </p:nvSpPr>
        <p:spPr>
          <a:xfrm rot="-5400000">
            <a:off x="5697141" y="5003245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0" y="495300"/>
                </a:moveTo>
                <a:lnTo>
                  <a:pt x="228600" y="0"/>
                </a:lnTo>
                <a:lnTo>
                  <a:pt x="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29" name="Freeform 3429"/>
          <p:cNvSpPr/>
          <p:nvPr/>
        </p:nvSpPr>
        <p:spPr>
          <a:xfrm rot="-5400000">
            <a:off x="5697141" y="5003245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0" y="495300"/>
                </a:moveTo>
                <a:lnTo>
                  <a:pt x="228600" y="0"/>
                </a:lnTo>
                <a:lnTo>
                  <a:pt x="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30" name="Freeform 3430"/>
          <p:cNvSpPr/>
          <p:nvPr/>
        </p:nvSpPr>
        <p:spPr>
          <a:xfrm rot="-5400000">
            <a:off x="5697141" y="5003245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0" y="495300"/>
                </a:moveTo>
                <a:lnTo>
                  <a:pt x="228600" y="0"/>
                </a:lnTo>
                <a:lnTo>
                  <a:pt x="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31" name="Freeform 3431"/>
          <p:cNvSpPr/>
          <p:nvPr/>
        </p:nvSpPr>
        <p:spPr>
          <a:xfrm rot="-5400000">
            <a:off x="5697141" y="5003245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0" y="495300"/>
                </a:moveTo>
                <a:lnTo>
                  <a:pt x="228600" y="0"/>
                </a:lnTo>
                <a:lnTo>
                  <a:pt x="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32" name="Freeform 3432"/>
          <p:cNvSpPr/>
          <p:nvPr/>
        </p:nvSpPr>
        <p:spPr>
          <a:xfrm rot="-5400000">
            <a:off x="5688092" y="5021819"/>
            <a:ext cx="9048" cy="19050"/>
          </a:xfrm>
          <a:custGeom>
            <a:avLst/>
            <a:gdLst/>
            <a:ahLst/>
            <a:cxnLst/>
            <a:rect l="0" t="0" r="0" b="0"/>
            <a:pathLst>
              <a:path w="241300" h="508000">
                <a:moveTo>
                  <a:pt x="12700" y="508000"/>
                </a:moveTo>
                <a:lnTo>
                  <a:pt x="0" y="508000"/>
                </a:lnTo>
                <a:lnTo>
                  <a:pt x="228600" y="0"/>
                </a:lnTo>
                <a:lnTo>
                  <a:pt x="241300" y="12700"/>
                </a:lnTo>
                <a:lnTo>
                  <a:pt x="12700" y="508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33" name="Freeform 3433"/>
          <p:cNvSpPr/>
          <p:nvPr/>
        </p:nvSpPr>
        <p:spPr>
          <a:xfrm rot="-5400000">
            <a:off x="5724287" y="5036106"/>
            <a:ext cx="16192" cy="13811"/>
          </a:xfrm>
          <a:custGeom>
            <a:avLst/>
            <a:gdLst/>
            <a:ahLst/>
            <a:cxnLst/>
            <a:rect l="0" t="0" r="0" b="0"/>
            <a:pathLst>
              <a:path w="431800" h="368300">
                <a:moveTo>
                  <a:pt x="114300" y="101600"/>
                </a:moveTo>
                <a:lnTo>
                  <a:pt x="203200" y="177800"/>
                </a:lnTo>
                <a:lnTo>
                  <a:pt x="419100" y="368300"/>
                </a:lnTo>
                <a:lnTo>
                  <a:pt x="431800" y="368300"/>
                </a:lnTo>
                <a:lnTo>
                  <a:pt x="419100" y="368300"/>
                </a:lnTo>
                <a:lnTo>
                  <a:pt x="114300" y="101600"/>
                </a:lnTo>
                <a:lnTo>
                  <a:pt x="203200" y="177800"/>
                </a:lnTo>
                <a:lnTo>
                  <a:pt x="76200" y="63500"/>
                </a:lnTo>
                <a:lnTo>
                  <a:pt x="50800" y="38100"/>
                </a:lnTo>
                <a:lnTo>
                  <a:pt x="0" y="0"/>
                </a:lnTo>
                <a:lnTo>
                  <a:pt x="12700" y="12700"/>
                </a:lnTo>
                <a:lnTo>
                  <a:pt x="114300" y="101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34" name="Freeform 3434"/>
          <p:cNvSpPr/>
          <p:nvPr/>
        </p:nvSpPr>
        <p:spPr>
          <a:xfrm rot="-5400000">
            <a:off x="5708809" y="5022533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101600" y="101600"/>
                </a:moveTo>
                <a:lnTo>
                  <a:pt x="190500" y="177800"/>
                </a:lnTo>
                <a:lnTo>
                  <a:pt x="76200" y="76200"/>
                </a:lnTo>
                <a:lnTo>
                  <a:pt x="50800" y="50800"/>
                </a:lnTo>
                <a:lnTo>
                  <a:pt x="0" y="0"/>
                </a:lnTo>
                <a:lnTo>
                  <a:pt x="0" y="12700"/>
                </a:lnTo>
                <a:lnTo>
                  <a:pt x="101600" y="101600"/>
                </a:lnTo>
                <a:lnTo>
                  <a:pt x="190500" y="177800"/>
                </a:lnTo>
                <a:lnTo>
                  <a:pt x="419100" y="368300"/>
                </a:lnTo>
                <a:lnTo>
                  <a:pt x="101600" y="101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35" name="Freeform 3435"/>
          <p:cNvSpPr/>
          <p:nvPr/>
        </p:nvSpPr>
        <p:spPr>
          <a:xfrm rot="-5400000">
            <a:off x="5724525" y="5021104"/>
            <a:ext cx="13335" cy="15240"/>
          </a:xfrm>
          <a:custGeom>
            <a:avLst/>
            <a:gdLst/>
            <a:ahLst/>
            <a:cxnLst/>
            <a:rect l="0" t="0" r="0" b="0"/>
            <a:pathLst>
              <a:path w="355600" h="406400">
                <a:moveTo>
                  <a:pt x="0" y="406400"/>
                </a:moveTo>
                <a:lnTo>
                  <a:pt x="355600" y="0"/>
                </a:lnTo>
                <a:lnTo>
                  <a:pt x="0" y="406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36" name="Freeform 3436"/>
          <p:cNvSpPr/>
          <p:nvPr/>
        </p:nvSpPr>
        <p:spPr>
          <a:xfrm rot="-5400000">
            <a:off x="5724525" y="5021104"/>
            <a:ext cx="13335" cy="15240"/>
          </a:xfrm>
          <a:custGeom>
            <a:avLst/>
            <a:gdLst/>
            <a:ahLst/>
            <a:cxnLst/>
            <a:rect l="0" t="0" r="0" b="0"/>
            <a:pathLst>
              <a:path w="355600" h="406400">
                <a:moveTo>
                  <a:pt x="0" y="406400"/>
                </a:moveTo>
                <a:lnTo>
                  <a:pt x="355600" y="0"/>
                </a:lnTo>
                <a:lnTo>
                  <a:pt x="0" y="406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37" name="Freeform 3437"/>
          <p:cNvSpPr/>
          <p:nvPr/>
        </p:nvSpPr>
        <p:spPr>
          <a:xfrm rot="-5400000">
            <a:off x="5724525" y="5021104"/>
            <a:ext cx="13335" cy="15240"/>
          </a:xfrm>
          <a:custGeom>
            <a:avLst/>
            <a:gdLst/>
            <a:ahLst/>
            <a:cxnLst/>
            <a:rect l="0" t="0" r="0" b="0"/>
            <a:pathLst>
              <a:path w="355600" h="406400">
                <a:moveTo>
                  <a:pt x="0" y="406400"/>
                </a:moveTo>
                <a:lnTo>
                  <a:pt x="355600" y="0"/>
                </a:lnTo>
                <a:lnTo>
                  <a:pt x="0" y="406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38" name="Freeform 3438"/>
          <p:cNvSpPr/>
          <p:nvPr/>
        </p:nvSpPr>
        <p:spPr>
          <a:xfrm rot="-5400000">
            <a:off x="5724525" y="5021104"/>
            <a:ext cx="13335" cy="15240"/>
          </a:xfrm>
          <a:custGeom>
            <a:avLst/>
            <a:gdLst/>
            <a:ahLst/>
            <a:cxnLst/>
            <a:rect l="0" t="0" r="0" b="0"/>
            <a:pathLst>
              <a:path w="355600" h="406400">
                <a:moveTo>
                  <a:pt x="0" y="406400"/>
                </a:moveTo>
                <a:lnTo>
                  <a:pt x="355600" y="0"/>
                </a:lnTo>
                <a:lnTo>
                  <a:pt x="0" y="406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39" name="Freeform 3439"/>
          <p:cNvSpPr/>
          <p:nvPr/>
        </p:nvSpPr>
        <p:spPr>
          <a:xfrm rot="-5400000">
            <a:off x="5724763" y="5020866"/>
            <a:ext cx="13335" cy="15716"/>
          </a:xfrm>
          <a:custGeom>
            <a:avLst/>
            <a:gdLst/>
            <a:ahLst/>
            <a:cxnLst/>
            <a:rect l="0" t="0" r="0" b="0"/>
            <a:pathLst>
              <a:path w="355600" h="419100">
                <a:moveTo>
                  <a:pt x="0" y="419100"/>
                </a:moveTo>
                <a:lnTo>
                  <a:pt x="0" y="406400"/>
                </a:lnTo>
                <a:lnTo>
                  <a:pt x="355600" y="0"/>
                </a:lnTo>
                <a:lnTo>
                  <a:pt x="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40" name="Freeform 3440"/>
          <p:cNvSpPr/>
          <p:nvPr/>
        </p:nvSpPr>
        <p:spPr>
          <a:xfrm rot="-5400000">
            <a:off x="5724763" y="5020866"/>
            <a:ext cx="13335" cy="15716"/>
          </a:xfrm>
          <a:custGeom>
            <a:avLst/>
            <a:gdLst/>
            <a:ahLst/>
            <a:cxnLst/>
            <a:rect l="0" t="0" r="0" b="0"/>
            <a:pathLst>
              <a:path w="355600" h="419100">
                <a:moveTo>
                  <a:pt x="0" y="419100"/>
                </a:moveTo>
                <a:lnTo>
                  <a:pt x="355600" y="0"/>
                </a:lnTo>
                <a:lnTo>
                  <a:pt x="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41" name="Freeform 3441"/>
          <p:cNvSpPr/>
          <p:nvPr/>
        </p:nvSpPr>
        <p:spPr>
          <a:xfrm rot="-5400000">
            <a:off x="5724763" y="5020866"/>
            <a:ext cx="13335" cy="15716"/>
          </a:xfrm>
          <a:custGeom>
            <a:avLst/>
            <a:gdLst/>
            <a:ahLst/>
            <a:cxnLst/>
            <a:rect l="0" t="0" r="0" b="0"/>
            <a:pathLst>
              <a:path w="355600" h="419100">
                <a:moveTo>
                  <a:pt x="0" y="419100"/>
                </a:moveTo>
                <a:lnTo>
                  <a:pt x="355600" y="0"/>
                </a:lnTo>
                <a:lnTo>
                  <a:pt x="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42" name="Freeform 3442"/>
          <p:cNvSpPr/>
          <p:nvPr/>
        </p:nvSpPr>
        <p:spPr>
          <a:xfrm rot="-5400000">
            <a:off x="5724763" y="5020866"/>
            <a:ext cx="13335" cy="15716"/>
          </a:xfrm>
          <a:custGeom>
            <a:avLst/>
            <a:gdLst/>
            <a:ahLst/>
            <a:cxnLst/>
            <a:rect l="0" t="0" r="0" b="0"/>
            <a:pathLst>
              <a:path w="355600" h="419100">
                <a:moveTo>
                  <a:pt x="0" y="419100"/>
                </a:moveTo>
                <a:lnTo>
                  <a:pt x="355600" y="0"/>
                </a:lnTo>
                <a:lnTo>
                  <a:pt x="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43" name="Freeform 3443"/>
          <p:cNvSpPr/>
          <p:nvPr/>
        </p:nvSpPr>
        <p:spPr>
          <a:xfrm rot="-5400000">
            <a:off x="5724525" y="5020628"/>
            <a:ext cx="13811" cy="15716"/>
          </a:xfrm>
          <a:custGeom>
            <a:avLst/>
            <a:gdLst/>
            <a:ahLst/>
            <a:cxnLst/>
            <a:rect l="0" t="0" r="0" b="0"/>
            <a:pathLst>
              <a:path w="368300" h="419100">
                <a:moveTo>
                  <a:pt x="0" y="419100"/>
                </a:moveTo>
                <a:lnTo>
                  <a:pt x="355600" y="0"/>
                </a:lnTo>
                <a:lnTo>
                  <a:pt x="368300" y="0"/>
                </a:lnTo>
                <a:lnTo>
                  <a:pt x="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44" name="Freeform 3444"/>
          <p:cNvSpPr/>
          <p:nvPr/>
        </p:nvSpPr>
        <p:spPr>
          <a:xfrm rot="-5400000">
            <a:off x="5724525" y="5020628"/>
            <a:ext cx="13811" cy="15716"/>
          </a:xfrm>
          <a:custGeom>
            <a:avLst/>
            <a:gdLst/>
            <a:ahLst/>
            <a:cxnLst/>
            <a:rect l="0" t="0" r="0" b="0"/>
            <a:pathLst>
              <a:path w="368300" h="419100">
                <a:moveTo>
                  <a:pt x="0" y="419100"/>
                </a:moveTo>
                <a:lnTo>
                  <a:pt x="368300" y="0"/>
                </a:lnTo>
                <a:lnTo>
                  <a:pt x="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45" name="Freeform 3445"/>
          <p:cNvSpPr/>
          <p:nvPr/>
        </p:nvSpPr>
        <p:spPr>
          <a:xfrm rot="-5400000">
            <a:off x="5724525" y="5020628"/>
            <a:ext cx="13811" cy="15716"/>
          </a:xfrm>
          <a:custGeom>
            <a:avLst/>
            <a:gdLst/>
            <a:ahLst/>
            <a:cxnLst/>
            <a:rect l="0" t="0" r="0" b="0"/>
            <a:pathLst>
              <a:path w="368300" h="419100">
                <a:moveTo>
                  <a:pt x="0" y="419100"/>
                </a:moveTo>
                <a:lnTo>
                  <a:pt x="368300" y="0"/>
                </a:lnTo>
                <a:lnTo>
                  <a:pt x="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46" name="Freeform 3446"/>
          <p:cNvSpPr/>
          <p:nvPr/>
        </p:nvSpPr>
        <p:spPr>
          <a:xfrm rot="-5400000">
            <a:off x="5724525" y="5020628"/>
            <a:ext cx="13811" cy="15716"/>
          </a:xfrm>
          <a:custGeom>
            <a:avLst/>
            <a:gdLst/>
            <a:ahLst/>
            <a:cxnLst/>
            <a:rect l="0" t="0" r="0" b="0"/>
            <a:pathLst>
              <a:path w="368300" h="419100">
                <a:moveTo>
                  <a:pt x="0" y="419100"/>
                </a:moveTo>
                <a:lnTo>
                  <a:pt x="368300" y="0"/>
                </a:lnTo>
                <a:lnTo>
                  <a:pt x="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47" name="Freeform 3447"/>
          <p:cNvSpPr/>
          <p:nvPr/>
        </p:nvSpPr>
        <p:spPr>
          <a:xfrm rot="-5400000">
            <a:off x="5724525" y="5020628"/>
            <a:ext cx="13811" cy="15716"/>
          </a:xfrm>
          <a:custGeom>
            <a:avLst/>
            <a:gdLst/>
            <a:ahLst/>
            <a:cxnLst/>
            <a:rect l="0" t="0" r="0" b="0"/>
            <a:pathLst>
              <a:path w="368300" h="419100">
                <a:moveTo>
                  <a:pt x="0" y="419100"/>
                </a:moveTo>
                <a:lnTo>
                  <a:pt x="368300" y="0"/>
                </a:lnTo>
                <a:lnTo>
                  <a:pt x="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48" name="Freeform 3448"/>
          <p:cNvSpPr/>
          <p:nvPr/>
        </p:nvSpPr>
        <p:spPr>
          <a:xfrm rot="-5400000">
            <a:off x="5724525" y="5020628"/>
            <a:ext cx="13811" cy="15716"/>
          </a:xfrm>
          <a:custGeom>
            <a:avLst/>
            <a:gdLst/>
            <a:ahLst/>
            <a:cxnLst/>
            <a:rect l="0" t="0" r="0" b="0"/>
            <a:pathLst>
              <a:path w="368300" h="419100">
                <a:moveTo>
                  <a:pt x="0" y="419100"/>
                </a:moveTo>
                <a:lnTo>
                  <a:pt x="368300" y="0"/>
                </a:lnTo>
                <a:lnTo>
                  <a:pt x="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49" name="Freeform 3449"/>
          <p:cNvSpPr/>
          <p:nvPr/>
        </p:nvSpPr>
        <p:spPr>
          <a:xfrm rot="-5400000">
            <a:off x="5724525" y="5020628"/>
            <a:ext cx="13811" cy="15716"/>
          </a:xfrm>
          <a:custGeom>
            <a:avLst/>
            <a:gdLst/>
            <a:ahLst/>
            <a:cxnLst/>
            <a:rect l="0" t="0" r="0" b="0"/>
            <a:pathLst>
              <a:path w="368300" h="419100">
                <a:moveTo>
                  <a:pt x="0" y="419100"/>
                </a:moveTo>
                <a:lnTo>
                  <a:pt x="368300" y="0"/>
                </a:lnTo>
                <a:lnTo>
                  <a:pt x="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50" name="Freeform 3450"/>
          <p:cNvSpPr/>
          <p:nvPr/>
        </p:nvSpPr>
        <p:spPr>
          <a:xfrm rot="-5400000">
            <a:off x="5724525" y="5020628"/>
            <a:ext cx="13811" cy="15716"/>
          </a:xfrm>
          <a:custGeom>
            <a:avLst/>
            <a:gdLst/>
            <a:ahLst/>
            <a:cxnLst/>
            <a:rect l="0" t="0" r="0" b="0"/>
            <a:pathLst>
              <a:path w="368300" h="419100">
                <a:moveTo>
                  <a:pt x="0" y="419100"/>
                </a:moveTo>
                <a:lnTo>
                  <a:pt x="368300" y="0"/>
                </a:lnTo>
                <a:lnTo>
                  <a:pt x="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51" name="Freeform 3451"/>
          <p:cNvSpPr/>
          <p:nvPr/>
        </p:nvSpPr>
        <p:spPr>
          <a:xfrm rot="-5400000">
            <a:off x="5724525" y="5020628"/>
            <a:ext cx="13811" cy="15716"/>
          </a:xfrm>
          <a:custGeom>
            <a:avLst/>
            <a:gdLst/>
            <a:ahLst/>
            <a:cxnLst/>
            <a:rect l="0" t="0" r="0" b="0"/>
            <a:pathLst>
              <a:path w="368300" h="419100">
                <a:moveTo>
                  <a:pt x="0" y="419100"/>
                </a:moveTo>
                <a:lnTo>
                  <a:pt x="368300" y="0"/>
                </a:lnTo>
                <a:lnTo>
                  <a:pt x="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52" name="Freeform 3452"/>
          <p:cNvSpPr/>
          <p:nvPr/>
        </p:nvSpPr>
        <p:spPr>
          <a:xfrm rot="-5400000">
            <a:off x="5724525" y="5020628"/>
            <a:ext cx="13811" cy="15716"/>
          </a:xfrm>
          <a:custGeom>
            <a:avLst/>
            <a:gdLst/>
            <a:ahLst/>
            <a:cxnLst/>
            <a:rect l="0" t="0" r="0" b="0"/>
            <a:pathLst>
              <a:path w="368300" h="419100">
                <a:moveTo>
                  <a:pt x="0" y="419100"/>
                </a:moveTo>
                <a:lnTo>
                  <a:pt x="368300" y="0"/>
                </a:lnTo>
                <a:lnTo>
                  <a:pt x="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53" name="Freeform 3453"/>
          <p:cNvSpPr/>
          <p:nvPr/>
        </p:nvSpPr>
        <p:spPr>
          <a:xfrm rot="-5400000">
            <a:off x="5724525" y="5020628"/>
            <a:ext cx="13811" cy="15716"/>
          </a:xfrm>
          <a:custGeom>
            <a:avLst/>
            <a:gdLst/>
            <a:ahLst/>
            <a:cxnLst/>
            <a:rect l="0" t="0" r="0" b="0"/>
            <a:pathLst>
              <a:path w="368300" h="419100">
                <a:moveTo>
                  <a:pt x="0" y="419100"/>
                </a:moveTo>
                <a:lnTo>
                  <a:pt x="368300" y="0"/>
                </a:lnTo>
                <a:lnTo>
                  <a:pt x="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54" name="Freeform 3454"/>
          <p:cNvSpPr/>
          <p:nvPr/>
        </p:nvSpPr>
        <p:spPr>
          <a:xfrm rot="-5400000">
            <a:off x="5724525" y="5020628"/>
            <a:ext cx="13811" cy="15716"/>
          </a:xfrm>
          <a:custGeom>
            <a:avLst/>
            <a:gdLst/>
            <a:ahLst/>
            <a:cxnLst/>
            <a:rect l="0" t="0" r="0" b="0"/>
            <a:pathLst>
              <a:path w="368300" h="419100">
                <a:moveTo>
                  <a:pt x="12700" y="419100"/>
                </a:moveTo>
                <a:lnTo>
                  <a:pt x="0" y="419100"/>
                </a:lnTo>
                <a:lnTo>
                  <a:pt x="368300" y="0"/>
                </a:lnTo>
                <a:lnTo>
                  <a:pt x="1270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55" name="Freeform 3455"/>
          <p:cNvSpPr/>
          <p:nvPr/>
        </p:nvSpPr>
        <p:spPr>
          <a:xfrm rot="-5400000">
            <a:off x="5724763" y="5020390"/>
            <a:ext cx="13335" cy="15716"/>
          </a:xfrm>
          <a:custGeom>
            <a:avLst/>
            <a:gdLst/>
            <a:ahLst/>
            <a:cxnLst/>
            <a:rect l="0" t="0" r="0" b="0"/>
            <a:pathLst>
              <a:path w="355600" h="419100">
                <a:moveTo>
                  <a:pt x="0" y="419100"/>
                </a:moveTo>
                <a:lnTo>
                  <a:pt x="355600" y="0"/>
                </a:lnTo>
                <a:lnTo>
                  <a:pt x="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56" name="Freeform 3456"/>
          <p:cNvSpPr/>
          <p:nvPr/>
        </p:nvSpPr>
        <p:spPr>
          <a:xfrm rot="-5400000">
            <a:off x="5724763" y="5020390"/>
            <a:ext cx="13335" cy="15716"/>
          </a:xfrm>
          <a:custGeom>
            <a:avLst/>
            <a:gdLst/>
            <a:ahLst/>
            <a:cxnLst/>
            <a:rect l="0" t="0" r="0" b="0"/>
            <a:pathLst>
              <a:path w="355600" h="419100">
                <a:moveTo>
                  <a:pt x="0" y="419100"/>
                </a:moveTo>
                <a:lnTo>
                  <a:pt x="355600" y="0"/>
                </a:lnTo>
                <a:lnTo>
                  <a:pt x="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57" name="Freeform 3457"/>
          <p:cNvSpPr/>
          <p:nvPr/>
        </p:nvSpPr>
        <p:spPr>
          <a:xfrm rot="-5400000">
            <a:off x="5724763" y="5020390"/>
            <a:ext cx="13335" cy="15716"/>
          </a:xfrm>
          <a:custGeom>
            <a:avLst/>
            <a:gdLst/>
            <a:ahLst/>
            <a:cxnLst/>
            <a:rect l="0" t="0" r="0" b="0"/>
            <a:pathLst>
              <a:path w="355600" h="419100">
                <a:moveTo>
                  <a:pt x="0" y="419100"/>
                </a:moveTo>
                <a:lnTo>
                  <a:pt x="355600" y="0"/>
                </a:lnTo>
                <a:lnTo>
                  <a:pt x="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58" name="Freeform 3458"/>
          <p:cNvSpPr/>
          <p:nvPr/>
        </p:nvSpPr>
        <p:spPr>
          <a:xfrm rot="-5400000">
            <a:off x="5724763" y="5020390"/>
            <a:ext cx="13335" cy="15716"/>
          </a:xfrm>
          <a:custGeom>
            <a:avLst/>
            <a:gdLst/>
            <a:ahLst/>
            <a:cxnLst/>
            <a:rect l="0" t="0" r="0" b="0"/>
            <a:pathLst>
              <a:path w="355600" h="419100">
                <a:moveTo>
                  <a:pt x="0" y="419100"/>
                </a:moveTo>
                <a:lnTo>
                  <a:pt x="355600" y="0"/>
                </a:lnTo>
                <a:lnTo>
                  <a:pt x="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59" name="Freeform 3459"/>
          <p:cNvSpPr/>
          <p:nvPr/>
        </p:nvSpPr>
        <p:spPr>
          <a:xfrm rot="-5400000">
            <a:off x="5724763" y="5020390"/>
            <a:ext cx="13335" cy="15716"/>
          </a:xfrm>
          <a:custGeom>
            <a:avLst/>
            <a:gdLst/>
            <a:ahLst/>
            <a:cxnLst/>
            <a:rect l="0" t="0" r="0" b="0"/>
            <a:pathLst>
              <a:path w="355600" h="419100">
                <a:moveTo>
                  <a:pt x="0" y="419100"/>
                </a:moveTo>
                <a:lnTo>
                  <a:pt x="355600" y="0"/>
                </a:lnTo>
                <a:lnTo>
                  <a:pt x="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60" name="Freeform 3460"/>
          <p:cNvSpPr/>
          <p:nvPr/>
        </p:nvSpPr>
        <p:spPr>
          <a:xfrm rot="-5400000">
            <a:off x="5724763" y="5020390"/>
            <a:ext cx="13335" cy="15716"/>
          </a:xfrm>
          <a:custGeom>
            <a:avLst/>
            <a:gdLst/>
            <a:ahLst/>
            <a:cxnLst/>
            <a:rect l="0" t="0" r="0" b="0"/>
            <a:pathLst>
              <a:path w="355600" h="419100">
                <a:moveTo>
                  <a:pt x="0" y="419100"/>
                </a:moveTo>
                <a:lnTo>
                  <a:pt x="355600" y="0"/>
                </a:lnTo>
                <a:lnTo>
                  <a:pt x="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61" name="Freeform 3461"/>
          <p:cNvSpPr/>
          <p:nvPr/>
        </p:nvSpPr>
        <p:spPr>
          <a:xfrm rot="-5400000">
            <a:off x="5724763" y="5020390"/>
            <a:ext cx="13335" cy="15716"/>
          </a:xfrm>
          <a:custGeom>
            <a:avLst/>
            <a:gdLst/>
            <a:ahLst/>
            <a:cxnLst/>
            <a:rect l="0" t="0" r="0" b="0"/>
            <a:pathLst>
              <a:path w="355600" h="419100">
                <a:moveTo>
                  <a:pt x="0" y="419100"/>
                </a:moveTo>
                <a:lnTo>
                  <a:pt x="355600" y="0"/>
                </a:lnTo>
                <a:lnTo>
                  <a:pt x="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62" name="Freeform 3462"/>
          <p:cNvSpPr/>
          <p:nvPr/>
        </p:nvSpPr>
        <p:spPr>
          <a:xfrm rot="-5400000">
            <a:off x="5724763" y="5020390"/>
            <a:ext cx="13335" cy="15716"/>
          </a:xfrm>
          <a:custGeom>
            <a:avLst/>
            <a:gdLst/>
            <a:ahLst/>
            <a:cxnLst/>
            <a:rect l="0" t="0" r="0" b="0"/>
            <a:pathLst>
              <a:path w="355600" h="419100">
                <a:moveTo>
                  <a:pt x="0" y="419100"/>
                </a:moveTo>
                <a:lnTo>
                  <a:pt x="355600" y="0"/>
                </a:lnTo>
                <a:lnTo>
                  <a:pt x="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63" name="Freeform 3463"/>
          <p:cNvSpPr/>
          <p:nvPr/>
        </p:nvSpPr>
        <p:spPr>
          <a:xfrm rot="-5400000">
            <a:off x="5724763" y="5020390"/>
            <a:ext cx="13335" cy="15716"/>
          </a:xfrm>
          <a:custGeom>
            <a:avLst/>
            <a:gdLst/>
            <a:ahLst/>
            <a:cxnLst/>
            <a:rect l="0" t="0" r="0" b="0"/>
            <a:pathLst>
              <a:path w="355600" h="419100">
                <a:moveTo>
                  <a:pt x="0" y="419100"/>
                </a:moveTo>
                <a:lnTo>
                  <a:pt x="355600" y="0"/>
                </a:lnTo>
                <a:lnTo>
                  <a:pt x="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64" name="Freeform 3464"/>
          <p:cNvSpPr/>
          <p:nvPr/>
        </p:nvSpPr>
        <p:spPr>
          <a:xfrm rot="-5400000">
            <a:off x="5724525" y="5020628"/>
            <a:ext cx="13811" cy="15716"/>
          </a:xfrm>
          <a:custGeom>
            <a:avLst/>
            <a:gdLst/>
            <a:ahLst/>
            <a:cxnLst/>
            <a:rect l="0" t="0" r="0" b="0"/>
            <a:pathLst>
              <a:path w="368300" h="419100">
                <a:moveTo>
                  <a:pt x="0" y="419100"/>
                </a:moveTo>
                <a:lnTo>
                  <a:pt x="12700" y="419100"/>
                </a:lnTo>
                <a:lnTo>
                  <a:pt x="368300" y="0"/>
                </a:lnTo>
                <a:lnTo>
                  <a:pt x="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65" name="Freeform 3465"/>
          <p:cNvSpPr/>
          <p:nvPr/>
        </p:nvSpPr>
        <p:spPr>
          <a:xfrm rot="-5400000">
            <a:off x="5724525" y="5020628"/>
            <a:ext cx="13811" cy="15716"/>
          </a:xfrm>
          <a:custGeom>
            <a:avLst/>
            <a:gdLst/>
            <a:ahLst/>
            <a:cxnLst/>
            <a:rect l="0" t="0" r="0" b="0"/>
            <a:pathLst>
              <a:path w="368300" h="419100">
                <a:moveTo>
                  <a:pt x="0" y="419100"/>
                </a:moveTo>
                <a:lnTo>
                  <a:pt x="368300" y="0"/>
                </a:lnTo>
                <a:lnTo>
                  <a:pt x="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66" name="Freeform 3466"/>
          <p:cNvSpPr/>
          <p:nvPr/>
        </p:nvSpPr>
        <p:spPr>
          <a:xfrm rot="-5400000">
            <a:off x="5724525" y="5020628"/>
            <a:ext cx="13811" cy="15716"/>
          </a:xfrm>
          <a:custGeom>
            <a:avLst/>
            <a:gdLst/>
            <a:ahLst/>
            <a:cxnLst/>
            <a:rect l="0" t="0" r="0" b="0"/>
            <a:pathLst>
              <a:path w="368300" h="419100">
                <a:moveTo>
                  <a:pt x="0" y="419100"/>
                </a:moveTo>
                <a:lnTo>
                  <a:pt x="368300" y="0"/>
                </a:lnTo>
                <a:lnTo>
                  <a:pt x="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67" name="Freeform 3467"/>
          <p:cNvSpPr/>
          <p:nvPr/>
        </p:nvSpPr>
        <p:spPr>
          <a:xfrm rot="-5400000">
            <a:off x="5724525" y="5020628"/>
            <a:ext cx="13811" cy="15716"/>
          </a:xfrm>
          <a:custGeom>
            <a:avLst/>
            <a:gdLst/>
            <a:ahLst/>
            <a:cxnLst/>
            <a:rect l="0" t="0" r="0" b="0"/>
            <a:pathLst>
              <a:path w="368300" h="419100">
                <a:moveTo>
                  <a:pt x="0" y="419100"/>
                </a:moveTo>
                <a:lnTo>
                  <a:pt x="368300" y="0"/>
                </a:lnTo>
                <a:lnTo>
                  <a:pt x="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68" name="Freeform 3468"/>
          <p:cNvSpPr/>
          <p:nvPr/>
        </p:nvSpPr>
        <p:spPr>
          <a:xfrm rot="-5400000">
            <a:off x="5724525" y="5020628"/>
            <a:ext cx="13811" cy="15716"/>
          </a:xfrm>
          <a:custGeom>
            <a:avLst/>
            <a:gdLst/>
            <a:ahLst/>
            <a:cxnLst/>
            <a:rect l="0" t="0" r="0" b="0"/>
            <a:pathLst>
              <a:path w="368300" h="419100">
                <a:moveTo>
                  <a:pt x="0" y="419100"/>
                </a:moveTo>
                <a:lnTo>
                  <a:pt x="368300" y="0"/>
                </a:lnTo>
                <a:lnTo>
                  <a:pt x="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69" name="Freeform 3469"/>
          <p:cNvSpPr/>
          <p:nvPr/>
        </p:nvSpPr>
        <p:spPr>
          <a:xfrm rot="-5400000">
            <a:off x="5724525" y="5020628"/>
            <a:ext cx="13811" cy="15716"/>
          </a:xfrm>
          <a:custGeom>
            <a:avLst/>
            <a:gdLst/>
            <a:ahLst/>
            <a:cxnLst/>
            <a:rect l="0" t="0" r="0" b="0"/>
            <a:pathLst>
              <a:path w="368300" h="419100">
                <a:moveTo>
                  <a:pt x="0" y="419100"/>
                </a:moveTo>
                <a:lnTo>
                  <a:pt x="368300" y="0"/>
                </a:lnTo>
                <a:lnTo>
                  <a:pt x="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70" name="Freeform 3470"/>
          <p:cNvSpPr/>
          <p:nvPr/>
        </p:nvSpPr>
        <p:spPr>
          <a:xfrm rot="-5400000">
            <a:off x="5724525" y="5020628"/>
            <a:ext cx="13811" cy="15716"/>
          </a:xfrm>
          <a:custGeom>
            <a:avLst/>
            <a:gdLst/>
            <a:ahLst/>
            <a:cxnLst/>
            <a:rect l="0" t="0" r="0" b="0"/>
            <a:pathLst>
              <a:path w="368300" h="419100">
                <a:moveTo>
                  <a:pt x="0" y="419100"/>
                </a:moveTo>
                <a:lnTo>
                  <a:pt x="368300" y="0"/>
                </a:lnTo>
                <a:lnTo>
                  <a:pt x="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71" name="Freeform 3471"/>
          <p:cNvSpPr/>
          <p:nvPr/>
        </p:nvSpPr>
        <p:spPr>
          <a:xfrm rot="-5400000">
            <a:off x="5710952" y="5036107"/>
            <a:ext cx="13811" cy="16192"/>
          </a:xfrm>
          <a:custGeom>
            <a:avLst/>
            <a:gdLst/>
            <a:ahLst/>
            <a:cxnLst/>
            <a:rect l="0" t="0" r="0" b="0"/>
            <a:pathLst>
              <a:path w="368300" h="431800">
                <a:moveTo>
                  <a:pt x="12700" y="431800"/>
                </a:moveTo>
                <a:lnTo>
                  <a:pt x="0" y="419100"/>
                </a:lnTo>
                <a:lnTo>
                  <a:pt x="368300" y="0"/>
                </a:lnTo>
                <a:lnTo>
                  <a:pt x="368300" y="12700"/>
                </a:lnTo>
                <a:lnTo>
                  <a:pt x="12700" y="431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72" name="Freeform 3472"/>
          <p:cNvSpPr/>
          <p:nvPr/>
        </p:nvSpPr>
        <p:spPr>
          <a:xfrm rot="-5400000">
            <a:off x="5669280" y="5007769"/>
            <a:ext cx="20955" cy="1905"/>
          </a:xfrm>
          <a:custGeom>
            <a:avLst/>
            <a:gdLst/>
            <a:ahLst/>
            <a:cxnLst/>
            <a:rect l="0" t="0" r="0" b="0"/>
            <a:pathLst>
              <a:path w="558800" h="50800">
                <a:moveTo>
                  <a:pt x="152400" y="12700"/>
                </a:moveTo>
                <a:lnTo>
                  <a:pt x="266700" y="25400"/>
                </a:lnTo>
                <a:lnTo>
                  <a:pt x="558800" y="50800"/>
                </a:lnTo>
                <a:lnTo>
                  <a:pt x="152400" y="12700"/>
                </a:lnTo>
                <a:lnTo>
                  <a:pt x="266700" y="25400"/>
                </a:lnTo>
                <a:lnTo>
                  <a:pt x="114300" y="0"/>
                </a:lnTo>
                <a:lnTo>
                  <a:pt x="76200" y="0"/>
                </a:lnTo>
                <a:lnTo>
                  <a:pt x="0" y="0"/>
                </a:lnTo>
                <a:lnTo>
                  <a:pt x="12700" y="0"/>
                </a:lnTo>
                <a:lnTo>
                  <a:pt x="15240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73" name="Freeform 3473"/>
          <p:cNvSpPr/>
          <p:nvPr/>
        </p:nvSpPr>
        <p:spPr>
          <a:xfrm rot="-5400000">
            <a:off x="5648802" y="5005864"/>
            <a:ext cx="20955" cy="1905"/>
          </a:xfrm>
          <a:custGeom>
            <a:avLst/>
            <a:gdLst/>
            <a:ahLst/>
            <a:cxnLst/>
            <a:rect l="0" t="0" r="0" b="0"/>
            <a:pathLst>
              <a:path w="558800" h="50800">
                <a:moveTo>
                  <a:pt x="152400" y="12700"/>
                </a:moveTo>
                <a:lnTo>
                  <a:pt x="266700" y="12700"/>
                </a:lnTo>
                <a:lnTo>
                  <a:pt x="114300" y="0"/>
                </a:lnTo>
                <a:lnTo>
                  <a:pt x="76200" y="0"/>
                </a:lnTo>
                <a:lnTo>
                  <a:pt x="0" y="0"/>
                </a:lnTo>
                <a:lnTo>
                  <a:pt x="12700" y="0"/>
                </a:lnTo>
                <a:lnTo>
                  <a:pt x="152400" y="12700"/>
                </a:lnTo>
                <a:lnTo>
                  <a:pt x="266700" y="12700"/>
                </a:lnTo>
                <a:lnTo>
                  <a:pt x="558800" y="50800"/>
                </a:lnTo>
                <a:lnTo>
                  <a:pt x="15240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74" name="Freeform 3474"/>
          <p:cNvSpPr/>
          <p:nvPr/>
        </p:nvSpPr>
        <p:spPr>
          <a:xfrm rot="-5400000">
            <a:off x="5669280" y="4987291"/>
            <a:ext cx="1905" cy="20955"/>
          </a:xfrm>
          <a:custGeom>
            <a:avLst/>
            <a:gdLst/>
            <a:ahLst/>
            <a:cxnLst/>
            <a:rect l="0" t="0" r="0" b="0"/>
            <a:pathLst>
              <a:path w="50800" h="558800">
                <a:moveTo>
                  <a:pt x="0" y="558800"/>
                </a:moveTo>
                <a:lnTo>
                  <a:pt x="50800" y="0"/>
                </a:lnTo>
                <a:lnTo>
                  <a:pt x="0" y="558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75" name="Freeform 3475"/>
          <p:cNvSpPr/>
          <p:nvPr/>
        </p:nvSpPr>
        <p:spPr>
          <a:xfrm rot="-5400000">
            <a:off x="5669280" y="4987291"/>
            <a:ext cx="1905" cy="20955"/>
          </a:xfrm>
          <a:custGeom>
            <a:avLst/>
            <a:gdLst/>
            <a:ahLst/>
            <a:cxnLst/>
            <a:rect l="0" t="0" r="0" b="0"/>
            <a:pathLst>
              <a:path w="50800" h="558800">
                <a:moveTo>
                  <a:pt x="0" y="55880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558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76" name="Freeform 3476"/>
          <p:cNvSpPr/>
          <p:nvPr/>
        </p:nvSpPr>
        <p:spPr>
          <a:xfrm rot="-5400000">
            <a:off x="5669518" y="4987529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77" name="Freeform 3477"/>
          <p:cNvSpPr/>
          <p:nvPr/>
        </p:nvSpPr>
        <p:spPr>
          <a:xfrm rot="-5400000">
            <a:off x="5669518" y="4987529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78" name="Freeform 3478"/>
          <p:cNvSpPr/>
          <p:nvPr/>
        </p:nvSpPr>
        <p:spPr>
          <a:xfrm rot="-5400000">
            <a:off x="5669518" y="4987529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79" name="Freeform 3479"/>
          <p:cNvSpPr/>
          <p:nvPr/>
        </p:nvSpPr>
        <p:spPr>
          <a:xfrm rot="-5400000">
            <a:off x="5669518" y="4987529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80" name="Freeform 3480"/>
          <p:cNvSpPr/>
          <p:nvPr/>
        </p:nvSpPr>
        <p:spPr>
          <a:xfrm rot="-5400000">
            <a:off x="5669280" y="4987291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12700" y="546100"/>
                </a:moveTo>
                <a:lnTo>
                  <a:pt x="0" y="546100"/>
                </a:lnTo>
                <a:lnTo>
                  <a:pt x="50800" y="0"/>
                </a:lnTo>
                <a:lnTo>
                  <a:pt x="63500" y="0"/>
                </a:lnTo>
                <a:lnTo>
                  <a:pt x="127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81" name="Freeform 3481"/>
          <p:cNvSpPr/>
          <p:nvPr/>
        </p:nvSpPr>
        <p:spPr>
          <a:xfrm rot="-5400000">
            <a:off x="5669518" y="498705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82" name="Freeform 3482"/>
          <p:cNvSpPr/>
          <p:nvPr/>
        </p:nvSpPr>
        <p:spPr>
          <a:xfrm rot="-5400000">
            <a:off x="5669518" y="498705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83" name="Freeform 3483"/>
          <p:cNvSpPr/>
          <p:nvPr/>
        </p:nvSpPr>
        <p:spPr>
          <a:xfrm rot="-5400000">
            <a:off x="5669518" y="498705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84" name="Freeform 3484"/>
          <p:cNvSpPr/>
          <p:nvPr/>
        </p:nvSpPr>
        <p:spPr>
          <a:xfrm rot="-5400000">
            <a:off x="5669518" y="498705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85" name="Freeform 3485"/>
          <p:cNvSpPr/>
          <p:nvPr/>
        </p:nvSpPr>
        <p:spPr>
          <a:xfrm rot="-5400000">
            <a:off x="5669518" y="498705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86" name="Freeform 3486"/>
          <p:cNvSpPr/>
          <p:nvPr/>
        </p:nvSpPr>
        <p:spPr>
          <a:xfrm rot="-5400000">
            <a:off x="5669518" y="498705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87" name="Freeform 3487"/>
          <p:cNvSpPr/>
          <p:nvPr/>
        </p:nvSpPr>
        <p:spPr>
          <a:xfrm rot="-5400000">
            <a:off x="5669518" y="498705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88" name="Freeform 3488"/>
          <p:cNvSpPr/>
          <p:nvPr/>
        </p:nvSpPr>
        <p:spPr>
          <a:xfrm rot="-5400000">
            <a:off x="5669518" y="498705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89" name="Freeform 3489"/>
          <p:cNvSpPr/>
          <p:nvPr/>
        </p:nvSpPr>
        <p:spPr>
          <a:xfrm rot="-5400000">
            <a:off x="5669518" y="498705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90" name="Freeform 3490"/>
          <p:cNvSpPr/>
          <p:nvPr/>
        </p:nvSpPr>
        <p:spPr>
          <a:xfrm rot="-5400000">
            <a:off x="5669518" y="498705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91" name="Freeform 3491"/>
          <p:cNvSpPr/>
          <p:nvPr/>
        </p:nvSpPr>
        <p:spPr>
          <a:xfrm rot="-5400000">
            <a:off x="5669518" y="498705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92" name="Freeform 3492"/>
          <p:cNvSpPr/>
          <p:nvPr/>
        </p:nvSpPr>
        <p:spPr>
          <a:xfrm rot="-5400000">
            <a:off x="5669518" y="498705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93" name="Freeform 3493"/>
          <p:cNvSpPr/>
          <p:nvPr/>
        </p:nvSpPr>
        <p:spPr>
          <a:xfrm rot="-5400000">
            <a:off x="5669518" y="498705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94" name="Freeform 3494"/>
          <p:cNvSpPr/>
          <p:nvPr/>
        </p:nvSpPr>
        <p:spPr>
          <a:xfrm rot="-5400000">
            <a:off x="5669518" y="498705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95" name="Freeform 3495"/>
          <p:cNvSpPr/>
          <p:nvPr/>
        </p:nvSpPr>
        <p:spPr>
          <a:xfrm rot="-5400000">
            <a:off x="5669518" y="498705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96" name="Freeform 3496"/>
          <p:cNvSpPr/>
          <p:nvPr/>
        </p:nvSpPr>
        <p:spPr>
          <a:xfrm rot="-5400000">
            <a:off x="5669518" y="498705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97" name="Freeform 3497"/>
          <p:cNvSpPr/>
          <p:nvPr/>
        </p:nvSpPr>
        <p:spPr>
          <a:xfrm rot="-5400000">
            <a:off x="5669518" y="498705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98" name="Freeform 3498"/>
          <p:cNvSpPr/>
          <p:nvPr/>
        </p:nvSpPr>
        <p:spPr>
          <a:xfrm rot="-5400000">
            <a:off x="5669518" y="498705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99" name="Freeform 3499"/>
          <p:cNvSpPr/>
          <p:nvPr/>
        </p:nvSpPr>
        <p:spPr>
          <a:xfrm rot="-5400000">
            <a:off x="5669518" y="498705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00" name="Freeform 3500"/>
          <p:cNvSpPr/>
          <p:nvPr/>
        </p:nvSpPr>
        <p:spPr>
          <a:xfrm rot="-5400000">
            <a:off x="5669518" y="498705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01" name="Freeform 3501"/>
          <p:cNvSpPr/>
          <p:nvPr/>
        </p:nvSpPr>
        <p:spPr>
          <a:xfrm rot="-5400000">
            <a:off x="5669518" y="498705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02" name="Freeform 3502"/>
          <p:cNvSpPr/>
          <p:nvPr/>
        </p:nvSpPr>
        <p:spPr>
          <a:xfrm rot="-5400000">
            <a:off x="5669518" y="498705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03" name="Freeform 3503"/>
          <p:cNvSpPr/>
          <p:nvPr/>
        </p:nvSpPr>
        <p:spPr>
          <a:xfrm rot="-5400000">
            <a:off x="5669518" y="498705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04" name="Freeform 3504"/>
          <p:cNvSpPr/>
          <p:nvPr/>
        </p:nvSpPr>
        <p:spPr>
          <a:xfrm rot="-5400000">
            <a:off x="5669518" y="498705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05" name="Freeform 3505"/>
          <p:cNvSpPr/>
          <p:nvPr/>
        </p:nvSpPr>
        <p:spPr>
          <a:xfrm rot="-5400000">
            <a:off x="5669518" y="498705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06" name="Freeform 3506"/>
          <p:cNvSpPr/>
          <p:nvPr/>
        </p:nvSpPr>
        <p:spPr>
          <a:xfrm rot="-5400000">
            <a:off x="5669518" y="498705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07" name="Freeform 3507"/>
          <p:cNvSpPr/>
          <p:nvPr/>
        </p:nvSpPr>
        <p:spPr>
          <a:xfrm rot="-5400000">
            <a:off x="5669518" y="498705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08" name="Freeform 3508"/>
          <p:cNvSpPr/>
          <p:nvPr/>
        </p:nvSpPr>
        <p:spPr>
          <a:xfrm rot="-5400000">
            <a:off x="5669518" y="498705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09" name="Freeform 3509"/>
          <p:cNvSpPr/>
          <p:nvPr/>
        </p:nvSpPr>
        <p:spPr>
          <a:xfrm rot="-5400000">
            <a:off x="5669518" y="498705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10" name="Freeform 3510"/>
          <p:cNvSpPr/>
          <p:nvPr/>
        </p:nvSpPr>
        <p:spPr>
          <a:xfrm rot="-5400000">
            <a:off x="5667375" y="5007770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12700" y="546100"/>
                </a:moveTo>
                <a:lnTo>
                  <a:pt x="0" y="546100"/>
                </a:lnTo>
                <a:lnTo>
                  <a:pt x="50800" y="0"/>
                </a:lnTo>
                <a:lnTo>
                  <a:pt x="63500" y="0"/>
                </a:lnTo>
                <a:lnTo>
                  <a:pt x="127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11" name="Freeform 3511"/>
          <p:cNvSpPr/>
          <p:nvPr/>
        </p:nvSpPr>
        <p:spPr>
          <a:xfrm rot="-5400000">
            <a:off x="5751909" y="5050870"/>
            <a:ext cx="10001" cy="19050"/>
          </a:xfrm>
          <a:custGeom>
            <a:avLst/>
            <a:gdLst/>
            <a:ahLst/>
            <a:cxnLst/>
            <a:rect l="0" t="0" r="0" b="0"/>
            <a:pathLst>
              <a:path w="266700" h="508000">
                <a:moveTo>
                  <a:pt x="76200" y="139700"/>
                </a:moveTo>
                <a:lnTo>
                  <a:pt x="127000" y="241300"/>
                </a:lnTo>
                <a:lnTo>
                  <a:pt x="266700" y="508000"/>
                </a:lnTo>
                <a:lnTo>
                  <a:pt x="266700" y="495300"/>
                </a:lnTo>
                <a:lnTo>
                  <a:pt x="76200" y="139700"/>
                </a:lnTo>
                <a:lnTo>
                  <a:pt x="127000" y="241300"/>
                </a:lnTo>
                <a:lnTo>
                  <a:pt x="50800" y="88900"/>
                </a:lnTo>
                <a:lnTo>
                  <a:pt x="38100" y="63500"/>
                </a:lnTo>
                <a:lnTo>
                  <a:pt x="0" y="0"/>
                </a:lnTo>
                <a:lnTo>
                  <a:pt x="12700" y="12700"/>
                </a:lnTo>
                <a:lnTo>
                  <a:pt x="762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12" name="Freeform 3512"/>
          <p:cNvSpPr/>
          <p:nvPr/>
        </p:nvSpPr>
        <p:spPr>
          <a:xfrm rot="-5400000">
            <a:off x="5742622" y="5032534"/>
            <a:ext cx="9525" cy="19050"/>
          </a:xfrm>
          <a:custGeom>
            <a:avLst/>
            <a:gdLst/>
            <a:ahLst/>
            <a:cxnLst/>
            <a:rect l="0" t="0" r="0" b="0"/>
            <a:pathLst>
              <a:path w="254000" h="508000">
                <a:moveTo>
                  <a:pt x="63500" y="139700"/>
                </a:moveTo>
                <a:lnTo>
                  <a:pt x="114300" y="228600"/>
                </a:lnTo>
                <a:lnTo>
                  <a:pt x="38100" y="88900"/>
                </a:lnTo>
                <a:lnTo>
                  <a:pt x="25400" y="63500"/>
                </a:lnTo>
                <a:lnTo>
                  <a:pt x="0" y="0"/>
                </a:lnTo>
                <a:lnTo>
                  <a:pt x="0" y="12700"/>
                </a:lnTo>
                <a:lnTo>
                  <a:pt x="63500" y="139700"/>
                </a:lnTo>
                <a:lnTo>
                  <a:pt x="114300" y="228600"/>
                </a:lnTo>
                <a:lnTo>
                  <a:pt x="254000" y="508000"/>
                </a:lnTo>
                <a:lnTo>
                  <a:pt x="254000" y="495300"/>
                </a:lnTo>
                <a:lnTo>
                  <a:pt x="635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13" name="Freeform 3513"/>
          <p:cNvSpPr/>
          <p:nvPr/>
        </p:nvSpPr>
        <p:spPr>
          <a:xfrm rot="-5400000">
            <a:off x="5751910" y="504182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0" y="254000"/>
                </a:moveTo>
                <a:lnTo>
                  <a:pt x="495300" y="0"/>
                </a:ln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14" name="Freeform 3514"/>
          <p:cNvSpPr/>
          <p:nvPr/>
        </p:nvSpPr>
        <p:spPr>
          <a:xfrm rot="-5400000">
            <a:off x="5751910" y="504182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0" y="254000"/>
                </a:moveTo>
                <a:lnTo>
                  <a:pt x="495300" y="0"/>
                </a:ln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15" name="Freeform 3515"/>
          <p:cNvSpPr/>
          <p:nvPr/>
        </p:nvSpPr>
        <p:spPr>
          <a:xfrm rot="-5400000">
            <a:off x="5751910" y="504182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0" y="254000"/>
                </a:moveTo>
                <a:lnTo>
                  <a:pt x="495300" y="0"/>
                </a:ln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16" name="Freeform 3516"/>
          <p:cNvSpPr/>
          <p:nvPr/>
        </p:nvSpPr>
        <p:spPr>
          <a:xfrm rot="-5400000">
            <a:off x="5751910" y="504182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0" y="254000"/>
                </a:moveTo>
                <a:lnTo>
                  <a:pt x="495300" y="0"/>
                </a:ln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17" name="Freeform 3517"/>
          <p:cNvSpPr/>
          <p:nvPr/>
        </p:nvSpPr>
        <p:spPr>
          <a:xfrm rot="-5400000">
            <a:off x="5751910" y="504182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0" y="254000"/>
                </a:moveTo>
                <a:lnTo>
                  <a:pt x="495300" y="0"/>
                </a:ln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18" name="Freeform 3518"/>
          <p:cNvSpPr/>
          <p:nvPr/>
        </p:nvSpPr>
        <p:spPr>
          <a:xfrm rot="-5400000">
            <a:off x="5751910" y="504182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12700" y="254000"/>
                </a:moveTo>
                <a:lnTo>
                  <a:pt x="0" y="254000"/>
                </a:lnTo>
                <a:lnTo>
                  <a:pt x="495300" y="0"/>
                </a:lnTo>
                <a:lnTo>
                  <a:pt x="127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19" name="Freeform 3519"/>
          <p:cNvSpPr/>
          <p:nvPr/>
        </p:nvSpPr>
        <p:spPr>
          <a:xfrm rot="-5400000">
            <a:off x="5752148" y="5041583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0" y="254000"/>
                </a:moveTo>
                <a:lnTo>
                  <a:pt x="482600" y="0"/>
                </a:ln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20" name="Freeform 3520"/>
          <p:cNvSpPr/>
          <p:nvPr/>
        </p:nvSpPr>
        <p:spPr>
          <a:xfrm rot="-5400000">
            <a:off x="5752148" y="5041583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0" y="254000"/>
                </a:moveTo>
                <a:lnTo>
                  <a:pt x="482600" y="0"/>
                </a:ln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21" name="Freeform 3521"/>
          <p:cNvSpPr/>
          <p:nvPr/>
        </p:nvSpPr>
        <p:spPr>
          <a:xfrm rot="-5400000">
            <a:off x="5752148" y="5041583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0" y="254000"/>
                </a:moveTo>
                <a:lnTo>
                  <a:pt x="482600" y="0"/>
                </a:ln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22" name="Freeform 3522"/>
          <p:cNvSpPr/>
          <p:nvPr/>
        </p:nvSpPr>
        <p:spPr>
          <a:xfrm rot="-5400000">
            <a:off x="5752148" y="5041583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0" y="254000"/>
                </a:moveTo>
                <a:lnTo>
                  <a:pt x="482600" y="0"/>
                </a:ln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23" name="Freeform 3523"/>
          <p:cNvSpPr/>
          <p:nvPr/>
        </p:nvSpPr>
        <p:spPr>
          <a:xfrm rot="-5400000">
            <a:off x="5752148" y="5041583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0" y="254000"/>
                </a:moveTo>
                <a:lnTo>
                  <a:pt x="482600" y="0"/>
                </a:ln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24" name="Freeform 3524"/>
          <p:cNvSpPr/>
          <p:nvPr/>
        </p:nvSpPr>
        <p:spPr>
          <a:xfrm rot="-5400000">
            <a:off x="5752148" y="5041583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0" y="254000"/>
                </a:moveTo>
                <a:lnTo>
                  <a:pt x="482600" y="0"/>
                </a:ln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25" name="Freeform 3525"/>
          <p:cNvSpPr/>
          <p:nvPr/>
        </p:nvSpPr>
        <p:spPr>
          <a:xfrm rot="-5400000">
            <a:off x="5752148" y="5041583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0" y="254000"/>
                </a:moveTo>
                <a:lnTo>
                  <a:pt x="482600" y="0"/>
                </a:ln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26" name="Freeform 3526"/>
          <p:cNvSpPr/>
          <p:nvPr/>
        </p:nvSpPr>
        <p:spPr>
          <a:xfrm rot="-5400000">
            <a:off x="5752148" y="5041583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0" y="254000"/>
                </a:moveTo>
                <a:lnTo>
                  <a:pt x="482600" y="0"/>
                </a:ln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27" name="Freeform 3527"/>
          <p:cNvSpPr/>
          <p:nvPr/>
        </p:nvSpPr>
        <p:spPr>
          <a:xfrm rot="-5400000">
            <a:off x="5752148" y="5041583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0" y="254000"/>
                </a:moveTo>
                <a:lnTo>
                  <a:pt x="482600" y="0"/>
                </a:ln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28" name="Freeform 3528"/>
          <p:cNvSpPr/>
          <p:nvPr/>
        </p:nvSpPr>
        <p:spPr>
          <a:xfrm rot="-5400000">
            <a:off x="5752386" y="5041345"/>
            <a:ext cx="18097" cy="10001"/>
          </a:xfrm>
          <a:custGeom>
            <a:avLst/>
            <a:gdLst/>
            <a:ahLst/>
            <a:cxnLst/>
            <a:rect l="0" t="0" r="0" b="0"/>
            <a:pathLst>
              <a:path w="482600" h="266700">
                <a:moveTo>
                  <a:pt x="0" y="266700"/>
                </a:moveTo>
                <a:lnTo>
                  <a:pt x="0" y="254000"/>
                </a:lnTo>
                <a:lnTo>
                  <a:pt x="482600" y="0"/>
                </a:lnTo>
                <a:lnTo>
                  <a:pt x="0" y="266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29" name="Freeform 3529"/>
          <p:cNvSpPr/>
          <p:nvPr/>
        </p:nvSpPr>
        <p:spPr>
          <a:xfrm rot="-5400000">
            <a:off x="5752386" y="5041345"/>
            <a:ext cx="18097" cy="10001"/>
          </a:xfrm>
          <a:custGeom>
            <a:avLst/>
            <a:gdLst/>
            <a:ahLst/>
            <a:cxnLst/>
            <a:rect l="0" t="0" r="0" b="0"/>
            <a:pathLst>
              <a:path w="482600" h="266700">
                <a:moveTo>
                  <a:pt x="0" y="266700"/>
                </a:moveTo>
                <a:lnTo>
                  <a:pt x="482600" y="0"/>
                </a:lnTo>
                <a:lnTo>
                  <a:pt x="482600" y="12700"/>
                </a:lnTo>
                <a:lnTo>
                  <a:pt x="0" y="266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30" name="Freeform 3530"/>
          <p:cNvSpPr/>
          <p:nvPr/>
        </p:nvSpPr>
        <p:spPr>
          <a:xfrm rot="-5400000">
            <a:off x="5752624" y="5041583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0" y="254000"/>
                </a:moveTo>
                <a:lnTo>
                  <a:pt x="482600" y="0"/>
                </a:ln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31" name="Freeform 3531"/>
          <p:cNvSpPr/>
          <p:nvPr/>
        </p:nvSpPr>
        <p:spPr>
          <a:xfrm rot="-5400000">
            <a:off x="5752624" y="5041583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0" y="254000"/>
                </a:moveTo>
                <a:lnTo>
                  <a:pt x="482600" y="0"/>
                </a:ln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32" name="Freeform 3532"/>
          <p:cNvSpPr/>
          <p:nvPr/>
        </p:nvSpPr>
        <p:spPr>
          <a:xfrm rot="-5400000">
            <a:off x="5752624" y="5041583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0" y="254000"/>
                </a:moveTo>
                <a:lnTo>
                  <a:pt x="482600" y="0"/>
                </a:ln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33" name="Freeform 3533"/>
          <p:cNvSpPr/>
          <p:nvPr/>
        </p:nvSpPr>
        <p:spPr>
          <a:xfrm rot="-5400000">
            <a:off x="5752624" y="5041583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0" y="254000"/>
                </a:moveTo>
                <a:lnTo>
                  <a:pt x="482600" y="0"/>
                </a:ln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34" name="Freeform 3534"/>
          <p:cNvSpPr/>
          <p:nvPr/>
        </p:nvSpPr>
        <p:spPr>
          <a:xfrm rot="-5400000">
            <a:off x="5752624" y="5041583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0" y="254000"/>
                </a:moveTo>
                <a:lnTo>
                  <a:pt x="482600" y="0"/>
                </a:ln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35" name="Freeform 3535"/>
          <p:cNvSpPr/>
          <p:nvPr/>
        </p:nvSpPr>
        <p:spPr>
          <a:xfrm rot="-5400000">
            <a:off x="5752624" y="5041583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0" y="254000"/>
                </a:moveTo>
                <a:lnTo>
                  <a:pt x="482600" y="0"/>
                </a:ln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36" name="Freeform 3536"/>
          <p:cNvSpPr/>
          <p:nvPr/>
        </p:nvSpPr>
        <p:spPr>
          <a:xfrm rot="-5400000">
            <a:off x="5752624" y="5041583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0" y="254000"/>
                </a:moveTo>
                <a:lnTo>
                  <a:pt x="482600" y="0"/>
                </a:ln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37" name="Freeform 3537"/>
          <p:cNvSpPr/>
          <p:nvPr/>
        </p:nvSpPr>
        <p:spPr>
          <a:xfrm rot="-5400000">
            <a:off x="5752624" y="5041583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0" y="254000"/>
                </a:moveTo>
                <a:lnTo>
                  <a:pt x="482600" y="0"/>
                </a:ln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38" name="Freeform 3538"/>
          <p:cNvSpPr/>
          <p:nvPr/>
        </p:nvSpPr>
        <p:spPr>
          <a:xfrm rot="-5400000">
            <a:off x="5752624" y="5041583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0" y="254000"/>
                </a:moveTo>
                <a:lnTo>
                  <a:pt x="482600" y="0"/>
                </a:ln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39" name="Freeform 3539"/>
          <p:cNvSpPr/>
          <p:nvPr/>
        </p:nvSpPr>
        <p:spPr>
          <a:xfrm rot="-5400000">
            <a:off x="5752624" y="5041583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0" y="254000"/>
                </a:moveTo>
                <a:lnTo>
                  <a:pt x="482600" y="0"/>
                </a:ln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40" name="Freeform 3540"/>
          <p:cNvSpPr/>
          <p:nvPr/>
        </p:nvSpPr>
        <p:spPr>
          <a:xfrm rot="-5400000">
            <a:off x="5752624" y="5041583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0" y="254000"/>
                </a:moveTo>
                <a:lnTo>
                  <a:pt x="482600" y="0"/>
                </a:ln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41" name="Freeform 3541"/>
          <p:cNvSpPr/>
          <p:nvPr/>
        </p:nvSpPr>
        <p:spPr>
          <a:xfrm rot="-5400000">
            <a:off x="5752624" y="5041583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0" y="254000"/>
                </a:moveTo>
                <a:lnTo>
                  <a:pt x="482600" y="0"/>
                </a:ln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42" name="Freeform 3542"/>
          <p:cNvSpPr/>
          <p:nvPr/>
        </p:nvSpPr>
        <p:spPr>
          <a:xfrm rot="-5400000">
            <a:off x="5752624" y="5041583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0" y="254000"/>
                </a:moveTo>
                <a:lnTo>
                  <a:pt x="482600" y="0"/>
                </a:ln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43" name="Freeform 3543"/>
          <p:cNvSpPr/>
          <p:nvPr/>
        </p:nvSpPr>
        <p:spPr>
          <a:xfrm rot="-5400000">
            <a:off x="5752624" y="5041583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0" y="254000"/>
                </a:moveTo>
                <a:lnTo>
                  <a:pt x="482600" y="0"/>
                </a:ln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44" name="Freeform 3544"/>
          <p:cNvSpPr/>
          <p:nvPr/>
        </p:nvSpPr>
        <p:spPr>
          <a:xfrm rot="-5400000">
            <a:off x="5752386" y="5041345"/>
            <a:ext cx="18097" cy="10001"/>
          </a:xfrm>
          <a:custGeom>
            <a:avLst/>
            <a:gdLst/>
            <a:ahLst/>
            <a:cxnLst/>
            <a:rect l="0" t="0" r="0" b="0"/>
            <a:pathLst>
              <a:path w="482600" h="266700">
                <a:moveTo>
                  <a:pt x="0" y="266700"/>
                </a:moveTo>
                <a:lnTo>
                  <a:pt x="482600" y="12700"/>
                </a:lnTo>
                <a:lnTo>
                  <a:pt x="482600" y="0"/>
                </a:lnTo>
                <a:lnTo>
                  <a:pt x="0" y="266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45" name="Freeform 3545"/>
          <p:cNvSpPr/>
          <p:nvPr/>
        </p:nvSpPr>
        <p:spPr>
          <a:xfrm rot="-5400000">
            <a:off x="5752386" y="5041345"/>
            <a:ext cx="18097" cy="10001"/>
          </a:xfrm>
          <a:custGeom>
            <a:avLst/>
            <a:gdLst/>
            <a:ahLst/>
            <a:cxnLst/>
            <a:rect l="0" t="0" r="0" b="0"/>
            <a:pathLst>
              <a:path w="482600" h="266700">
                <a:moveTo>
                  <a:pt x="0" y="254000"/>
                </a:moveTo>
                <a:lnTo>
                  <a:pt x="0" y="266700"/>
                </a:lnTo>
                <a:lnTo>
                  <a:pt x="482600" y="0"/>
                </a:ln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46" name="Freeform 3546"/>
          <p:cNvSpPr/>
          <p:nvPr/>
        </p:nvSpPr>
        <p:spPr>
          <a:xfrm rot="-5400000">
            <a:off x="5752148" y="5041583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0" y="254000"/>
                </a:moveTo>
                <a:lnTo>
                  <a:pt x="482600" y="0"/>
                </a:ln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47" name="Freeform 3547"/>
          <p:cNvSpPr/>
          <p:nvPr/>
        </p:nvSpPr>
        <p:spPr>
          <a:xfrm rot="-5400000">
            <a:off x="5752148" y="5041583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0" y="254000"/>
                </a:moveTo>
                <a:lnTo>
                  <a:pt x="482600" y="0"/>
                </a:ln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48" name="Freeform 3548"/>
          <p:cNvSpPr/>
          <p:nvPr/>
        </p:nvSpPr>
        <p:spPr>
          <a:xfrm rot="-5400000">
            <a:off x="5752148" y="5041583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0" y="254000"/>
                </a:moveTo>
                <a:lnTo>
                  <a:pt x="482600" y="0"/>
                </a:ln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49" name="Freeform 3549"/>
          <p:cNvSpPr/>
          <p:nvPr/>
        </p:nvSpPr>
        <p:spPr>
          <a:xfrm rot="-5400000">
            <a:off x="5733574" y="5051108"/>
            <a:ext cx="18573" cy="10001"/>
          </a:xfrm>
          <a:custGeom>
            <a:avLst/>
            <a:gdLst/>
            <a:ahLst/>
            <a:cxnLst/>
            <a:rect l="0" t="0" r="0" b="0"/>
            <a:pathLst>
              <a:path w="495300" h="266700">
                <a:moveTo>
                  <a:pt x="12700" y="266700"/>
                </a:moveTo>
                <a:lnTo>
                  <a:pt x="0" y="254000"/>
                </a:lnTo>
                <a:lnTo>
                  <a:pt x="495300" y="0"/>
                </a:lnTo>
                <a:lnTo>
                  <a:pt x="495300" y="12700"/>
                </a:lnTo>
                <a:lnTo>
                  <a:pt x="12700" y="266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50" name="Freeform 3550"/>
          <p:cNvSpPr/>
          <p:nvPr/>
        </p:nvSpPr>
        <p:spPr>
          <a:xfrm rot="-5400000">
            <a:off x="5642372" y="4988958"/>
            <a:ext cx="18097" cy="5238"/>
          </a:xfrm>
          <a:custGeom>
            <a:avLst/>
            <a:gdLst/>
            <a:ahLst/>
            <a:cxnLst/>
            <a:rect l="0" t="0" r="0" b="0"/>
            <a:pathLst>
              <a:path w="482600" h="139700">
                <a:moveTo>
                  <a:pt x="114300" y="114300"/>
                </a:moveTo>
                <a:lnTo>
                  <a:pt x="266700" y="63500"/>
                </a:lnTo>
                <a:lnTo>
                  <a:pt x="482600" y="0"/>
                </a:lnTo>
                <a:lnTo>
                  <a:pt x="469900" y="12700"/>
                </a:lnTo>
                <a:lnTo>
                  <a:pt x="114300" y="114300"/>
                </a:lnTo>
                <a:lnTo>
                  <a:pt x="266700" y="63500"/>
                </a:lnTo>
                <a:lnTo>
                  <a:pt x="139700" y="101600"/>
                </a:lnTo>
                <a:lnTo>
                  <a:pt x="101600" y="114300"/>
                </a:lnTo>
                <a:lnTo>
                  <a:pt x="0" y="139700"/>
                </a:lnTo>
                <a:lnTo>
                  <a:pt x="114300" y="114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51" name="Freeform 3551"/>
          <p:cNvSpPr/>
          <p:nvPr/>
        </p:nvSpPr>
        <p:spPr>
          <a:xfrm rot="-5400000">
            <a:off x="5622608" y="4994911"/>
            <a:ext cx="18097" cy="4762"/>
          </a:xfrm>
          <a:custGeom>
            <a:avLst/>
            <a:gdLst/>
            <a:ahLst/>
            <a:cxnLst/>
            <a:rect l="0" t="0" r="0" b="0"/>
            <a:pathLst>
              <a:path w="482600" h="127000">
                <a:moveTo>
                  <a:pt x="114300" y="101600"/>
                </a:moveTo>
                <a:lnTo>
                  <a:pt x="266700" y="63500"/>
                </a:lnTo>
                <a:lnTo>
                  <a:pt x="139700" y="88900"/>
                </a:lnTo>
                <a:lnTo>
                  <a:pt x="101600" y="101600"/>
                </a:lnTo>
                <a:lnTo>
                  <a:pt x="0" y="127000"/>
                </a:lnTo>
                <a:lnTo>
                  <a:pt x="114300" y="101600"/>
                </a:lnTo>
                <a:lnTo>
                  <a:pt x="266700" y="63500"/>
                </a:lnTo>
                <a:lnTo>
                  <a:pt x="482600" y="0"/>
                </a:lnTo>
                <a:lnTo>
                  <a:pt x="114300" y="101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52" name="Freeform 3552"/>
          <p:cNvSpPr/>
          <p:nvPr/>
        </p:nvSpPr>
        <p:spPr>
          <a:xfrm rot="-5400000">
            <a:off x="5636418" y="4975861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53" name="Freeform 3553"/>
          <p:cNvSpPr/>
          <p:nvPr/>
        </p:nvSpPr>
        <p:spPr>
          <a:xfrm rot="-5400000">
            <a:off x="5636418" y="4975861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54" name="Freeform 3554"/>
          <p:cNvSpPr/>
          <p:nvPr/>
        </p:nvSpPr>
        <p:spPr>
          <a:xfrm rot="-5400000">
            <a:off x="5636418" y="4975861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55" name="Freeform 3555"/>
          <p:cNvSpPr/>
          <p:nvPr/>
        </p:nvSpPr>
        <p:spPr>
          <a:xfrm rot="-5400000">
            <a:off x="5636418" y="4975861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56" name="Freeform 3556"/>
          <p:cNvSpPr/>
          <p:nvPr/>
        </p:nvSpPr>
        <p:spPr>
          <a:xfrm rot="-5400000">
            <a:off x="5636418" y="4975861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57" name="Freeform 3557"/>
          <p:cNvSpPr/>
          <p:nvPr/>
        </p:nvSpPr>
        <p:spPr>
          <a:xfrm rot="-5400000">
            <a:off x="5636418" y="4975861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58" name="Freeform 3558"/>
          <p:cNvSpPr/>
          <p:nvPr/>
        </p:nvSpPr>
        <p:spPr>
          <a:xfrm rot="-5400000">
            <a:off x="5636418" y="4975861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0" y="0"/>
                </a:lnTo>
                <a:lnTo>
                  <a:pt x="1270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59" name="Freeform 3559"/>
          <p:cNvSpPr/>
          <p:nvPr/>
        </p:nvSpPr>
        <p:spPr>
          <a:xfrm rot="-5400000">
            <a:off x="5636657" y="4975623"/>
            <a:ext cx="5238" cy="20002"/>
          </a:xfrm>
          <a:custGeom>
            <a:avLst/>
            <a:gdLst/>
            <a:ahLst/>
            <a:cxnLst/>
            <a:rect l="0" t="0" r="0" b="0"/>
            <a:pathLst>
              <a:path w="139700" h="533400">
                <a:moveTo>
                  <a:pt x="139700" y="533400"/>
                </a:moveTo>
                <a:lnTo>
                  <a:pt x="0" y="0"/>
                </a:lnTo>
                <a:lnTo>
                  <a:pt x="1397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60" name="Freeform 3560"/>
          <p:cNvSpPr/>
          <p:nvPr/>
        </p:nvSpPr>
        <p:spPr>
          <a:xfrm rot="-5400000">
            <a:off x="5636657" y="4975623"/>
            <a:ext cx="5238" cy="20002"/>
          </a:xfrm>
          <a:custGeom>
            <a:avLst/>
            <a:gdLst/>
            <a:ahLst/>
            <a:cxnLst/>
            <a:rect l="0" t="0" r="0" b="0"/>
            <a:pathLst>
              <a:path w="139700" h="533400">
                <a:moveTo>
                  <a:pt x="139700" y="533400"/>
                </a:moveTo>
                <a:lnTo>
                  <a:pt x="0" y="0"/>
                </a:lnTo>
                <a:lnTo>
                  <a:pt x="1397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61" name="Freeform 3561"/>
          <p:cNvSpPr/>
          <p:nvPr/>
        </p:nvSpPr>
        <p:spPr>
          <a:xfrm rot="-5400000">
            <a:off x="5636418" y="4975385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139700" y="533400"/>
                </a:ln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62" name="Freeform 3562"/>
          <p:cNvSpPr/>
          <p:nvPr/>
        </p:nvSpPr>
        <p:spPr>
          <a:xfrm rot="-5400000">
            <a:off x="5636418" y="4975385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63" name="Freeform 3563"/>
          <p:cNvSpPr/>
          <p:nvPr/>
        </p:nvSpPr>
        <p:spPr>
          <a:xfrm rot="-5400000">
            <a:off x="5636418" y="4975385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64" name="Freeform 3564"/>
          <p:cNvSpPr/>
          <p:nvPr/>
        </p:nvSpPr>
        <p:spPr>
          <a:xfrm rot="-5400000">
            <a:off x="5636418" y="4975385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65" name="Freeform 3565"/>
          <p:cNvSpPr/>
          <p:nvPr/>
        </p:nvSpPr>
        <p:spPr>
          <a:xfrm rot="-5400000">
            <a:off x="5636418" y="4975385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20700"/>
                </a:moveTo>
                <a:lnTo>
                  <a:pt x="152400" y="533400"/>
                </a:lnTo>
                <a:lnTo>
                  <a:pt x="0" y="0"/>
                </a:lnTo>
                <a:lnTo>
                  <a:pt x="1524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66" name="Freeform 3566"/>
          <p:cNvSpPr/>
          <p:nvPr/>
        </p:nvSpPr>
        <p:spPr>
          <a:xfrm rot="-5400000">
            <a:off x="5636180" y="4975623"/>
            <a:ext cx="5715" cy="19526"/>
          </a:xfrm>
          <a:custGeom>
            <a:avLst/>
            <a:gdLst/>
            <a:ahLst/>
            <a:cxnLst/>
            <a:rect l="0" t="0" r="0" b="0"/>
            <a:pathLst>
              <a:path w="152400" h="520700">
                <a:moveTo>
                  <a:pt x="152400" y="520700"/>
                </a:moveTo>
                <a:lnTo>
                  <a:pt x="0" y="0"/>
                </a:lnTo>
                <a:lnTo>
                  <a:pt x="1524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67" name="Freeform 3567"/>
          <p:cNvSpPr/>
          <p:nvPr/>
        </p:nvSpPr>
        <p:spPr>
          <a:xfrm rot="-5400000">
            <a:off x="5636180" y="4975623"/>
            <a:ext cx="5715" cy="19526"/>
          </a:xfrm>
          <a:custGeom>
            <a:avLst/>
            <a:gdLst/>
            <a:ahLst/>
            <a:cxnLst/>
            <a:rect l="0" t="0" r="0" b="0"/>
            <a:pathLst>
              <a:path w="152400" h="520700">
                <a:moveTo>
                  <a:pt x="152400" y="520700"/>
                </a:moveTo>
                <a:lnTo>
                  <a:pt x="0" y="0"/>
                </a:lnTo>
                <a:lnTo>
                  <a:pt x="1524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68" name="Freeform 3568"/>
          <p:cNvSpPr/>
          <p:nvPr/>
        </p:nvSpPr>
        <p:spPr>
          <a:xfrm rot="-5400000">
            <a:off x="5636180" y="4975623"/>
            <a:ext cx="5715" cy="19526"/>
          </a:xfrm>
          <a:custGeom>
            <a:avLst/>
            <a:gdLst/>
            <a:ahLst/>
            <a:cxnLst/>
            <a:rect l="0" t="0" r="0" b="0"/>
            <a:pathLst>
              <a:path w="152400" h="520700">
                <a:moveTo>
                  <a:pt x="152400" y="520700"/>
                </a:moveTo>
                <a:lnTo>
                  <a:pt x="0" y="0"/>
                </a:lnTo>
                <a:lnTo>
                  <a:pt x="1524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69" name="Freeform 3569"/>
          <p:cNvSpPr/>
          <p:nvPr/>
        </p:nvSpPr>
        <p:spPr>
          <a:xfrm rot="-5400000">
            <a:off x="5636180" y="4975623"/>
            <a:ext cx="5715" cy="19526"/>
          </a:xfrm>
          <a:custGeom>
            <a:avLst/>
            <a:gdLst/>
            <a:ahLst/>
            <a:cxnLst/>
            <a:rect l="0" t="0" r="0" b="0"/>
            <a:pathLst>
              <a:path w="152400" h="520700">
                <a:moveTo>
                  <a:pt x="152400" y="520700"/>
                </a:moveTo>
                <a:lnTo>
                  <a:pt x="0" y="0"/>
                </a:lnTo>
                <a:lnTo>
                  <a:pt x="1524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70" name="Freeform 3570"/>
          <p:cNvSpPr/>
          <p:nvPr/>
        </p:nvSpPr>
        <p:spPr>
          <a:xfrm rot="-5400000">
            <a:off x="5636180" y="4975623"/>
            <a:ext cx="5715" cy="19526"/>
          </a:xfrm>
          <a:custGeom>
            <a:avLst/>
            <a:gdLst/>
            <a:ahLst/>
            <a:cxnLst/>
            <a:rect l="0" t="0" r="0" b="0"/>
            <a:pathLst>
              <a:path w="152400" h="520700">
                <a:moveTo>
                  <a:pt x="152400" y="520700"/>
                </a:moveTo>
                <a:lnTo>
                  <a:pt x="0" y="0"/>
                </a:lnTo>
                <a:lnTo>
                  <a:pt x="1524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71" name="Freeform 3571"/>
          <p:cNvSpPr/>
          <p:nvPr/>
        </p:nvSpPr>
        <p:spPr>
          <a:xfrm rot="-5400000">
            <a:off x="5636180" y="4975623"/>
            <a:ext cx="5715" cy="19526"/>
          </a:xfrm>
          <a:custGeom>
            <a:avLst/>
            <a:gdLst/>
            <a:ahLst/>
            <a:cxnLst/>
            <a:rect l="0" t="0" r="0" b="0"/>
            <a:pathLst>
              <a:path w="152400" h="520700">
                <a:moveTo>
                  <a:pt x="152400" y="520700"/>
                </a:moveTo>
                <a:lnTo>
                  <a:pt x="0" y="0"/>
                </a:lnTo>
                <a:lnTo>
                  <a:pt x="1524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72" name="Freeform 3572"/>
          <p:cNvSpPr/>
          <p:nvPr/>
        </p:nvSpPr>
        <p:spPr>
          <a:xfrm rot="-5400000">
            <a:off x="5636180" y="4975623"/>
            <a:ext cx="5715" cy="19526"/>
          </a:xfrm>
          <a:custGeom>
            <a:avLst/>
            <a:gdLst/>
            <a:ahLst/>
            <a:cxnLst/>
            <a:rect l="0" t="0" r="0" b="0"/>
            <a:pathLst>
              <a:path w="152400" h="520700">
                <a:moveTo>
                  <a:pt x="152400" y="520700"/>
                </a:moveTo>
                <a:lnTo>
                  <a:pt x="0" y="0"/>
                </a:lnTo>
                <a:lnTo>
                  <a:pt x="1524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73" name="Freeform 3573"/>
          <p:cNvSpPr/>
          <p:nvPr/>
        </p:nvSpPr>
        <p:spPr>
          <a:xfrm rot="-5400000">
            <a:off x="5636180" y="4975623"/>
            <a:ext cx="5715" cy="19526"/>
          </a:xfrm>
          <a:custGeom>
            <a:avLst/>
            <a:gdLst/>
            <a:ahLst/>
            <a:cxnLst/>
            <a:rect l="0" t="0" r="0" b="0"/>
            <a:pathLst>
              <a:path w="152400" h="520700">
                <a:moveTo>
                  <a:pt x="152400" y="520700"/>
                </a:moveTo>
                <a:lnTo>
                  <a:pt x="0" y="0"/>
                </a:lnTo>
                <a:lnTo>
                  <a:pt x="1524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74" name="Freeform 3574"/>
          <p:cNvSpPr/>
          <p:nvPr/>
        </p:nvSpPr>
        <p:spPr>
          <a:xfrm rot="-5400000">
            <a:off x="5636180" y="4975623"/>
            <a:ext cx="5715" cy="19526"/>
          </a:xfrm>
          <a:custGeom>
            <a:avLst/>
            <a:gdLst/>
            <a:ahLst/>
            <a:cxnLst/>
            <a:rect l="0" t="0" r="0" b="0"/>
            <a:pathLst>
              <a:path w="152400" h="520700">
                <a:moveTo>
                  <a:pt x="152400" y="520700"/>
                </a:moveTo>
                <a:lnTo>
                  <a:pt x="0" y="0"/>
                </a:lnTo>
                <a:lnTo>
                  <a:pt x="1524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75" name="Freeform 3575"/>
          <p:cNvSpPr/>
          <p:nvPr/>
        </p:nvSpPr>
        <p:spPr>
          <a:xfrm rot="-5400000">
            <a:off x="5636180" y="4975623"/>
            <a:ext cx="5715" cy="19526"/>
          </a:xfrm>
          <a:custGeom>
            <a:avLst/>
            <a:gdLst/>
            <a:ahLst/>
            <a:cxnLst/>
            <a:rect l="0" t="0" r="0" b="0"/>
            <a:pathLst>
              <a:path w="152400" h="520700">
                <a:moveTo>
                  <a:pt x="152400" y="520700"/>
                </a:moveTo>
                <a:lnTo>
                  <a:pt x="0" y="0"/>
                </a:lnTo>
                <a:lnTo>
                  <a:pt x="1524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76" name="Freeform 3576"/>
          <p:cNvSpPr/>
          <p:nvPr/>
        </p:nvSpPr>
        <p:spPr>
          <a:xfrm rot="-5400000">
            <a:off x="5636180" y="4975623"/>
            <a:ext cx="5715" cy="19526"/>
          </a:xfrm>
          <a:custGeom>
            <a:avLst/>
            <a:gdLst/>
            <a:ahLst/>
            <a:cxnLst/>
            <a:rect l="0" t="0" r="0" b="0"/>
            <a:pathLst>
              <a:path w="152400" h="520700">
                <a:moveTo>
                  <a:pt x="152400" y="520700"/>
                </a:moveTo>
                <a:lnTo>
                  <a:pt x="0" y="0"/>
                </a:lnTo>
                <a:lnTo>
                  <a:pt x="1524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77" name="Freeform 3577"/>
          <p:cNvSpPr/>
          <p:nvPr/>
        </p:nvSpPr>
        <p:spPr>
          <a:xfrm rot="-5400000">
            <a:off x="5636180" y="4975623"/>
            <a:ext cx="5715" cy="19526"/>
          </a:xfrm>
          <a:custGeom>
            <a:avLst/>
            <a:gdLst/>
            <a:ahLst/>
            <a:cxnLst/>
            <a:rect l="0" t="0" r="0" b="0"/>
            <a:pathLst>
              <a:path w="152400" h="520700">
                <a:moveTo>
                  <a:pt x="152400" y="520700"/>
                </a:moveTo>
                <a:lnTo>
                  <a:pt x="0" y="0"/>
                </a:lnTo>
                <a:lnTo>
                  <a:pt x="1524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78" name="Freeform 3578"/>
          <p:cNvSpPr/>
          <p:nvPr/>
        </p:nvSpPr>
        <p:spPr>
          <a:xfrm rot="-5400000">
            <a:off x="5636180" y="4975623"/>
            <a:ext cx="5715" cy="19526"/>
          </a:xfrm>
          <a:custGeom>
            <a:avLst/>
            <a:gdLst/>
            <a:ahLst/>
            <a:cxnLst/>
            <a:rect l="0" t="0" r="0" b="0"/>
            <a:pathLst>
              <a:path w="152400" h="520700">
                <a:moveTo>
                  <a:pt x="152400" y="520700"/>
                </a:moveTo>
                <a:lnTo>
                  <a:pt x="0" y="0"/>
                </a:lnTo>
                <a:lnTo>
                  <a:pt x="12700" y="0"/>
                </a:lnTo>
                <a:lnTo>
                  <a:pt x="1524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79" name="Freeform 3579"/>
          <p:cNvSpPr/>
          <p:nvPr/>
        </p:nvSpPr>
        <p:spPr>
          <a:xfrm rot="-5400000">
            <a:off x="5636419" y="4975385"/>
            <a:ext cx="5238" cy="19526"/>
          </a:xfrm>
          <a:custGeom>
            <a:avLst/>
            <a:gdLst/>
            <a:ahLst/>
            <a:cxnLst/>
            <a:rect l="0" t="0" r="0" b="0"/>
            <a:pathLst>
              <a:path w="139700" h="520700">
                <a:moveTo>
                  <a:pt x="139700" y="520700"/>
                </a:moveTo>
                <a:lnTo>
                  <a:pt x="0" y="0"/>
                </a:lnTo>
                <a:lnTo>
                  <a:pt x="1397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80" name="Freeform 3580"/>
          <p:cNvSpPr/>
          <p:nvPr/>
        </p:nvSpPr>
        <p:spPr>
          <a:xfrm rot="-5400000">
            <a:off x="5636180" y="4975623"/>
            <a:ext cx="5715" cy="19526"/>
          </a:xfrm>
          <a:custGeom>
            <a:avLst/>
            <a:gdLst/>
            <a:ahLst/>
            <a:cxnLst/>
            <a:rect l="0" t="0" r="0" b="0"/>
            <a:pathLst>
              <a:path w="152400" h="520700">
                <a:moveTo>
                  <a:pt x="152400" y="520700"/>
                </a:moveTo>
                <a:lnTo>
                  <a:pt x="12700" y="0"/>
                </a:lnTo>
                <a:lnTo>
                  <a:pt x="0" y="0"/>
                </a:lnTo>
                <a:lnTo>
                  <a:pt x="1524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81" name="Freeform 3581"/>
          <p:cNvSpPr/>
          <p:nvPr/>
        </p:nvSpPr>
        <p:spPr>
          <a:xfrm rot="-5400000">
            <a:off x="5636180" y="4975623"/>
            <a:ext cx="5715" cy="19526"/>
          </a:xfrm>
          <a:custGeom>
            <a:avLst/>
            <a:gdLst/>
            <a:ahLst/>
            <a:cxnLst/>
            <a:rect l="0" t="0" r="0" b="0"/>
            <a:pathLst>
              <a:path w="152400" h="520700">
                <a:moveTo>
                  <a:pt x="152400" y="520700"/>
                </a:moveTo>
                <a:lnTo>
                  <a:pt x="0" y="0"/>
                </a:lnTo>
                <a:lnTo>
                  <a:pt x="1524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82" name="Freeform 3582"/>
          <p:cNvSpPr/>
          <p:nvPr/>
        </p:nvSpPr>
        <p:spPr>
          <a:xfrm rot="-5400000">
            <a:off x="5636180" y="4975623"/>
            <a:ext cx="5715" cy="19526"/>
          </a:xfrm>
          <a:custGeom>
            <a:avLst/>
            <a:gdLst/>
            <a:ahLst/>
            <a:cxnLst/>
            <a:rect l="0" t="0" r="0" b="0"/>
            <a:pathLst>
              <a:path w="152400" h="520700">
                <a:moveTo>
                  <a:pt x="152400" y="520700"/>
                </a:moveTo>
                <a:lnTo>
                  <a:pt x="0" y="0"/>
                </a:lnTo>
                <a:lnTo>
                  <a:pt x="1524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83" name="Freeform 3583"/>
          <p:cNvSpPr/>
          <p:nvPr/>
        </p:nvSpPr>
        <p:spPr>
          <a:xfrm rot="-5400000">
            <a:off x="5636180" y="4975623"/>
            <a:ext cx="5715" cy="19526"/>
          </a:xfrm>
          <a:custGeom>
            <a:avLst/>
            <a:gdLst/>
            <a:ahLst/>
            <a:cxnLst/>
            <a:rect l="0" t="0" r="0" b="0"/>
            <a:pathLst>
              <a:path w="152400" h="520700">
                <a:moveTo>
                  <a:pt x="152400" y="520700"/>
                </a:moveTo>
                <a:lnTo>
                  <a:pt x="0" y="0"/>
                </a:lnTo>
                <a:lnTo>
                  <a:pt x="1524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84" name="Freeform 3584"/>
          <p:cNvSpPr/>
          <p:nvPr/>
        </p:nvSpPr>
        <p:spPr>
          <a:xfrm rot="-5400000">
            <a:off x="5636180" y="4975623"/>
            <a:ext cx="5715" cy="19526"/>
          </a:xfrm>
          <a:custGeom>
            <a:avLst/>
            <a:gdLst/>
            <a:ahLst/>
            <a:cxnLst/>
            <a:rect l="0" t="0" r="0" b="0"/>
            <a:pathLst>
              <a:path w="152400" h="520700">
                <a:moveTo>
                  <a:pt x="152400" y="520700"/>
                </a:moveTo>
                <a:lnTo>
                  <a:pt x="0" y="0"/>
                </a:lnTo>
                <a:lnTo>
                  <a:pt x="1524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85" name="Freeform 3585"/>
          <p:cNvSpPr/>
          <p:nvPr/>
        </p:nvSpPr>
        <p:spPr>
          <a:xfrm rot="-5400000">
            <a:off x="5636180" y="4975623"/>
            <a:ext cx="5715" cy="19526"/>
          </a:xfrm>
          <a:custGeom>
            <a:avLst/>
            <a:gdLst/>
            <a:ahLst/>
            <a:cxnLst/>
            <a:rect l="0" t="0" r="0" b="0"/>
            <a:pathLst>
              <a:path w="152400" h="520700">
                <a:moveTo>
                  <a:pt x="152400" y="520700"/>
                </a:moveTo>
                <a:lnTo>
                  <a:pt x="0" y="0"/>
                </a:lnTo>
                <a:lnTo>
                  <a:pt x="1524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86" name="Freeform 3586"/>
          <p:cNvSpPr/>
          <p:nvPr/>
        </p:nvSpPr>
        <p:spPr>
          <a:xfrm rot="-5400000">
            <a:off x="5636180" y="4975623"/>
            <a:ext cx="5715" cy="19526"/>
          </a:xfrm>
          <a:custGeom>
            <a:avLst/>
            <a:gdLst/>
            <a:ahLst/>
            <a:cxnLst/>
            <a:rect l="0" t="0" r="0" b="0"/>
            <a:pathLst>
              <a:path w="152400" h="520700">
                <a:moveTo>
                  <a:pt x="152400" y="520700"/>
                </a:moveTo>
                <a:lnTo>
                  <a:pt x="0" y="0"/>
                </a:lnTo>
                <a:lnTo>
                  <a:pt x="1524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87" name="Freeform 3587"/>
          <p:cNvSpPr/>
          <p:nvPr/>
        </p:nvSpPr>
        <p:spPr>
          <a:xfrm rot="-5400000">
            <a:off x="5636180" y="4975623"/>
            <a:ext cx="5715" cy="19526"/>
          </a:xfrm>
          <a:custGeom>
            <a:avLst/>
            <a:gdLst/>
            <a:ahLst/>
            <a:cxnLst/>
            <a:rect l="0" t="0" r="0" b="0"/>
            <a:pathLst>
              <a:path w="152400" h="520700">
                <a:moveTo>
                  <a:pt x="152400" y="520700"/>
                </a:moveTo>
                <a:lnTo>
                  <a:pt x="0" y="0"/>
                </a:lnTo>
                <a:lnTo>
                  <a:pt x="1524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88" name="Freeform 3588"/>
          <p:cNvSpPr/>
          <p:nvPr/>
        </p:nvSpPr>
        <p:spPr>
          <a:xfrm rot="-5400000">
            <a:off x="5633323" y="4978480"/>
            <a:ext cx="13811" cy="21907"/>
          </a:xfrm>
          <a:custGeom>
            <a:avLst/>
            <a:gdLst/>
            <a:ahLst/>
            <a:cxnLst/>
            <a:rect l="0" t="0" r="0" b="0"/>
            <a:pathLst>
              <a:path w="368300" h="584200">
                <a:moveTo>
                  <a:pt x="152400" y="584200"/>
                </a:moveTo>
                <a:lnTo>
                  <a:pt x="368300" y="520700"/>
                </a:lnTo>
                <a:lnTo>
                  <a:pt x="215900" y="0"/>
                </a:lnTo>
                <a:lnTo>
                  <a:pt x="0" y="63500"/>
                </a:lnTo>
                <a:lnTo>
                  <a:pt x="152400" y="584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89" name="Freeform 3589"/>
          <p:cNvSpPr/>
          <p:nvPr/>
        </p:nvSpPr>
        <p:spPr>
          <a:xfrm rot="-5400000">
            <a:off x="5641181" y="4993482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90" name="Freeform 3590"/>
          <p:cNvSpPr/>
          <p:nvPr/>
        </p:nvSpPr>
        <p:spPr>
          <a:xfrm rot="-5400000">
            <a:off x="5779056" y="5066587"/>
            <a:ext cx="952" cy="20478"/>
          </a:xfrm>
          <a:custGeom>
            <a:avLst/>
            <a:gdLst/>
            <a:ahLst/>
            <a:cxnLst/>
            <a:rect l="0" t="0" r="0" b="0"/>
            <a:pathLst>
              <a:path w="25400" h="546100">
                <a:moveTo>
                  <a:pt x="12700" y="139700"/>
                </a:moveTo>
                <a:lnTo>
                  <a:pt x="12700" y="266700"/>
                </a:lnTo>
                <a:lnTo>
                  <a:pt x="25400" y="546100"/>
                </a:lnTo>
                <a:lnTo>
                  <a:pt x="25400" y="533400"/>
                </a:lnTo>
                <a:lnTo>
                  <a:pt x="12700" y="139700"/>
                </a:lnTo>
                <a:lnTo>
                  <a:pt x="12700" y="266700"/>
                </a:lnTo>
                <a:lnTo>
                  <a:pt x="0" y="114300"/>
                </a:lnTo>
                <a:lnTo>
                  <a:pt x="0" y="76200"/>
                </a:lnTo>
                <a:lnTo>
                  <a:pt x="0" y="0"/>
                </a:lnTo>
                <a:lnTo>
                  <a:pt x="0" y="12700"/>
                </a:lnTo>
                <a:lnTo>
                  <a:pt x="127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91" name="Freeform 3591"/>
          <p:cNvSpPr/>
          <p:nvPr/>
        </p:nvSpPr>
        <p:spPr>
          <a:xfrm rot="-5400000">
            <a:off x="5777865" y="5045870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12700" y="127000"/>
                </a:moveTo>
                <a:lnTo>
                  <a:pt x="12700" y="266700"/>
                </a:lnTo>
                <a:lnTo>
                  <a:pt x="12700" y="114300"/>
                </a:lnTo>
                <a:lnTo>
                  <a:pt x="12700" y="76200"/>
                </a:lnTo>
                <a:lnTo>
                  <a:pt x="0" y="0"/>
                </a:lnTo>
                <a:lnTo>
                  <a:pt x="12700" y="127000"/>
                </a:lnTo>
                <a:lnTo>
                  <a:pt x="12700" y="266700"/>
                </a:lnTo>
                <a:lnTo>
                  <a:pt x="38100" y="546100"/>
                </a:lnTo>
                <a:lnTo>
                  <a:pt x="38100" y="533400"/>
                </a:lnTo>
                <a:lnTo>
                  <a:pt x="25400" y="533400"/>
                </a:lnTo>
                <a:lnTo>
                  <a:pt x="12700" y="127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92" name="Freeform 3592"/>
          <p:cNvSpPr/>
          <p:nvPr/>
        </p:nvSpPr>
        <p:spPr>
          <a:xfrm rot="-5400000">
            <a:off x="5778342" y="5065396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0" y="38100"/>
                </a:moveTo>
                <a:lnTo>
                  <a:pt x="546100" y="0"/>
                </a:lnTo>
                <a:lnTo>
                  <a:pt x="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93" name="Freeform 3593"/>
          <p:cNvSpPr/>
          <p:nvPr/>
        </p:nvSpPr>
        <p:spPr>
          <a:xfrm rot="-5400000">
            <a:off x="5778342" y="5065396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0" y="38100"/>
                </a:moveTo>
                <a:lnTo>
                  <a:pt x="546100" y="0"/>
                </a:lnTo>
                <a:lnTo>
                  <a:pt x="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94" name="Freeform 3594"/>
          <p:cNvSpPr/>
          <p:nvPr/>
        </p:nvSpPr>
        <p:spPr>
          <a:xfrm rot="-5400000">
            <a:off x="5778342" y="5065396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0" y="38100"/>
                </a:moveTo>
                <a:lnTo>
                  <a:pt x="546100" y="0"/>
                </a:lnTo>
                <a:lnTo>
                  <a:pt x="546100" y="12700"/>
                </a:lnTo>
                <a:lnTo>
                  <a:pt x="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95" name="Freeform 3595"/>
          <p:cNvSpPr/>
          <p:nvPr/>
        </p:nvSpPr>
        <p:spPr>
          <a:xfrm rot="-5400000">
            <a:off x="5778580" y="5065634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25400"/>
                </a:moveTo>
                <a:lnTo>
                  <a:pt x="546100" y="0"/>
                </a:lnTo>
                <a:lnTo>
                  <a:pt x="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96" name="Freeform 3596"/>
          <p:cNvSpPr/>
          <p:nvPr/>
        </p:nvSpPr>
        <p:spPr>
          <a:xfrm rot="-5400000">
            <a:off x="5778580" y="5065634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25400"/>
                </a:moveTo>
                <a:lnTo>
                  <a:pt x="546100" y="0"/>
                </a:lnTo>
                <a:lnTo>
                  <a:pt x="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97" name="Freeform 3597"/>
          <p:cNvSpPr/>
          <p:nvPr/>
        </p:nvSpPr>
        <p:spPr>
          <a:xfrm rot="-5400000">
            <a:off x="5778580" y="5065634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25400"/>
                </a:moveTo>
                <a:lnTo>
                  <a:pt x="546100" y="0"/>
                </a:lnTo>
                <a:lnTo>
                  <a:pt x="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98" name="Freeform 3598"/>
          <p:cNvSpPr/>
          <p:nvPr/>
        </p:nvSpPr>
        <p:spPr>
          <a:xfrm rot="-5400000">
            <a:off x="5778580" y="5065634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25400"/>
                </a:moveTo>
                <a:lnTo>
                  <a:pt x="546100" y="0"/>
                </a:lnTo>
                <a:lnTo>
                  <a:pt x="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99" name="Freeform 3599"/>
          <p:cNvSpPr/>
          <p:nvPr/>
        </p:nvSpPr>
        <p:spPr>
          <a:xfrm rot="-5400000">
            <a:off x="5778580" y="5065634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25400"/>
                </a:moveTo>
                <a:lnTo>
                  <a:pt x="546100" y="0"/>
                </a:lnTo>
                <a:lnTo>
                  <a:pt x="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00" name="Freeform 3600"/>
          <p:cNvSpPr/>
          <p:nvPr/>
        </p:nvSpPr>
        <p:spPr>
          <a:xfrm rot="-5400000">
            <a:off x="5778580" y="5065634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25400"/>
                </a:moveTo>
                <a:lnTo>
                  <a:pt x="546100" y="0"/>
                </a:lnTo>
                <a:lnTo>
                  <a:pt x="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01" name="Freeform 3601"/>
          <p:cNvSpPr/>
          <p:nvPr/>
        </p:nvSpPr>
        <p:spPr>
          <a:xfrm rot="-5400000">
            <a:off x="5778580" y="5065634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25400"/>
                </a:moveTo>
                <a:lnTo>
                  <a:pt x="546100" y="0"/>
                </a:lnTo>
                <a:lnTo>
                  <a:pt x="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02" name="Freeform 3602"/>
          <p:cNvSpPr/>
          <p:nvPr/>
        </p:nvSpPr>
        <p:spPr>
          <a:xfrm rot="-5400000">
            <a:off x="5778580" y="5065634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25400"/>
                </a:moveTo>
                <a:lnTo>
                  <a:pt x="546100" y="0"/>
                </a:lnTo>
                <a:lnTo>
                  <a:pt x="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03" name="Freeform 3603"/>
          <p:cNvSpPr/>
          <p:nvPr/>
        </p:nvSpPr>
        <p:spPr>
          <a:xfrm rot="-5400000">
            <a:off x="5778818" y="5065396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0" y="38100"/>
                </a:moveTo>
                <a:lnTo>
                  <a:pt x="0" y="25400"/>
                </a:lnTo>
                <a:lnTo>
                  <a:pt x="546100" y="0"/>
                </a:lnTo>
                <a:lnTo>
                  <a:pt x="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04" name="Freeform 3604"/>
          <p:cNvSpPr/>
          <p:nvPr/>
        </p:nvSpPr>
        <p:spPr>
          <a:xfrm rot="-5400000">
            <a:off x="5778818" y="5065396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0" y="38100"/>
                </a:moveTo>
                <a:lnTo>
                  <a:pt x="546100" y="0"/>
                </a:lnTo>
                <a:lnTo>
                  <a:pt x="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05" name="Freeform 3605"/>
          <p:cNvSpPr/>
          <p:nvPr/>
        </p:nvSpPr>
        <p:spPr>
          <a:xfrm rot="-5400000">
            <a:off x="5778580" y="5065158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0" y="38100"/>
                </a:moveTo>
                <a:lnTo>
                  <a:pt x="546100" y="0"/>
                </a:lnTo>
                <a:lnTo>
                  <a:pt x="558800" y="0"/>
                </a:lnTo>
                <a:lnTo>
                  <a:pt x="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06" name="Freeform 3606"/>
          <p:cNvSpPr/>
          <p:nvPr/>
        </p:nvSpPr>
        <p:spPr>
          <a:xfrm rot="-5400000">
            <a:off x="5778580" y="5065158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0" y="38100"/>
                </a:moveTo>
                <a:lnTo>
                  <a:pt x="558800" y="0"/>
                </a:lnTo>
                <a:lnTo>
                  <a:pt x="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07" name="Freeform 3607"/>
          <p:cNvSpPr/>
          <p:nvPr/>
        </p:nvSpPr>
        <p:spPr>
          <a:xfrm rot="-5400000">
            <a:off x="5778580" y="5065158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0" y="38100"/>
                </a:moveTo>
                <a:lnTo>
                  <a:pt x="558800" y="0"/>
                </a:lnTo>
                <a:lnTo>
                  <a:pt x="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08" name="Freeform 3608"/>
          <p:cNvSpPr/>
          <p:nvPr/>
        </p:nvSpPr>
        <p:spPr>
          <a:xfrm rot="-5400000">
            <a:off x="5778580" y="5065158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0" y="38100"/>
                </a:moveTo>
                <a:lnTo>
                  <a:pt x="558800" y="0"/>
                </a:lnTo>
                <a:lnTo>
                  <a:pt x="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09" name="Freeform 3609"/>
          <p:cNvSpPr/>
          <p:nvPr/>
        </p:nvSpPr>
        <p:spPr>
          <a:xfrm rot="-5400000">
            <a:off x="5778580" y="5065158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0" y="38100"/>
                </a:moveTo>
                <a:lnTo>
                  <a:pt x="558800" y="0"/>
                </a:lnTo>
                <a:lnTo>
                  <a:pt x="558800" y="12700"/>
                </a:lnTo>
                <a:lnTo>
                  <a:pt x="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10" name="Freeform 3610"/>
          <p:cNvSpPr/>
          <p:nvPr/>
        </p:nvSpPr>
        <p:spPr>
          <a:xfrm rot="-5400000">
            <a:off x="5778818" y="5065396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25400"/>
                </a:moveTo>
                <a:lnTo>
                  <a:pt x="558800" y="0"/>
                </a:lnTo>
                <a:lnTo>
                  <a:pt x="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11" name="Freeform 3611"/>
          <p:cNvSpPr/>
          <p:nvPr/>
        </p:nvSpPr>
        <p:spPr>
          <a:xfrm rot="-5400000">
            <a:off x="5778818" y="5065396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25400"/>
                </a:moveTo>
                <a:lnTo>
                  <a:pt x="558800" y="0"/>
                </a:lnTo>
                <a:lnTo>
                  <a:pt x="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12" name="Freeform 3612"/>
          <p:cNvSpPr/>
          <p:nvPr/>
        </p:nvSpPr>
        <p:spPr>
          <a:xfrm rot="-5400000">
            <a:off x="5778818" y="5065396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25400"/>
                </a:moveTo>
                <a:lnTo>
                  <a:pt x="558800" y="0"/>
                </a:lnTo>
                <a:lnTo>
                  <a:pt x="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13" name="Freeform 3613"/>
          <p:cNvSpPr/>
          <p:nvPr/>
        </p:nvSpPr>
        <p:spPr>
          <a:xfrm rot="-5400000">
            <a:off x="5778818" y="5065396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25400"/>
                </a:moveTo>
                <a:lnTo>
                  <a:pt x="558800" y="0"/>
                </a:lnTo>
                <a:lnTo>
                  <a:pt x="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14" name="Freeform 3614"/>
          <p:cNvSpPr/>
          <p:nvPr/>
        </p:nvSpPr>
        <p:spPr>
          <a:xfrm rot="-5400000">
            <a:off x="5778818" y="5065396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25400"/>
                </a:moveTo>
                <a:lnTo>
                  <a:pt x="558800" y="0"/>
                </a:lnTo>
                <a:lnTo>
                  <a:pt x="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15" name="Freeform 3615"/>
          <p:cNvSpPr/>
          <p:nvPr/>
        </p:nvSpPr>
        <p:spPr>
          <a:xfrm rot="-5400000">
            <a:off x="5778818" y="5065396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25400"/>
                </a:moveTo>
                <a:lnTo>
                  <a:pt x="558800" y="0"/>
                </a:lnTo>
                <a:lnTo>
                  <a:pt x="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16" name="Freeform 3616"/>
          <p:cNvSpPr/>
          <p:nvPr/>
        </p:nvSpPr>
        <p:spPr>
          <a:xfrm rot="-5400000">
            <a:off x="5778818" y="5065396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25400"/>
                </a:moveTo>
                <a:lnTo>
                  <a:pt x="558800" y="0"/>
                </a:lnTo>
                <a:lnTo>
                  <a:pt x="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17" name="Freeform 3617"/>
          <p:cNvSpPr/>
          <p:nvPr/>
        </p:nvSpPr>
        <p:spPr>
          <a:xfrm rot="-5400000">
            <a:off x="5778818" y="5065396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25400"/>
                </a:moveTo>
                <a:lnTo>
                  <a:pt x="558800" y="0"/>
                </a:lnTo>
                <a:lnTo>
                  <a:pt x="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18" name="Freeform 3618"/>
          <p:cNvSpPr/>
          <p:nvPr/>
        </p:nvSpPr>
        <p:spPr>
          <a:xfrm rot="-5400000">
            <a:off x="5778818" y="5065396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25400"/>
                </a:moveTo>
                <a:lnTo>
                  <a:pt x="558800" y="0"/>
                </a:lnTo>
                <a:lnTo>
                  <a:pt x="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19" name="Freeform 3619"/>
          <p:cNvSpPr/>
          <p:nvPr/>
        </p:nvSpPr>
        <p:spPr>
          <a:xfrm rot="-5400000">
            <a:off x="5778818" y="5065396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25400"/>
                </a:moveTo>
                <a:lnTo>
                  <a:pt x="558800" y="0"/>
                </a:lnTo>
                <a:lnTo>
                  <a:pt x="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20" name="Freeform 3620"/>
          <p:cNvSpPr/>
          <p:nvPr/>
        </p:nvSpPr>
        <p:spPr>
          <a:xfrm rot="-5400000">
            <a:off x="5778818" y="5065396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25400"/>
                </a:moveTo>
                <a:lnTo>
                  <a:pt x="558800" y="0"/>
                </a:lnTo>
                <a:lnTo>
                  <a:pt x="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21" name="Freeform 3621"/>
          <p:cNvSpPr/>
          <p:nvPr/>
        </p:nvSpPr>
        <p:spPr>
          <a:xfrm rot="-5400000">
            <a:off x="5778818" y="5065396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25400"/>
                </a:moveTo>
                <a:lnTo>
                  <a:pt x="558800" y="0"/>
                </a:lnTo>
                <a:lnTo>
                  <a:pt x="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22" name="Freeform 3622"/>
          <p:cNvSpPr/>
          <p:nvPr/>
        </p:nvSpPr>
        <p:spPr>
          <a:xfrm rot="-5400000">
            <a:off x="5778818" y="5065396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25400"/>
                </a:moveTo>
                <a:lnTo>
                  <a:pt x="558800" y="0"/>
                </a:lnTo>
                <a:lnTo>
                  <a:pt x="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23" name="Freeform 3623"/>
          <p:cNvSpPr/>
          <p:nvPr/>
        </p:nvSpPr>
        <p:spPr>
          <a:xfrm rot="-5400000">
            <a:off x="5778818" y="5065396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25400"/>
                </a:moveTo>
                <a:lnTo>
                  <a:pt x="558800" y="0"/>
                </a:lnTo>
                <a:lnTo>
                  <a:pt x="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24" name="Freeform 3624"/>
          <p:cNvSpPr/>
          <p:nvPr/>
        </p:nvSpPr>
        <p:spPr>
          <a:xfrm rot="-5400000">
            <a:off x="5778818" y="5065396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25400"/>
                </a:moveTo>
                <a:lnTo>
                  <a:pt x="558800" y="0"/>
                </a:lnTo>
                <a:lnTo>
                  <a:pt x="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25" name="Freeform 3625"/>
          <p:cNvSpPr/>
          <p:nvPr/>
        </p:nvSpPr>
        <p:spPr>
          <a:xfrm rot="-5400000">
            <a:off x="5778580" y="5065158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0" y="38100"/>
                </a:moveTo>
                <a:lnTo>
                  <a:pt x="558800" y="12700"/>
                </a:lnTo>
                <a:lnTo>
                  <a:pt x="558800" y="0"/>
                </a:lnTo>
                <a:lnTo>
                  <a:pt x="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26" name="Freeform 3626"/>
          <p:cNvSpPr/>
          <p:nvPr/>
        </p:nvSpPr>
        <p:spPr>
          <a:xfrm rot="-5400000">
            <a:off x="5778580" y="5065158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0" y="38100"/>
                </a:moveTo>
                <a:lnTo>
                  <a:pt x="558800" y="0"/>
                </a:lnTo>
                <a:lnTo>
                  <a:pt x="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27" name="Freeform 3627"/>
          <p:cNvSpPr/>
          <p:nvPr/>
        </p:nvSpPr>
        <p:spPr>
          <a:xfrm rot="-5400000">
            <a:off x="5778580" y="5065158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0" y="38100"/>
                </a:moveTo>
                <a:lnTo>
                  <a:pt x="558800" y="0"/>
                </a:lnTo>
                <a:lnTo>
                  <a:pt x="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28" name="Freeform 3628"/>
          <p:cNvSpPr/>
          <p:nvPr/>
        </p:nvSpPr>
        <p:spPr>
          <a:xfrm rot="-5400000">
            <a:off x="5758816" y="5066349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0" y="38100"/>
                </a:moveTo>
                <a:lnTo>
                  <a:pt x="0" y="25400"/>
                </a:lnTo>
                <a:lnTo>
                  <a:pt x="546100" y="0"/>
                </a:lnTo>
                <a:lnTo>
                  <a:pt x="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29" name="Freeform 3629"/>
          <p:cNvSpPr/>
          <p:nvPr/>
        </p:nvSpPr>
        <p:spPr>
          <a:xfrm rot="-5400000">
            <a:off x="5712619" y="5024915"/>
            <a:ext cx="17621" cy="11906"/>
          </a:xfrm>
          <a:custGeom>
            <a:avLst/>
            <a:gdLst/>
            <a:ahLst/>
            <a:cxnLst/>
            <a:rect l="0" t="0" r="0" b="0"/>
            <a:pathLst>
              <a:path w="469900" h="317500">
                <a:moveTo>
                  <a:pt x="127000" y="88900"/>
                </a:moveTo>
                <a:lnTo>
                  <a:pt x="228600" y="152400"/>
                </a:lnTo>
                <a:lnTo>
                  <a:pt x="469900" y="317500"/>
                </a:lnTo>
                <a:lnTo>
                  <a:pt x="457200" y="317500"/>
                </a:lnTo>
                <a:lnTo>
                  <a:pt x="127000" y="88900"/>
                </a:lnTo>
                <a:lnTo>
                  <a:pt x="228600" y="152400"/>
                </a:lnTo>
                <a:lnTo>
                  <a:pt x="101600" y="63500"/>
                </a:lnTo>
                <a:lnTo>
                  <a:pt x="63500" y="50800"/>
                </a:lnTo>
                <a:lnTo>
                  <a:pt x="0" y="0"/>
                </a:lnTo>
                <a:lnTo>
                  <a:pt x="12700" y="12700"/>
                </a:lnTo>
                <a:lnTo>
                  <a:pt x="127000" y="88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30" name="Freeform 3630"/>
          <p:cNvSpPr/>
          <p:nvPr/>
        </p:nvSpPr>
        <p:spPr>
          <a:xfrm rot="-5400000">
            <a:off x="5696188" y="5013246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114300" y="76200"/>
                </a:moveTo>
                <a:lnTo>
                  <a:pt x="215900" y="152400"/>
                </a:lnTo>
                <a:lnTo>
                  <a:pt x="88900" y="63500"/>
                </a:lnTo>
                <a:lnTo>
                  <a:pt x="63500" y="38100"/>
                </a:lnTo>
                <a:lnTo>
                  <a:pt x="0" y="0"/>
                </a:lnTo>
                <a:lnTo>
                  <a:pt x="12700" y="0"/>
                </a:lnTo>
                <a:lnTo>
                  <a:pt x="114300" y="76200"/>
                </a:lnTo>
                <a:lnTo>
                  <a:pt x="215900" y="152400"/>
                </a:lnTo>
                <a:lnTo>
                  <a:pt x="457200" y="317500"/>
                </a:lnTo>
                <a:lnTo>
                  <a:pt x="457200" y="304800"/>
                </a:lnTo>
                <a:lnTo>
                  <a:pt x="114300" y="76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31" name="Freeform 3631"/>
          <p:cNvSpPr/>
          <p:nvPr/>
        </p:nvSpPr>
        <p:spPr>
          <a:xfrm rot="-5400000">
            <a:off x="5713095" y="5008246"/>
            <a:ext cx="11430" cy="17145"/>
          </a:xfrm>
          <a:custGeom>
            <a:avLst/>
            <a:gdLst/>
            <a:ahLst/>
            <a:cxnLst/>
            <a:rect l="0" t="0" r="0" b="0"/>
            <a:pathLst>
              <a:path w="304800" h="457200">
                <a:moveTo>
                  <a:pt x="0" y="457200"/>
                </a:moveTo>
                <a:lnTo>
                  <a:pt x="3048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32" name="Freeform 3632"/>
          <p:cNvSpPr/>
          <p:nvPr/>
        </p:nvSpPr>
        <p:spPr>
          <a:xfrm rot="-5400000">
            <a:off x="5712857" y="5008008"/>
            <a:ext cx="11906" cy="17145"/>
          </a:xfrm>
          <a:custGeom>
            <a:avLst/>
            <a:gdLst/>
            <a:ahLst/>
            <a:cxnLst/>
            <a:rect l="0" t="0" r="0" b="0"/>
            <a:pathLst>
              <a:path w="317500" h="457200">
                <a:moveTo>
                  <a:pt x="0" y="457200"/>
                </a:moveTo>
                <a:lnTo>
                  <a:pt x="304800" y="0"/>
                </a:lnTo>
                <a:lnTo>
                  <a:pt x="3175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33" name="Freeform 3633"/>
          <p:cNvSpPr/>
          <p:nvPr/>
        </p:nvSpPr>
        <p:spPr>
          <a:xfrm rot="-5400000">
            <a:off x="5712857" y="5008008"/>
            <a:ext cx="11906" cy="17145"/>
          </a:xfrm>
          <a:custGeom>
            <a:avLst/>
            <a:gdLst/>
            <a:ahLst/>
            <a:cxnLst/>
            <a:rect l="0" t="0" r="0" b="0"/>
            <a:pathLst>
              <a:path w="317500" h="457200">
                <a:moveTo>
                  <a:pt x="0" y="457200"/>
                </a:moveTo>
                <a:lnTo>
                  <a:pt x="3175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34" name="Freeform 3634"/>
          <p:cNvSpPr/>
          <p:nvPr/>
        </p:nvSpPr>
        <p:spPr>
          <a:xfrm rot="-5400000">
            <a:off x="5712857" y="5008008"/>
            <a:ext cx="11906" cy="17145"/>
          </a:xfrm>
          <a:custGeom>
            <a:avLst/>
            <a:gdLst/>
            <a:ahLst/>
            <a:cxnLst/>
            <a:rect l="0" t="0" r="0" b="0"/>
            <a:pathLst>
              <a:path w="317500" h="457200">
                <a:moveTo>
                  <a:pt x="0" y="457200"/>
                </a:moveTo>
                <a:lnTo>
                  <a:pt x="3175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35" name="Freeform 3635"/>
          <p:cNvSpPr/>
          <p:nvPr/>
        </p:nvSpPr>
        <p:spPr>
          <a:xfrm rot="-5400000">
            <a:off x="5712857" y="5008008"/>
            <a:ext cx="11906" cy="17145"/>
          </a:xfrm>
          <a:custGeom>
            <a:avLst/>
            <a:gdLst/>
            <a:ahLst/>
            <a:cxnLst/>
            <a:rect l="0" t="0" r="0" b="0"/>
            <a:pathLst>
              <a:path w="317500" h="457200">
                <a:moveTo>
                  <a:pt x="0" y="457200"/>
                </a:moveTo>
                <a:lnTo>
                  <a:pt x="3175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36" name="Freeform 3636"/>
          <p:cNvSpPr/>
          <p:nvPr/>
        </p:nvSpPr>
        <p:spPr>
          <a:xfrm rot="-5400000">
            <a:off x="5712857" y="5008008"/>
            <a:ext cx="11906" cy="17145"/>
          </a:xfrm>
          <a:custGeom>
            <a:avLst/>
            <a:gdLst/>
            <a:ahLst/>
            <a:cxnLst/>
            <a:rect l="0" t="0" r="0" b="0"/>
            <a:pathLst>
              <a:path w="317500" h="457200">
                <a:moveTo>
                  <a:pt x="0" y="457200"/>
                </a:moveTo>
                <a:lnTo>
                  <a:pt x="3175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37" name="Freeform 3637"/>
          <p:cNvSpPr/>
          <p:nvPr/>
        </p:nvSpPr>
        <p:spPr>
          <a:xfrm rot="-5400000">
            <a:off x="5712857" y="5008008"/>
            <a:ext cx="11906" cy="17145"/>
          </a:xfrm>
          <a:custGeom>
            <a:avLst/>
            <a:gdLst/>
            <a:ahLst/>
            <a:cxnLst/>
            <a:rect l="0" t="0" r="0" b="0"/>
            <a:pathLst>
              <a:path w="317500" h="457200">
                <a:moveTo>
                  <a:pt x="0" y="457200"/>
                </a:moveTo>
                <a:lnTo>
                  <a:pt x="3175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38" name="Freeform 3638"/>
          <p:cNvSpPr/>
          <p:nvPr/>
        </p:nvSpPr>
        <p:spPr>
          <a:xfrm rot="-5400000">
            <a:off x="5712857" y="5008008"/>
            <a:ext cx="11906" cy="17145"/>
          </a:xfrm>
          <a:custGeom>
            <a:avLst/>
            <a:gdLst/>
            <a:ahLst/>
            <a:cxnLst/>
            <a:rect l="0" t="0" r="0" b="0"/>
            <a:pathLst>
              <a:path w="317500" h="457200">
                <a:moveTo>
                  <a:pt x="0" y="457200"/>
                </a:moveTo>
                <a:lnTo>
                  <a:pt x="3175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39" name="Freeform 3639"/>
          <p:cNvSpPr/>
          <p:nvPr/>
        </p:nvSpPr>
        <p:spPr>
          <a:xfrm rot="-5400000">
            <a:off x="5712857" y="5008008"/>
            <a:ext cx="11906" cy="17145"/>
          </a:xfrm>
          <a:custGeom>
            <a:avLst/>
            <a:gdLst/>
            <a:ahLst/>
            <a:cxnLst/>
            <a:rect l="0" t="0" r="0" b="0"/>
            <a:pathLst>
              <a:path w="317500" h="457200">
                <a:moveTo>
                  <a:pt x="0" y="457200"/>
                </a:moveTo>
                <a:lnTo>
                  <a:pt x="3175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40" name="Freeform 3640"/>
          <p:cNvSpPr/>
          <p:nvPr/>
        </p:nvSpPr>
        <p:spPr>
          <a:xfrm rot="-5400000">
            <a:off x="5712857" y="5008008"/>
            <a:ext cx="11906" cy="17145"/>
          </a:xfrm>
          <a:custGeom>
            <a:avLst/>
            <a:gdLst/>
            <a:ahLst/>
            <a:cxnLst/>
            <a:rect l="0" t="0" r="0" b="0"/>
            <a:pathLst>
              <a:path w="317500" h="457200">
                <a:moveTo>
                  <a:pt x="0" y="457200"/>
                </a:moveTo>
                <a:lnTo>
                  <a:pt x="3175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41" name="Freeform 3641"/>
          <p:cNvSpPr/>
          <p:nvPr/>
        </p:nvSpPr>
        <p:spPr>
          <a:xfrm rot="-5400000">
            <a:off x="5712857" y="5008008"/>
            <a:ext cx="11906" cy="17145"/>
          </a:xfrm>
          <a:custGeom>
            <a:avLst/>
            <a:gdLst/>
            <a:ahLst/>
            <a:cxnLst/>
            <a:rect l="0" t="0" r="0" b="0"/>
            <a:pathLst>
              <a:path w="317500" h="457200">
                <a:moveTo>
                  <a:pt x="0" y="457200"/>
                </a:moveTo>
                <a:lnTo>
                  <a:pt x="3175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42" name="Freeform 3642"/>
          <p:cNvSpPr/>
          <p:nvPr/>
        </p:nvSpPr>
        <p:spPr>
          <a:xfrm rot="-5400000">
            <a:off x="5712857" y="5008008"/>
            <a:ext cx="11906" cy="17145"/>
          </a:xfrm>
          <a:custGeom>
            <a:avLst/>
            <a:gdLst/>
            <a:ahLst/>
            <a:cxnLst/>
            <a:rect l="0" t="0" r="0" b="0"/>
            <a:pathLst>
              <a:path w="317500" h="457200">
                <a:moveTo>
                  <a:pt x="12700" y="457200"/>
                </a:moveTo>
                <a:lnTo>
                  <a:pt x="0" y="457200"/>
                </a:lnTo>
                <a:lnTo>
                  <a:pt x="317500" y="0"/>
                </a:lnTo>
                <a:lnTo>
                  <a:pt x="317500" y="12700"/>
                </a:lnTo>
                <a:lnTo>
                  <a:pt x="1270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43" name="Freeform 3643"/>
          <p:cNvSpPr/>
          <p:nvPr/>
        </p:nvSpPr>
        <p:spPr>
          <a:xfrm rot="-5400000">
            <a:off x="5713333" y="5008008"/>
            <a:ext cx="11430" cy="16668"/>
          </a:xfrm>
          <a:custGeom>
            <a:avLst/>
            <a:gdLst/>
            <a:ahLst/>
            <a:cxnLst/>
            <a:rect l="0" t="0" r="0" b="0"/>
            <a:pathLst>
              <a:path w="304800" h="444500">
                <a:moveTo>
                  <a:pt x="0" y="444500"/>
                </a:moveTo>
                <a:lnTo>
                  <a:pt x="304800" y="0"/>
                </a:lnTo>
                <a:lnTo>
                  <a:pt x="0" y="444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44" name="Freeform 3644"/>
          <p:cNvSpPr/>
          <p:nvPr/>
        </p:nvSpPr>
        <p:spPr>
          <a:xfrm rot="-5400000">
            <a:off x="5713333" y="5008008"/>
            <a:ext cx="11430" cy="16668"/>
          </a:xfrm>
          <a:custGeom>
            <a:avLst/>
            <a:gdLst/>
            <a:ahLst/>
            <a:cxnLst/>
            <a:rect l="0" t="0" r="0" b="0"/>
            <a:pathLst>
              <a:path w="304800" h="444500">
                <a:moveTo>
                  <a:pt x="0" y="444500"/>
                </a:moveTo>
                <a:lnTo>
                  <a:pt x="304800" y="0"/>
                </a:lnTo>
                <a:lnTo>
                  <a:pt x="0" y="444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45" name="Freeform 3645"/>
          <p:cNvSpPr/>
          <p:nvPr/>
        </p:nvSpPr>
        <p:spPr>
          <a:xfrm rot="-5400000">
            <a:off x="5713333" y="5008008"/>
            <a:ext cx="11430" cy="16668"/>
          </a:xfrm>
          <a:custGeom>
            <a:avLst/>
            <a:gdLst/>
            <a:ahLst/>
            <a:cxnLst/>
            <a:rect l="0" t="0" r="0" b="0"/>
            <a:pathLst>
              <a:path w="304800" h="444500">
                <a:moveTo>
                  <a:pt x="0" y="444500"/>
                </a:moveTo>
                <a:lnTo>
                  <a:pt x="304800" y="0"/>
                </a:lnTo>
                <a:lnTo>
                  <a:pt x="0" y="444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46" name="Freeform 3646"/>
          <p:cNvSpPr/>
          <p:nvPr/>
        </p:nvSpPr>
        <p:spPr>
          <a:xfrm rot="-5400000">
            <a:off x="5713333" y="5008008"/>
            <a:ext cx="11430" cy="16668"/>
          </a:xfrm>
          <a:custGeom>
            <a:avLst/>
            <a:gdLst/>
            <a:ahLst/>
            <a:cxnLst/>
            <a:rect l="0" t="0" r="0" b="0"/>
            <a:pathLst>
              <a:path w="304800" h="444500">
                <a:moveTo>
                  <a:pt x="0" y="444500"/>
                </a:moveTo>
                <a:lnTo>
                  <a:pt x="304800" y="0"/>
                </a:lnTo>
                <a:lnTo>
                  <a:pt x="0" y="444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47" name="Freeform 3647"/>
          <p:cNvSpPr/>
          <p:nvPr/>
        </p:nvSpPr>
        <p:spPr>
          <a:xfrm rot="-5400000">
            <a:off x="5713333" y="5008008"/>
            <a:ext cx="11430" cy="16668"/>
          </a:xfrm>
          <a:custGeom>
            <a:avLst/>
            <a:gdLst/>
            <a:ahLst/>
            <a:cxnLst/>
            <a:rect l="0" t="0" r="0" b="0"/>
            <a:pathLst>
              <a:path w="304800" h="444500">
                <a:moveTo>
                  <a:pt x="0" y="444500"/>
                </a:moveTo>
                <a:lnTo>
                  <a:pt x="304800" y="0"/>
                </a:lnTo>
                <a:lnTo>
                  <a:pt x="0" y="444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48" name="Freeform 3648"/>
          <p:cNvSpPr/>
          <p:nvPr/>
        </p:nvSpPr>
        <p:spPr>
          <a:xfrm rot="-5400000">
            <a:off x="5713333" y="5008008"/>
            <a:ext cx="11430" cy="16668"/>
          </a:xfrm>
          <a:custGeom>
            <a:avLst/>
            <a:gdLst/>
            <a:ahLst/>
            <a:cxnLst/>
            <a:rect l="0" t="0" r="0" b="0"/>
            <a:pathLst>
              <a:path w="304800" h="444500">
                <a:moveTo>
                  <a:pt x="0" y="444500"/>
                </a:moveTo>
                <a:lnTo>
                  <a:pt x="304800" y="0"/>
                </a:lnTo>
                <a:lnTo>
                  <a:pt x="0" y="444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49" name="Freeform 3649"/>
          <p:cNvSpPr/>
          <p:nvPr/>
        </p:nvSpPr>
        <p:spPr>
          <a:xfrm rot="-5400000">
            <a:off x="5713333" y="5008008"/>
            <a:ext cx="11430" cy="16668"/>
          </a:xfrm>
          <a:custGeom>
            <a:avLst/>
            <a:gdLst/>
            <a:ahLst/>
            <a:cxnLst/>
            <a:rect l="0" t="0" r="0" b="0"/>
            <a:pathLst>
              <a:path w="304800" h="444500">
                <a:moveTo>
                  <a:pt x="0" y="444500"/>
                </a:moveTo>
                <a:lnTo>
                  <a:pt x="304800" y="0"/>
                </a:lnTo>
                <a:lnTo>
                  <a:pt x="0" y="444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50" name="Freeform 3650"/>
          <p:cNvSpPr/>
          <p:nvPr/>
        </p:nvSpPr>
        <p:spPr>
          <a:xfrm rot="-5400000">
            <a:off x="5713333" y="5008008"/>
            <a:ext cx="11430" cy="16668"/>
          </a:xfrm>
          <a:custGeom>
            <a:avLst/>
            <a:gdLst/>
            <a:ahLst/>
            <a:cxnLst/>
            <a:rect l="0" t="0" r="0" b="0"/>
            <a:pathLst>
              <a:path w="304800" h="444500">
                <a:moveTo>
                  <a:pt x="0" y="444500"/>
                </a:moveTo>
                <a:lnTo>
                  <a:pt x="304800" y="0"/>
                </a:lnTo>
                <a:lnTo>
                  <a:pt x="0" y="444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51" name="Freeform 3651"/>
          <p:cNvSpPr/>
          <p:nvPr/>
        </p:nvSpPr>
        <p:spPr>
          <a:xfrm rot="-5400000">
            <a:off x="5713333" y="5008008"/>
            <a:ext cx="11430" cy="16668"/>
          </a:xfrm>
          <a:custGeom>
            <a:avLst/>
            <a:gdLst/>
            <a:ahLst/>
            <a:cxnLst/>
            <a:rect l="0" t="0" r="0" b="0"/>
            <a:pathLst>
              <a:path w="304800" h="444500">
                <a:moveTo>
                  <a:pt x="0" y="444500"/>
                </a:moveTo>
                <a:lnTo>
                  <a:pt x="304800" y="0"/>
                </a:lnTo>
                <a:lnTo>
                  <a:pt x="0" y="444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52" name="Freeform 3652"/>
          <p:cNvSpPr/>
          <p:nvPr/>
        </p:nvSpPr>
        <p:spPr>
          <a:xfrm rot="-5400000">
            <a:off x="5713333" y="5008008"/>
            <a:ext cx="11430" cy="16668"/>
          </a:xfrm>
          <a:custGeom>
            <a:avLst/>
            <a:gdLst/>
            <a:ahLst/>
            <a:cxnLst/>
            <a:rect l="0" t="0" r="0" b="0"/>
            <a:pathLst>
              <a:path w="304800" h="444500">
                <a:moveTo>
                  <a:pt x="0" y="444500"/>
                </a:moveTo>
                <a:lnTo>
                  <a:pt x="304800" y="0"/>
                </a:lnTo>
                <a:lnTo>
                  <a:pt x="0" y="444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53" name="Freeform 3653"/>
          <p:cNvSpPr/>
          <p:nvPr/>
        </p:nvSpPr>
        <p:spPr>
          <a:xfrm rot="-5400000">
            <a:off x="5713333" y="5008008"/>
            <a:ext cx="11430" cy="16668"/>
          </a:xfrm>
          <a:custGeom>
            <a:avLst/>
            <a:gdLst/>
            <a:ahLst/>
            <a:cxnLst/>
            <a:rect l="0" t="0" r="0" b="0"/>
            <a:pathLst>
              <a:path w="304800" h="444500">
                <a:moveTo>
                  <a:pt x="0" y="444500"/>
                </a:moveTo>
                <a:lnTo>
                  <a:pt x="304800" y="0"/>
                </a:lnTo>
                <a:lnTo>
                  <a:pt x="0" y="444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54" name="Freeform 3654"/>
          <p:cNvSpPr/>
          <p:nvPr/>
        </p:nvSpPr>
        <p:spPr>
          <a:xfrm rot="-5400000">
            <a:off x="5713333" y="5008008"/>
            <a:ext cx="11430" cy="16668"/>
          </a:xfrm>
          <a:custGeom>
            <a:avLst/>
            <a:gdLst/>
            <a:ahLst/>
            <a:cxnLst/>
            <a:rect l="0" t="0" r="0" b="0"/>
            <a:pathLst>
              <a:path w="304800" h="444500">
                <a:moveTo>
                  <a:pt x="0" y="444500"/>
                </a:moveTo>
                <a:lnTo>
                  <a:pt x="304800" y="0"/>
                </a:lnTo>
                <a:lnTo>
                  <a:pt x="0" y="444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55" name="Freeform 3655"/>
          <p:cNvSpPr/>
          <p:nvPr/>
        </p:nvSpPr>
        <p:spPr>
          <a:xfrm rot="-5400000">
            <a:off x="5713333" y="5008008"/>
            <a:ext cx="11430" cy="16668"/>
          </a:xfrm>
          <a:custGeom>
            <a:avLst/>
            <a:gdLst/>
            <a:ahLst/>
            <a:cxnLst/>
            <a:rect l="0" t="0" r="0" b="0"/>
            <a:pathLst>
              <a:path w="304800" h="444500">
                <a:moveTo>
                  <a:pt x="0" y="444500"/>
                </a:moveTo>
                <a:lnTo>
                  <a:pt x="304800" y="0"/>
                </a:lnTo>
                <a:lnTo>
                  <a:pt x="0" y="444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56" name="Freeform 3656"/>
          <p:cNvSpPr/>
          <p:nvPr/>
        </p:nvSpPr>
        <p:spPr>
          <a:xfrm rot="-5400000">
            <a:off x="5713333" y="5008008"/>
            <a:ext cx="11430" cy="16668"/>
          </a:xfrm>
          <a:custGeom>
            <a:avLst/>
            <a:gdLst/>
            <a:ahLst/>
            <a:cxnLst/>
            <a:rect l="0" t="0" r="0" b="0"/>
            <a:pathLst>
              <a:path w="304800" h="444500">
                <a:moveTo>
                  <a:pt x="0" y="444500"/>
                </a:moveTo>
                <a:lnTo>
                  <a:pt x="304800" y="0"/>
                </a:lnTo>
                <a:lnTo>
                  <a:pt x="0" y="444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57" name="Freeform 3657"/>
          <p:cNvSpPr/>
          <p:nvPr/>
        </p:nvSpPr>
        <p:spPr>
          <a:xfrm rot="-5400000">
            <a:off x="5713333" y="5008008"/>
            <a:ext cx="11430" cy="16668"/>
          </a:xfrm>
          <a:custGeom>
            <a:avLst/>
            <a:gdLst/>
            <a:ahLst/>
            <a:cxnLst/>
            <a:rect l="0" t="0" r="0" b="0"/>
            <a:pathLst>
              <a:path w="304800" h="444500">
                <a:moveTo>
                  <a:pt x="0" y="444500"/>
                </a:moveTo>
                <a:lnTo>
                  <a:pt x="304800" y="0"/>
                </a:lnTo>
                <a:lnTo>
                  <a:pt x="0" y="444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58" name="Freeform 3658"/>
          <p:cNvSpPr/>
          <p:nvPr/>
        </p:nvSpPr>
        <p:spPr>
          <a:xfrm rot="-5400000">
            <a:off x="5713333" y="5008008"/>
            <a:ext cx="11430" cy="16668"/>
          </a:xfrm>
          <a:custGeom>
            <a:avLst/>
            <a:gdLst/>
            <a:ahLst/>
            <a:cxnLst/>
            <a:rect l="0" t="0" r="0" b="0"/>
            <a:pathLst>
              <a:path w="304800" h="444500">
                <a:moveTo>
                  <a:pt x="0" y="444500"/>
                </a:moveTo>
                <a:lnTo>
                  <a:pt x="304800" y="0"/>
                </a:lnTo>
                <a:lnTo>
                  <a:pt x="0" y="444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59" name="Freeform 3659"/>
          <p:cNvSpPr/>
          <p:nvPr/>
        </p:nvSpPr>
        <p:spPr>
          <a:xfrm rot="-5400000">
            <a:off x="5713333" y="5008008"/>
            <a:ext cx="11430" cy="16668"/>
          </a:xfrm>
          <a:custGeom>
            <a:avLst/>
            <a:gdLst/>
            <a:ahLst/>
            <a:cxnLst/>
            <a:rect l="0" t="0" r="0" b="0"/>
            <a:pathLst>
              <a:path w="304800" h="444500">
                <a:moveTo>
                  <a:pt x="0" y="444500"/>
                </a:moveTo>
                <a:lnTo>
                  <a:pt x="304800" y="0"/>
                </a:lnTo>
                <a:lnTo>
                  <a:pt x="0" y="444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60" name="Freeform 3660"/>
          <p:cNvSpPr/>
          <p:nvPr/>
        </p:nvSpPr>
        <p:spPr>
          <a:xfrm rot="-5400000">
            <a:off x="5713333" y="5008008"/>
            <a:ext cx="11430" cy="16668"/>
          </a:xfrm>
          <a:custGeom>
            <a:avLst/>
            <a:gdLst/>
            <a:ahLst/>
            <a:cxnLst/>
            <a:rect l="0" t="0" r="0" b="0"/>
            <a:pathLst>
              <a:path w="304800" h="444500">
                <a:moveTo>
                  <a:pt x="0" y="444500"/>
                </a:moveTo>
                <a:lnTo>
                  <a:pt x="304800" y="0"/>
                </a:lnTo>
                <a:lnTo>
                  <a:pt x="0" y="444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61" name="Freeform 3661"/>
          <p:cNvSpPr/>
          <p:nvPr/>
        </p:nvSpPr>
        <p:spPr>
          <a:xfrm rot="-5400000">
            <a:off x="5713333" y="5008008"/>
            <a:ext cx="11430" cy="16668"/>
          </a:xfrm>
          <a:custGeom>
            <a:avLst/>
            <a:gdLst/>
            <a:ahLst/>
            <a:cxnLst/>
            <a:rect l="0" t="0" r="0" b="0"/>
            <a:pathLst>
              <a:path w="304800" h="444500">
                <a:moveTo>
                  <a:pt x="0" y="444500"/>
                </a:moveTo>
                <a:lnTo>
                  <a:pt x="304800" y="0"/>
                </a:lnTo>
                <a:lnTo>
                  <a:pt x="0" y="444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62" name="Freeform 3662"/>
          <p:cNvSpPr/>
          <p:nvPr/>
        </p:nvSpPr>
        <p:spPr>
          <a:xfrm rot="-5400000">
            <a:off x="5713333" y="5008008"/>
            <a:ext cx="11430" cy="16668"/>
          </a:xfrm>
          <a:custGeom>
            <a:avLst/>
            <a:gdLst/>
            <a:ahLst/>
            <a:cxnLst/>
            <a:rect l="0" t="0" r="0" b="0"/>
            <a:pathLst>
              <a:path w="304800" h="444500">
                <a:moveTo>
                  <a:pt x="0" y="444500"/>
                </a:moveTo>
                <a:lnTo>
                  <a:pt x="304800" y="0"/>
                </a:lnTo>
                <a:lnTo>
                  <a:pt x="0" y="444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63" name="Freeform 3663"/>
          <p:cNvSpPr/>
          <p:nvPr/>
        </p:nvSpPr>
        <p:spPr>
          <a:xfrm rot="-5400000">
            <a:off x="5713333" y="5008008"/>
            <a:ext cx="11430" cy="16668"/>
          </a:xfrm>
          <a:custGeom>
            <a:avLst/>
            <a:gdLst/>
            <a:ahLst/>
            <a:cxnLst/>
            <a:rect l="0" t="0" r="0" b="0"/>
            <a:pathLst>
              <a:path w="304800" h="444500">
                <a:moveTo>
                  <a:pt x="0" y="444500"/>
                </a:moveTo>
                <a:lnTo>
                  <a:pt x="304800" y="0"/>
                </a:lnTo>
                <a:lnTo>
                  <a:pt x="0" y="444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64" name="Freeform 3664"/>
          <p:cNvSpPr/>
          <p:nvPr/>
        </p:nvSpPr>
        <p:spPr>
          <a:xfrm rot="-5400000">
            <a:off x="5713333" y="5008008"/>
            <a:ext cx="11430" cy="16668"/>
          </a:xfrm>
          <a:custGeom>
            <a:avLst/>
            <a:gdLst/>
            <a:ahLst/>
            <a:cxnLst/>
            <a:rect l="0" t="0" r="0" b="0"/>
            <a:pathLst>
              <a:path w="304800" h="444500">
                <a:moveTo>
                  <a:pt x="0" y="444500"/>
                </a:moveTo>
                <a:lnTo>
                  <a:pt x="304800" y="0"/>
                </a:lnTo>
                <a:lnTo>
                  <a:pt x="0" y="444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65" name="Freeform 3665"/>
          <p:cNvSpPr/>
          <p:nvPr/>
        </p:nvSpPr>
        <p:spPr>
          <a:xfrm rot="-5400000">
            <a:off x="5713333" y="5008008"/>
            <a:ext cx="11430" cy="16668"/>
          </a:xfrm>
          <a:custGeom>
            <a:avLst/>
            <a:gdLst/>
            <a:ahLst/>
            <a:cxnLst/>
            <a:rect l="0" t="0" r="0" b="0"/>
            <a:pathLst>
              <a:path w="304800" h="444500">
                <a:moveTo>
                  <a:pt x="0" y="444500"/>
                </a:moveTo>
                <a:lnTo>
                  <a:pt x="304800" y="0"/>
                </a:lnTo>
                <a:lnTo>
                  <a:pt x="0" y="444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66" name="Freeform 3666"/>
          <p:cNvSpPr/>
          <p:nvPr/>
        </p:nvSpPr>
        <p:spPr>
          <a:xfrm rot="-5400000">
            <a:off x="5713333" y="5008008"/>
            <a:ext cx="11430" cy="16668"/>
          </a:xfrm>
          <a:custGeom>
            <a:avLst/>
            <a:gdLst/>
            <a:ahLst/>
            <a:cxnLst/>
            <a:rect l="0" t="0" r="0" b="0"/>
            <a:pathLst>
              <a:path w="304800" h="444500">
                <a:moveTo>
                  <a:pt x="0" y="444500"/>
                </a:moveTo>
                <a:lnTo>
                  <a:pt x="304800" y="0"/>
                </a:lnTo>
                <a:lnTo>
                  <a:pt x="0" y="444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67" name="Freeform 3667"/>
          <p:cNvSpPr/>
          <p:nvPr/>
        </p:nvSpPr>
        <p:spPr>
          <a:xfrm rot="-5400000">
            <a:off x="5701189" y="5024914"/>
            <a:ext cx="12382" cy="17145"/>
          </a:xfrm>
          <a:custGeom>
            <a:avLst/>
            <a:gdLst/>
            <a:ahLst/>
            <a:cxnLst/>
            <a:rect l="0" t="0" r="0" b="0"/>
            <a:pathLst>
              <a:path w="330200" h="457200">
                <a:moveTo>
                  <a:pt x="12700" y="457200"/>
                </a:moveTo>
                <a:lnTo>
                  <a:pt x="0" y="444500"/>
                </a:lnTo>
                <a:lnTo>
                  <a:pt x="317500" y="0"/>
                </a:lnTo>
                <a:lnTo>
                  <a:pt x="330200" y="0"/>
                </a:lnTo>
                <a:lnTo>
                  <a:pt x="1270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68" name="Freeform 3668"/>
          <p:cNvSpPr/>
          <p:nvPr/>
        </p:nvSpPr>
        <p:spPr>
          <a:xfrm rot="-5400000">
            <a:off x="5683092" y="5014437"/>
            <a:ext cx="20478" cy="4286"/>
          </a:xfrm>
          <a:custGeom>
            <a:avLst/>
            <a:gdLst/>
            <a:ahLst/>
            <a:cxnLst/>
            <a:rect l="0" t="0" r="0" b="0"/>
            <a:pathLst>
              <a:path w="546100" h="114300">
                <a:moveTo>
                  <a:pt x="139700" y="25400"/>
                </a:moveTo>
                <a:lnTo>
                  <a:pt x="254000" y="50800"/>
                </a:lnTo>
                <a:lnTo>
                  <a:pt x="546100" y="101600"/>
                </a:lnTo>
                <a:lnTo>
                  <a:pt x="546100" y="114300"/>
                </a:lnTo>
                <a:lnTo>
                  <a:pt x="546100" y="101600"/>
                </a:lnTo>
                <a:lnTo>
                  <a:pt x="533400" y="101600"/>
                </a:lnTo>
                <a:lnTo>
                  <a:pt x="139700" y="25400"/>
                </a:lnTo>
                <a:lnTo>
                  <a:pt x="254000" y="50800"/>
                </a:lnTo>
                <a:lnTo>
                  <a:pt x="101600" y="12700"/>
                </a:lnTo>
                <a:lnTo>
                  <a:pt x="63500" y="12700"/>
                </a:lnTo>
                <a:lnTo>
                  <a:pt x="0" y="0"/>
                </a:lnTo>
                <a:lnTo>
                  <a:pt x="13970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69" name="Freeform 3669"/>
          <p:cNvSpPr/>
          <p:nvPr/>
        </p:nvSpPr>
        <p:spPr>
          <a:xfrm rot="-5400000">
            <a:off x="5662375" y="5010389"/>
            <a:ext cx="20955" cy="4286"/>
          </a:xfrm>
          <a:custGeom>
            <a:avLst/>
            <a:gdLst/>
            <a:ahLst/>
            <a:cxnLst/>
            <a:rect l="0" t="0" r="0" b="0"/>
            <a:pathLst>
              <a:path w="558800" h="114300">
                <a:moveTo>
                  <a:pt x="139700" y="38100"/>
                </a:moveTo>
                <a:lnTo>
                  <a:pt x="254000" y="50800"/>
                </a:lnTo>
                <a:lnTo>
                  <a:pt x="101600" y="25400"/>
                </a:lnTo>
                <a:lnTo>
                  <a:pt x="63500" y="12700"/>
                </a:lnTo>
                <a:lnTo>
                  <a:pt x="0" y="0"/>
                </a:lnTo>
                <a:lnTo>
                  <a:pt x="12700" y="0"/>
                </a:lnTo>
                <a:lnTo>
                  <a:pt x="139700" y="38100"/>
                </a:lnTo>
                <a:lnTo>
                  <a:pt x="254000" y="50800"/>
                </a:lnTo>
                <a:lnTo>
                  <a:pt x="546100" y="114300"/>
                </a:lnTo>
                <a:lnTo>
                  <a:pt x="558800" y="114300"/>
                </a:lnTo>
                <a:lnTo>
                  <a:pt x="546100" y="114300"/>
                </a:lnTo>
                <a:lnTo>
                  <a:pt x="1397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70" name="Freeform 3670"/>
          <p:cNvSpPr/>
          <p:nvPr/>
        </p:nvSpPr>
        <p:spPr>
          <a:xfrm rot="-5400000">
            <a:off x="5683091" y="4994911"/>
            <a:ext cx="3810" cy="20002"/>
          </a:xfrm>
          <a:custGeom>
            <a:avLst/>
            <a:gdLst/>
            <a:ahLst/>
            <a:cxnLst/>
            <a:rect l="0" t="0" r="0" b="0"/>
            <a:pathLst>
              <a:path w="101600" h="533400">
                <a:moveTo>
                  <a:pt x="0" y="533400"/>
                </a:moveTo>
                <a:lnTo>
                  <a:pt x="1016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71" name="Freeform 3671"/>
          <p:cNvSpPr/>
          <p:nvPr/>
        </p:nvSpPr>
        <p:spPr>
          <a:xfrm rot="-5400000">
            <a:off x="5683091" y="4994911"/>
            <a:ext cx="3810" cy="20002"/>
          </a:xfrm>
          <a:custGeom>
            <a:avLst/>
            <a:gdLst/>
            <a:ahLst/>
            <a:cxnLst/>
            <a:rect l="0" t="0" r="0" b="0"/>
            <a:pathLst>
              <a:path w="101600" h="533400">
                <a:moveTo>
                  <a:pt x="0" y="533400"/>
                </a:moveTo>
                <a:lnTo>
                  <a:pt x="1016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72" name="Freeform 3672"/>
          <p:cNvSpPr/>
          <p:nvPr/>
        </p:nvSpPr>
        <p:spPr>
          <a:xfrm rot="-5400000">
            <a:off x="5683091" y="4994911"/>
            <a:ext cx="3810" cy="20002"/>
          </a:xfrm>
          <a:custGeom>
            <a:avLst/>
            <a:gdLst/>
            <a:ahLst/>
            <a:cxnLst/>
            <a:rect l="0" t="0" r="0" b="0"/>
            <a:pathLst>
              <a:path w="101600" h="533400">
                <a:moveTo>
                  <a:pt x="0" y="533400"/>
                </a:moveTo>
                <a:lnTo>
                  <a:pt x="1016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73" name="Freeform 3673"/>
          <p:cNvSpPr/>
          <p:nvPr/>
        </p:nvSpPr>
        <p:spPr>
          <a:xfrm rot="-5400000">
            <a:off x="5682853" y="4994673"/>
            <a:ext cx="4286" cy="20002"/>
          </a:xfrm>
          <a:custGeom>
            <a:avLst/>
            <a:gdLst/>
            <a:ahLst/>
            <a:cxnLst/>
            <a:rect l="0" t="0" r="0" b="0"/>
            <a:pathLst>
              <a:path w="114300" h="533400">
                <a:moveTo>
                  <a:pt x="0" y="533400"/>
                </a:moveTo>
                <a:lnTo>
                  <a:pt x="101600" y="0"/>
                </a:lnTo>
                <a:lnTo>
                  <a:pt x="1143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74" name="Freeform 3674"/>
          <p:cNvSpPr/>
          <p:nvPr/>
        </p:nvSpPr>
        <p:spPr>
          <a:xfrm rot="-5400000">
            <a:off x="5682853" y="4994673"/>
            <a:ext cx="4286" cy="20002"/>
          </a:xfrm>
          <a:custGeom>
            <a:avLst/>
            <a:gdLst/>
            <a:ahLst/>
            <a:cxnLst/>
            <a:rect l="0" t="0" r="0" b="0"/>
            <a:pathLst>
              <a:path w="114300" h="533400">
                <a:moveTo>
                  <a:pt x="0" y="533400"/>
                </a:moveTo>
                <a:lnTo>
                  <a:pt x="1143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75" name="Freeform 3675"/>
          <p:cNvSpPr/>
          <p:nvPr/>
        </p:nvSpPr>
        <p:spPr>
          <a:xfrm rot="-5400000">
            <a:off x="5682853" y="4994673"/>
            <a:ext cx="4286" cy="20002"/>
          </a:xfrm>
          <a:custGeom>
            <a:avLst/>
            <a:gdLst/>
            <a:ahLst/>
            <a:cxnLst/>
            <a:rect l="0" t="0" r="0" b="0"/>
            <a:pathLst>
              <a:path w="114300" h="533400">
                <a:moveTo>
                  <a:pt x="0" y="533400"/>
                </a:moveTo>
                <a:lnTo>
                  <a:pt x="1143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76" name="Freeform 3676"/>
          <p:cNvSpPr/>
          <p:nvPr/>
        </p:nvSpPr>
        <p:spPr>
          <a:xfrm rot="-5400000">
            <a:off x="5682853" y="4994673"/>
            <a:ext cx="4286" cy="20002"/>
          </a:xfrm>
          <a:custGeom>
            <a:avLst/>
            <a:gdLst/>
            <a:ahLst/>
            <a:cxnLst/>
            <a:rect l="0" t="0" r="0" b="0"/>
            <a:pathLst>
              <a:path w="114300" h="533400">
                <a:moveTo>
                  <a:pt x="0" y="533400"/>
                </a:moveTo>
                <a:lnTo>
                  <a:pt x="1143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77" name="Freeform 3677"/>
          <p:cNvSpPr/>
          <p:nvPr/>
        </p:nvSpPr>
        <p:spPr>
          <a:xfrm rot="-5400000">
            <a:off x="5682853" y="4994673"/>
            <a:ext cx="4286" cy="20002"/>
          </a:xfrm>
          <a:custGeom>
            <a:avLst/>
            <a:gdLst/>
            <a:ahLst/>
            <a:cxnLst/>
            <a:rect l="0" t="0" r="0" b="0"/>
            <a:pathLst>
              <a:path w="114300" h="533400">
                <a:moveTo>
                  <a:pt x="0" y="533400"/>
                </a:moveTo>
                <a:lnTo>
                  <a:pt x="1143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78" name="Freeform 3678"/>
          <p:cNvSpPr/>
          <p:nvPr/>
        </p:nvSpPr>
        <p:spPr>
          <a:xfrm rot="-5400000">
            <a:off x="5682853" y="4994673"/>
            <a:ext cx="4286" cy="20002"/>
          </a:xfrm>
          <a:custGeom>
            <a:avLst/>
            <a:gdLst/>
            <a:ahLst/>
            <a:cxnLst/>
            <a:rect l="0" t="0" r="0" b="0"/>
            <a:pathLst>
              <a:path w="114300" h="533400">
                <a:moveTo>
                  <a:pt x="0" y="533400"/>
                </a:moveTo>
                <a:lnTo>
                  <a:pt x="1143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79" name="Freeform 3679"/>
          <p:cNvSpPr/>
          <p:nvPr/>
        </p:nvSpPr>
        <p:spPr>
          <a:xfrm rot="-5400000">
            <a:off x="5682853" y="4994673"/>
            <a:ext cx="4286" cy="20002"/>
          </a:xfrm>
          <a:custGeom>
            <a:avLst/>
            <a:gdLst/>
            <a:ahLst/>
            <a:cxnLst/>
            <a:rect l="0" t="0" r="0" b="0"/>
            <a:pathLst>
              <a:path w="114300" h="533400">
                <a:moveTo>
                  <a:pt x="0" y="533400"/>
                </a:moveTo>
                <a:lnTo>
                  <a:pt x="1143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80" name="Freeform 3680"/>
          <p:cNvSpPr/>
          <p:nvPr/>
        </p:nvSpPr>
        <p:spPr>
          <a:xfrm rot="-5400000">
            <a:off x="5682853" y="4994673"/>
            <a:ext cx="4286" cy="20002"/>
          </a:xfrm>
          <a:custGeom>
            <a:avLst/>
            <a:gdLst/>
            <a:ahLst/>
            <a:cxnLst/>
            <a:rect l="0" t="0" r="0" b="0"/>
            <a:pathLst>
              <a:path w="114300" h="533400">
                <a:moveTo>
                  <a:pt x="0" y="533400"/>
                </a:moveTo>
                <a:lnTo>
                  <a:pt x="1143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81" name="Freeform 3681"/>
          <p:cNvSpPr/>
          <p:nvPr/>
        </p:nvSpPr>
        <p:spPr>
          <a:xfrm rot="-5400000">
            <a:off x="5682853" y="4994673"/>
            <a:ext cx="4286" cy="20002"/>
          </a:xfrm>
          <a:custGeom>
            <a:avLst/>
            <a:gdLst/>
            <a:ahLst/>
            <a:cxnLst/>
            <a:rect l="0" t="0" r="0" b="0"/>
            <a:pathLst>
              <a:path w="114300" h="533400">
                <a:moveTo>
                  <a:pt x="12700" y="533400"/>
                </a:moveTo>
                <a:lnTo>
                  <a:pt x="0" y="533400"/>
                </a:lnTo>
                <a:lnTo>
                  <a:pt x="114300" y="0"/>
                </a:lnTo>
                <a:lnTo>
                  <a:pt x="127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82" name="Freeform 3682"/>
          <p:cNvSpPr/>
          <p:nvPr/>
        </p:nvSpPr>
        <p:spPr>
          <a:xfrm rot="-5400000">
            <a:off x="5683091" y="4994435"/>
            <a:ext cx="3810" cy="20002"/>
          </a:xfrm>
          <a:custGeom>
            <a:avLst/>
            <a:gdLst/>
            <a:ahLst/>
            <a:cxnLst/>
            <a:rect l="0" t="0" r="0" b="0"/>
            <a:pathLst>
              <a:path w="101600" h="533400">
                <a:moveTo>
                  <a:pt x="0" y="533400"/>
                </a:moveTo>
                <a:lnTo>
                  <a:pt x="1016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83" name="Freeform 3683"/>
          <p:cNvSpPr/>
          <p:nvPr/>
        </p:nvSpPr>
        <p:spPr>
          <a:xfrm rot="-5400000">
            <a:off x="5683091" y="4994435"/>
            <a:ext cx="3810" cy="20002"/>
          </a:xfrm>
          <a:custGeom>
            <a:avLst/>
            <a:gdLst/>
            <a:ahLst/>
            <a:cxnLst/>
            <a:rect l="0" t="0" r="0" b="0"/>
            <a:pathLst>
              <a:path w="101600" h="533400">
                <a:moveTo>
                  <a:pt x="0" y="533400"/>
                </a:moveTo>
                <a:lnTo>
                  <a:pt x="1016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84" name="Freeform 3684"/>
          <p:cNvSpPr/>
          <p:nvPr/>
        </p:nvSpPr>
        <p:spPr>
          <a:xfrm rot="-5400000">
            <a:off x="5683091" y="4994435"/>
            <a:ext cx="3810" cy="20002"/>
          </a:xfrm>
          <a:custGeom>
            <a:avLst/>
            <a:gdLst/>
            <a:ahLst/>
            <a:cxnLst/>
            <a:rect l="0" t="0" r="0" b="0"/>
            <a:pathLst>
              <a:path w="101600" h="533400">
                <a:moveTo>
                  <a:pt x="0" y="533400"/>
                </a:moveTo>
                <a:lnTo>
                  <a:pt x="1016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85" name="Freeform 3685"/>
          <p:cNvSpPr/>
          <p:nvPr/>
        </p:nvSpPr>
        <p:spPr>
          <a:xfrm rot="-5400000">
            <a:off x="5683091" y="4994435"/>
            <a:ext cx="3810" cy="20002"/>
          </a:xfrm>
          <a:custGeom>
            <a:avLst/>
            <a:gdLst/>
            <a:ahLst/>
            <a:cxnLst/>
            <a:rect l="0" t="0" r="0" b="0"/>
            <a:pathLst>
              <a:path w="101600" h="533400">
                <a:moveTo>
                  <a:pt x="0" y="533400"/>
                </a:moveTo>
                <a:lnTo>
                  <a:pt x="1016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86" name="Freeform 3686"/>
          <p:cNvSpPr/>
          <p:nvPr/>
        </p:nvSpPr>
        <p:spPr>
          <a:xfrm rot="-5400000">
            <a:off x="5683091" y="4994435"/>
            <a:ext cx="3810" cy="20002"/>
          </a:xfrm>
          <a:custGeom>
            <a:avLst/>
            <a:gdLst/>
            <a:ahLst/>
            <a:cxnLst/>
            <a:rect l="0" t="0" r="0" b="0"/>
            <a:pathLst>
              <a:path w="101600" h="533400">
                <a:moveTo>
                  <a:pt x="0" y="533400"/>
                </a:moveTo>
                <a:lnTo>
                  <a:pt x="1016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87" name="Freeform 3687"/>
          <p:cNvSpPr/>
          <p:nvPr/>
        </p:nvSpPr>
        <p:spPr>
          <a:xfrm rot="-5400000">
            <a:off x="5683091" y="4994435"/>
            <a:ext cx="3810" cy="20002"/>
          </a:xfrm>
          <a:custGeom>
            <a:avLst/>
            <a:gdLst/>
            <a:ahLst/>
            <a:cxnLst/>
            <a:rect l="0" t="0" r="0" b="0"/>
            <a:pathLst>
              <a:path w="101600" h="533400">
                <a:moveTo>
                  <a:pt x="0" y="533400"/>
                </a:moveTo>
                <a:lnTo>
                  <a:pt x="1016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88" name="Freeform 3688"/>
          <p:cNvSpPr/>
          <p:nvPr/>
        </p:nvSpPr>
        <p:spPr>
          <a:xfrm rot="-5400000">
            <a:off x="5683091" y="4994435"/>
            <a:ext cx="3810" cy="20002"/>
          </a:xfrm>
          <a:custGeom>
            <a:avLst/>
            <a:gdLst/>
            <a:ahLst/>
            <a:cxnLst/>
            <a:rect l="0" t="0" r="0" b="0"/>
            <a:pathLst>
              <a:path w="101600" h="533400">
                <a:moveTo>
                  <a:pt x="0" y="533400"/>
                </a:moveTo>
                <a:lnTo>
                  <a:pt x="1016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89" name="Freeform 3689"/>
          <p:cNvSpPr/>
          <p:nvPr/>
        </p:nvSpPr>
        <p:spPr>
          <a:xfrm rot="-5400000">
            <a:off x="5683329" y="4994197"/>
            <a:ext cx="3810" cy="20478"/>
          </a:xfrm>
          <a:custGeom>
            <a:avLst/>
            <a:gdLst/>
            <a:ahLst/>
            <a:cxnLst/>
            <a:rect l="0" t="0" r="0" b="0"/>
            <a:pathLst>
              <a:path w="101600" h="546100">
                <a:moveTo>
                  <a:pt x="0" y="546100"/>
                </a:moveTo>
                <a:lnTo>
                  <a:pt x="0" y="533400"/>
                </a:lnTo>
                <a:lnTo>
                  <a:pt x="1016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90" name="Freeform 3690"/>
          <p:cNvSpPr/>
          <p:nvPr/>
        </p:nvSpPr>
        <p:spPr>
          <a:xfrm rot="-5400000">
            <a:off x="5683329" y="4994197"/>
            <a:ext cx="3810" cy="20478"/>
          </a:xfrm>
          <a:custGeom>
            <a:avLst/>
            <a:gdLst/>
            <a:ahLst/>
            <a:cxnLst/>
            <a:rect l="0" t="0" r="0" b="0"/>
            <a:pathLst>
              <a:path w="101600" h="546100">
                <a:moveTo>
                  <a:pt x="0" y="546100"/>
                </a:moveTo>
                <a:lnTo>
                  <a:pt x="1016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91" name="Freeform 3691"/>
          <p:cNvSpPr/>
          <p:nvPr/>
        </p:nvSpPr>
        <p:spPr>
          <a:xfrm rot="-5400000">
            <a:off x="5683329" y="4994197"/>
            <a:ext cx="3810" cy="20478"/>
          </a:xfrm>
          <a:custGeom>
            <a:avLst/>
            <a:gdLst/>
            <a:ahLst/>
            <a:cxnLst/>
            <a:rect l="0" t="0" r="0" b="0"/>
            <a:pathLst>
              <a:path w="101600" h="546100">
                <a:moveTo>
                  <a:pt x="0" y="546100"/>
                </a:moveTo>
                <a:lnTo>
                  <a:pt x="1016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92" name="Freeform 3692"/>
          <p:cNvSpPr/>
          <p:nvPr/>
        </p:nvSpPr>
        <p:spPr>
          <a:xfrm rot="-5400000">
            <a:off x="5683091" y="4993959"/>
            <a:ext cx="4286" cy="20478"/>
          </a:xfrm>
          <a:custGeom>
            <a:avLst/>
            <a:gdLst/>
            <a:ahLst/>
            <a:cxnLst/>
            <a:rect l="0" t="0" r="0" b="0"/>
            <a:pathLst>
              <a:path w="114300" h="546100">
                <a:moveTo>
                  <a:pt x="0" y="546100"/>
                </a:moveTo>
                <a:lnTo>
                  <a:pt x="101600" y="0"/>
                </a:lnTo>
                <a:lnTo>
                  <a:pt x="1143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93" name="Freeform 3693"/>
          <p:cNvSpPr/>
          <p:nvPr/>
        </p:nvSpPr>
        <p:spPr>
          <a:xfrm rot="-5400000">
            <a:off x="5683091" y="4993959"/>
            <a:ext cx="4286" cy="20478"/>
          </a:xfrm>
          <a:custGeom>
            <a:avLst/>
            <a:gdLst/>
            <a:ahLst/>
            <a:cxnLst/>
            <a:rect l="0" t="0" r="0" b="0"/>
            <a:pathLst>
              <a:path w="114300" h="546100">
                <a:moveTo>
                  <a:pt x="0" y="546100"/>
                </a:moveTo>
                <a:lnTo>
                  <a:pt x="1143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94" name="Freeform 3694"/>
          <p:cNvSpPr/>
          <p:nvPr/>
        </p:nvSpPr>
        <p:spPr>
          <a:xfrm rot="-5400000">
            <a:off x="5683091" y="4993959"/>
            <a:ext cx="4286" cy="20478"/>
          </a:xfrm>
          <a:custGeom>
            <a:avLst/>
            <a:gdLst/>
            <a:ahLst/>
            <a:cxnLst/>
            <a:rect l="0" t="0" r="0" b="0"/>
            <a:pathLst>
              <a:path w="114300" h="546100">
                <a:moveTo>
                  <a:pt x="0" y="546100"/>
                </a:moveTo>
                <a:lnTo>
                  <a:pt x="1143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95" name="Freeform 3695"/>
          <p:cNvSpPr/>
          <p:nvPr/>
        </p:nvSpPr>
        <p:spPr>
          <a:xfrm rot="-5400000">
            <a:off x="5683091" y="4993959"/>
            <a:ext cx="4286" cy="20478"/>
          </a:xfrm>
          <a:custGeom>
            <a:avLst/>
            <a:gdLst/>
            <a:ahLst/>
            <a:cxnLst/>
            <a:rect l="0" t="0" r="0" b="0"/>
            <a:pathLst>
              <a:path w="114300" h="546100">
                <a:moveTo>
                  <a:pt x="0" y="546100"/>
                </a:moveTo>
                <a:lnTo>
                  <a:pt x="1143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96" name="Freeform 3696"/>
          <p:cNvSpPr/>
          <p:nvPr/>
        </p:nvSpPr>
        <p:spPr>
          <a:xfrm rot="-5400000">
            <a:off x="5683091" y="4993959"/>
            <a:ext cx="4286" cy="20478"/>
          </a:xfrm>
          <a:custGeom>
            <a:avLst/>
            <a:gdLst/>
            <a:ahLst/>
            <a:cxnLst/>
            <a:rect l="0" t="0" r="0" b="0"/>
            <a:pathLst>
              <a:path w="114300" h="546100">
                <a:moveTo>
                  <a:pt x="0" y="546100"/>
                </a:moveTo>
                <a:lnTo>
                  <a:pt x="114300" y="0"/>
                </a:lnTo>
                <a:lnTo>
                  <a:pt x="1016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97" name="Freeform 3697"/>
          <p:cNvSpPr/>
          <p:nvPr/>
        </p:nvSpPr>
        <p:spPr>
          <a:xfrm rot="-5400000">
            <a:off x="5683329" y="4994197"/>
            <a:ext cx="3810" cy="20478"/>
          </a:xfrm>
          <a:custGeom>
            <a:avLst/>
            <a:gdLst/>
            <a:ahLst/>
            <a:cxnLst/>
            <a:rect l="0" t="0" r="0" b="0"/>
            <a:pathLst>
              <a:path w="101600" h="546100">
                <a:moveTo>
                  <a:pt x="0" y="546100"/>
                </a:moveTo>
                <a:lnTo>
                  <a:pt x="1016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98" name="Freeform 3698"/>
          <p:cNvSpPr/>
          <p:nvPr/>
        </p:nvSpPr>
        <p:spPr>
          <a:xfrm rot="-5400000">
            <a:off x="5683329" y="4994197"/>
            <a:ext cx="3810" cy="20478"/>
          </a:xfrm>
          <a:custGeom>
            <a:avLst/>
            <a:gdLst/>
            <a:ahLst/>
            <a:cxnLst/>
            <a:rect l="0" t="0" r="0" b="0"/>
            <a:pathLst>
              <a:path w="101600" h="546100">
                <a:moveTo>
                  <a:pt x="0" y="546100"/>
                </a:moveTo>
                <a:lnTo>
                  <a:pt x="1016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99" name="Freeform 3699"/>
          <p:cNvSpPr/>
          <p:nvPr/>
        </p:nvSpPr>
        <p:spPr>
          <a:xfrm rot="-5400000">
            <a:off x="5683329" y="4994197"/>
            <a:ext cx="3810" cy="20478"/>
          </a:xfrm>
          <a:custGeom>
            <a:avLst/>
            <a:gdLst/>
            <a:ahLst/>
            <a:cxnLst/>
            <a:rect l="0" t="0" r="0" b="0"/>
            <a:pathLst>
              <a:path w="101600" h="546100">
                <a:moveTo>
                  <a:pt x="0" y="533400"/>
                </a:moveTo>
                <a:lnTo>
                  <a:pt x="0" y="546100"/>
                </a:lnTo>
                <a:lnTo>
                  <a:pt x="1016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00" name="Freeform 3700"/>
          <p:cNvSpPr/>
          <p:nvPr/>
        </p:nvSpPr>
        <p:spPr>
          <a:xfrm rot="-5400000">
            <a:off x="5683091" y="4994435"/>
            <a:ext cx="3810" cy="20002"/>
          </a:xfrm>
          <a:custGeom>
            <a:avLst/>
            <a:gdLst/>
            <a:ahLst/>
            <a:cxnLst/>
            <a:rect l="0" t="0" r="0" b="0"/>
            <a:pathLst>
              <a:path w="101600" h="533400">
                <a:moveTo>
                  <a:pt x="0" y="533400"/>
                </a:moveTo>
                <a:lnTo>
                  <a:pt x="1016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01" name="Freeform 3701"/>
          <p:cNvSpPr/>
          <p:nvPr/>
        </p:nvSpPr>
        <p:spPr>
          <a:xfrm rot="-5400000">
            <a:off x="5683091" y="4994435"/>
            <a:ext cx="3810" cy="20002"/>
          </a:xfrm>
          <a:custGeom>
            <a:avLst/>
            <a:gdLst/>
            <a:ahLst/>
            <a:cxnLst/>
            <a:rect l="0" t="0" r="0" b="0"/>
            <a:pathLst>
              <a:path w="101600" h="533400">
                <a:moveTo>
                  <a:pt x="0" y="533400"/>
                </a:moveTo>
                <a:lnTo>
                  <a:pt x="1016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02" name="Freeform 3702"/>
          <p:cNvSpPr/>
          <p:nvPr/>
        </p:nvSpPr>
        <p:spPr>
          <a:xfrm rot="-5400000">
            <a:off x="5683091" y="4994435"/>
            <a:ext cx="3810" cy="20002"/>
          </a:xfrm>
          <a:custGeom>
            <a:avLst/>
            <a:gdLst/>
            <a:ahLst/>
            <a:cxnLst/>
            <a:rect l="0" t="0" r="0" b="0"/>
            <a:pathLst>
              <a:path w="101600" h="533400">
                <a:moveTo>
                  <a:pt x="0" y="533400"/>
                </a:moveTo>
                <a:lnTo>
                  <a:pt x="1016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03" name="Freeform 3703"/>
          <p:cNvSpPr/>
          <p:nvPr/>
        </p:nvSpPr>
        <p:spPr>
          <a:xfrm rot="-5400000">
            <a:off x="5683091" y="4994435"/>
            <a:ext cx="3810" cy="20002"/>
          </a:xfrm>
          <a:custGeom>
            <a:avLst/>
            <a:gdLst/>
            <a:ahLst/>
            <a:cxnLst/>
            <a:rect l="0" t="0" r="0" b="0"/>
            <a:pathLst>
              <a:path w="101600" h="533400">
                <a:moveTo>
                  <a:pt x="0" y="533400"/>
                </a:moveTo>
                <a:lnTo>
                  <a:pt x="1016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04" name="Freeform 3704"/>
          <p:cNvSpPr/>
          <p:nvPr/>
        </p:nvSpPr>
        <p:spPr>
          <a:xfrm rot="-5400000">
            <a:off x="5683091" y="4994435"/>
            <a:ext cx="3810" cy="20002"/>
          </a:xfrm>
          <a:custGeom>
            <a:avLst/>
            <a:gdLst/>
            <a:ahLst/>
            <a:cxnLst/>
            <a:rect l="0" t="0" r="0" b="0"/>
            <a:pathLst>
              <a:path w="101600" h="533400">
                <a:moveTo>
                  <a:pt x="0" y="533400"/>
                </a:moveTo>
                <a:lnTo>
                  <a:pt x="1016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05" name="Freeform 3705"/>
          <p:cNvSpPr/>
          <p:nvPr/>
        </p:nvSpPr>
        <p:spPr>
          <a:xfrm rot="-5400000">
            <a:off x="5683091" y="4994435"/>
            <a:ext cx="3810" cy="20002"/>
          </a:xfrm>
          <a:custGeom>
            <a:avLst/>
            <a:gdLst/>
            <a:ahLst/>
            <a:cxnLst/>
            <a:rect l="0" t="0" r="0" b="0"/>
            <a:pathLst>
              <a:path w="101600" h="533400">
                <a:moveTo>
                  <a:pt x="0" y="533400"/>
                </a:moveTo>
                <a:lnTo>
                  <a:pt x="1016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06" name="Freeform 3706"/>
          <p:cNvSpPr/>
          <p:nvPr/>
        </p:nvSpPr>
        <p:spPr>
          <a:xfrm rot="-5400000">
            <a:off x="5678805" y="5014437"/>
            <a:ext cx="4286" cy="20478"/>
          </a:xfrm>
          <a:custGeom>
            <a:avLst/>
            <a:gdLst/>
            <a:ahLst/>
            <a:cxnLst/>
            <a:rect l="0" t="0" r="0" b="0"/>
            <a:pathLst>
              <a:path w="114300" h="546100">
                <a:moveTo>
                  <a:pt x="0" y="546100"/>
                </a:moveTo>
                <a:lnTo>
                  <a:pt x="101600" y="0"/>
                </a:lnTo>
                <a:lnTo>
                  <a:pt x="1143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07" name="Freeform 3707"/>
          <p:cNvSpPr/>
          <p:nvPr/>
        </p:nvSpPr>
        <p:spPr>
          <a:xfrm rot="-5400000">
            <a:off x="5738336" y="5043488"/>
            <a:ext cx="13335" cy="16192"/>
          </a:xfrm>
          <a:custGeom>
            <a:avLst/>
            <a:gdLst/>
            <a:ahLst/>
            <a:cxnLst/>
            <a:rect l="0" t="0" r="0" b="0"/>
            <a:pathLst>
              <a:path w="355600" h="431800">
                <a:moveTo>
                  <a:pt x="88900" y="114300"/>
                </a:moveTo>
                <a:lnTo>
                  <a:pt x="165100" y="203200"/>
                </a:lnTo>
                <a:lnTo>
                  <a:pt x="355600" y="431800"/>
                </a:lnTo>
                <a:lnTo>
                  <a:pt x="342900" y="419100"/>
                </a:lnTo>
                <a:lnTo>
                  <a:pt x="88900" y="114300"/>
                </a:lnTo>
                <a:lnTo>
                  <a:pt x="165100" y="203200"/>
                </a:lnTo>
                <a:lnTo>
                  <a:pt x="63500" y="76200"/>
                </a:lnTo>
                <a:lnTo>
                  <a:pt x="38100" y="50800"/>
                </a:lnTo>
                <a:lnTo>
                  <a:pt x="0" y="0"/>
                </a:lnTo>
                <a:lnTo>
                  <a:pt x="88900" y="114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08" name="Freeform 3708"/>
          <p:cNvSpPr/>
          <p:nvPr/>
        </p:nvSpPr>
        <p:spPr>
          <a:xfrm rot="-5400000">
            <a:off x="5725001" y="5027772"/>
            <a:ext cx="13335" cy="16192"/>
          </a:xfrm>
          <a:custGeom>
            <a:avLst/>
            <a:gdLst/>
            <a:ahLst/>
            <a:cxnLst/>
            <a:rect l="0" t="0" r="0" b="0"/>
            <a:pathLst>
              <a:path w="355600" h="431800">
                <a:moveTo>
                  <a:pt x="101600" y="114300"/>
                </a:moveTo>
                <a:lnTo>
                  <a:pt x="177800" y="203200"/>
                </a:lnTo>
                <a:lnTo>
                  <a:pt x="76200" y="88900"/>
                </a:lnTo>
                <a:lnTo>
                  <a:pt x="50800" y="50800"/>
                </a:lnTo>
                <a:lnTo>
                  <a:pt x="0" y="0"/>
                </a:lnTo>
                <a:lnTo>
                  <a:pt x="12700" y="12700"/>
                </a:lnTo>
                <a:lnTo>
                  <a:pt x="101600" y="114300"/>
                </a:lnTo>
                <a:lnTo>
                  <a:pt x="177800" y="203200"/>
                </a:lnTo>
                <a:lnTo>
                  <a:pt x="355600" y="431800"/>
                </a:lnTo>
                <a:lnTo>
                  <a:pt x="101600" y="114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09" name="Freeform 3709"/>
          <p:cNvSpPr/>
          <p:nvPr/>
        </p:nvSpPr>
        <p:spPr>
          <a:xfrm rot="-5400000">
            <a:off x="5737861" y="5030629"/>
            <a:ext cx="16192" cy="13335"/>
          </a:xfrm>
          <a:custGeom>
            <a:avLst/>
            <a:gdLst/>
            <a:ahLst/>
            <a:cxnLst/>
            <a:rect l="0" t="0" r="0" b="0"/>
            <a:pathLst>
              <a:path w="431800" h="355600">
                <a:moveTo>
                  <a:pt x="0" y="355600"/>
                </a:moveTo>
                <a:lnTo>
                  <a:pt x="431800" y="0"/>
                </a:lnTo>
                <a:lnTo>
                  <a:pt x="431800" y="1270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10" name="Freeform 3710"/>
          <p:cNvSpPr/>
          <p:nvPr/>
        </p:nvSpPr>
        <p:spPr>
          <a:xfrm rot="-5400000">
            <a:off x="5738099" y="5030868"/>
            <a:ext cx="16192" cy="12858"/>
          </a:xfrm>
          <a:custGeom>
            <a:avLst/>
            <a:gdLst/>
            <a:ahLst/>
            <a:cxnLst/>
            <a:rect l="0" t="0" r="0" b="0"/>
            <a:pathLst>
              <a:path w="431800" h="342900">
                <a:moveTo>
                  <a:pt x="0" y="342900"/>
                </a:moveTo>
                <a:lnTo>
                  <a:pt x="431800" y="0"/>
                </a:lnTo>
                <a:lnTo>
                  <a:pt x="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11" name="Freeform 3711"/>
          <p:cNvSpPr/>
          <p:nvPr/>
        </p:nvSpPr>
        <p:spPr>
          <a:xfrm rot="-5400000">
            <a:off x="5738099" y="5030868"/>
            <a:ext cx="16192" cy="12858"/>
          </a:xfrm>
          <a:custGeom>
            <a:avLst/>
            <a:gdLst/>
            <a:ahLst/>
            <a:cxnLst/>
            <a:rect l="0" t="0" r="0" b="0"/>
            <a:pathLst>
              <a:path w="431800" h="342900">
                <a:moveTo>
                  <a:pt x="0" y="342900"/>
                </a:moveTo>
                <a:lnTo>
                  <a:pt x="431800" y="0"/>
                </a:lnTo>
                <a:lnTo>
                  <a:pt x="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12" name="Freeform 3712"/>
          <p:cNvSpPr/>
          <p:nvPr/>
        </p:nvSpPr>
        <p:spPr>
          <a:xfrm rot="-5400000">
            <a:off x="5738099" y="5030868"/>
            <a:ext cx="16192" cy="12858"/>
          </a:xfrm>
          <a:custGeom>
            <a:avLst/>
            <a:gdLst/>
            <a:ahLst/>
            <a:cxnLst/>
            <a:rect l="0" t="0" r="0" b="0"/>
            <a:pathLst>
              <a:path w="431800" h="342900">
                <a:moveTo>
                  <a:pt x="0" y="342900"/>
                </a:moveTo>
                <a:lnTo>
                  <a:pt x="431800" y="0"/>
                </a:lnTo>
                <a:lnTo>
                  <a:pt x="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13" name="Freeform 3713"/>
          <p:cNvSpPr/>
          <p:nvPr/>
        </p:nvSpPr>
        <p:spPr>
          <a:xfrm rot="-5400000">
            <a:off x="5738099" y="5030868"/>
            <a:ext cx="16192" cy="12858"/>
          </a:xfrm>
          <a:custGeom>
            <a:avLst/>
            <a:gdLst/>
            <a:ahLst/>
            <a:cxnLst/>
            <a:rect l="0" t="0" r="0" b="0"/>
            <a:pathLst>
              <a:path w="431800" h="342900">
                <a:moveTo>
                  <a:pt x="0" y="342900"/>
                </a:moveTo>
                <a:lnTo>
                  <a:pt x="431800" y="0"/>
                </a:lnTo>
                <a:lnTo>
                  <a:pt x="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14" name="Freeform 3714"/>
          <p:cNvSpPr/>
          <p:nvPr/>
        </p:nvSpPr>
        <p:spPr>
          <a:xfrm rot="-5400000">
            <a:off x="5738099" y="5030868"/>
            <a:ext cx="16192" cy="12858"/>
          </a:xfrm>
          <a:custGeom>
            <a:avLst/>
            <a:gdLst/>
            <a:ahLst/>
            <a:cxnLst/>
            <a:rect l="0" t="0" r="0" b="0"/>
            <a:pathLst>
              <a:path w="431800" h="342900">
                <a:moveTo>
                  <a:pt x="0" y="342900"/>
                </a:moveTo>
                <a:lnTo>
                  <a:pt x="431800" y="0"/>
                </a:lnTo>
                <a:lnTo>
                  <a:pt x="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15" name="Freeform 3715"/>
          <p:cNvSpPr/>
          <p:nvPr/>
        </p:nvSpPr>
        <p:spPr>
          <a:xfrm rot="-5400000">
            <a:off x="5738099" y="5030868"/>
            <a:ext cx="16192" cy="12858"/>
          </a:xfrm>
          <a:custGeom>
            <a:avLst/>
            <a:gdLst/>
            <a:ahLst/>
            <a:cxnLst/>
            <a:rect l="0" t="0" r="0" b="0"/>
            <a:pathLst>
              <a:path w="431800" h="342900">
                <a:moveTo>
                  <a:pt x="0" y="342900"/>
                </a:moveTo>
                <a:lnTo>
                  <a:pt x="431800" y="0"/>
                </a:lnTo>
                <a:lnTo>
                  <a:pt x="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16" name="Freeform 3716"/>
          <p:cNvSpPr/>
          <p:nvPr/>
        </p:nvSpPr>
        <p:spPr>
          <a:xfrm rot="-5400000">
            <a:off x="5738099" y="5030868"/>
            <a:ext cx="16192" cy="12858"/>
          </a:xfrm>
          <a:custGeom>
            <a:avLst/>
            <a:gdLst/>
            <a:ahLst/>
            <a:cxnLst/>
            <a:rect l="0" t="0" r="0" b="0"/>
            <a:pathLst>
              <a:path w="431800" h="342900">
                <a:moveTo>
                  <a:pt x="0" y="342900"/>
                </a:moveTo>
                <a:lnTo>
                  <a:pt x="431800" y="0"/>
                </a:lnTo>
                <a:lnTo>
                  <a:pt x="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17" name="Freeform 3717"/>
          <p:cNvSpPr/>
          <p:nvPr/>
        </p:nvSpPr>
        <p:spPr>
          <a:xfrm rot="-5400000">
            <a:off x="5738099" y="5030868"/>
            <a:ext cx="16192" cy="12858"/>
          </a:xfrm>
          <a:custGeom>
            <a:avLst/>
            <a:gdLst/>
            <a:ahLst/>
            <a:cxnLst/>
            <a:rect l="0" t="0" r="0" b="0"/>
            <a:pathLst>
              <a:path w="431800" h="342900">
                <a:moveTo>
                  <a:pt x="0" y="342900"/>
                </a:moveTo>
                <a:lnTo>
                  <a:pt x="431800" y="0"/>
                </a:lnTo>
                <a:lnTo>
                  <a:pt x="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18" name="Freeform 3718"/>
          <p:cNvSpPr/>
          <p:nvPr/>
        </p:nvSpPr>
        <p:spPr>
          <a:xfrm rot="-5400000">
            <a:off x="5738099" y="5030868"/>
            <a:ext cx="16192" cy="12858"/>
          </a:xfrm>
          <a:custGeom>
            <a:avLst/>
            <a:gdLst/>
            <a:ahLst/>
            <a:cxnLst/>
            <a:rect l="0" t="0" r="0" b="0"/>
            <a:pathLst>
              <a:path w="431800" h="342900">
                <a:moveTo>
                  <a:pt x="0" y="342900"/>
                </a:moveTo>
                <a:lnTo>
                  <a:pt x="431800" y="0"/>
                </a:lnTo>
                <a:lnTo>
                  <a:pt x="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19" name="Freeform 3719"/>
          <p:cNvSpPr/>
          <p:nvPr/>
        </p:nvSpPr>
        <p:spPr>
          <a:xfrm rot="-5400000">
            <a:off x="5738337" y="5030629"/>
            <a:ext cx="16192" cy="13335"/>
          </a:xfrm>
          <a:custGeom>
            <a:avLst/>
            <a:gdLst/>
            <a:ahLst/>
            <a:cxnLst/>
            <a:rect l="0" t="0" r="0" b="0"/>
            <a:pathLst>
              <a:path w="431800" h="355600">
                <a:moveTo>
                  <a:pt x="0" y="355600"/>
                </a:moveTo>
                <a:lnTo>
                  <a:pt x="0" y="342900"/>
                </a:lnTo>
                <a:lnTo>
                  <a:pt x="4318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20" name="Freeform 3720"/>
          <p:cNvSpPr/>
          <p:nvPr/>
        </p:nvSpPr>
        <p:spPr>
          <a:xfrm rot="-5400000">
            <a:off x="5738337" y="5030629"/>
            <a:ext cx="16192" cy="13335"/>
          </a:xfrm>
          <a:custGeom>
            <a:avLst/>
            <a:gdLst/>
            <a:ahLst/>
            <a:cxnLst/>
            <a:rect l="0" t="0" r="0" b="0"/>
            <a:pathLst>
              <a:path w="431800" h="355600">
                <a:moveTo>
                  <a:pt x="12700" y="355600"/>
                </a:moveTo>
                <a:lnTo>
                  <a:pt x="0" y="355600"/>
                </a:lnTo>
                <a:lnTo>
                  <a:pt x="431800" y="0"/>
                </a:lnTo>
                <a:lnTo>
                  <a:pt x="127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21" name="Freeform 3721"/>
          <p:cNvSpPr/>
          <p:nvPr/>
        </p:nvSpPr>
        <p:spPr>
          <a:xfrm rot="-5400000">
            <a:off x="5738575" y="503039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0" y="355600"/>
                </a:moveTo>
                <a:lnTo>
                  <a:pt x="4191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22" name="Freeform 3722"/>
          <p:cNvSpPr/>
          <p:nvPr/>
        </p:nvSpPr>
        <p:spPr>
          <a:xfrm rot="-5400000">
            <a:off x="5738575" y="503039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0" y="355600"/>
                </a:moveTo>
                <a:lnTo>
                  <a:pt x="4191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23" name="Freeform 3723"/>
          <p:cNvSpPr/>
          <p:nvPr/>
        </p:nvSpPr>
        <p:spPr>
          <a:xfrm rot="-5400000">
            <a:off x="5738575" y="503039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0" y="355600"/>
                </a:moveTo>
                <a:lnTo>
                  <a:pt x="4191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24" name="Freeform 3724"/>
          <p:cNvSpPr/>
          <p:nvPr/>
        </p:nvSpPr>
        <p:spPr>
          <a:xfrm rot="-5400000">
            <a:off x="5738575" y="503039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0" y="355600"/>
                </a:moveTo>
                <a:lnTo>
                  <a:pt x="4191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25" name="Freeform 3725"/>
          <p:cNvSpPr/>
          <p:nvPr/>
        </p:nvSpPr>
        <p:spPr>
          <a:xfrm rot="-5400000">
            <a:off x="5738575" y="503039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0" y="355600"/>
                </a:moveTo>
                <a:lnTo>
                  <a:pt x="4191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26" name="Freeform 3726"/>
          <p:cNvSpPr/>
          <p:nvPr/>
        </p:nvSpPr>
        <p:spPr>
          <a:xfrm rot="-5400000">
            <a:off x="5738575" y="503039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0" y="355600"/>
                </a:moveTo>
                <a:lnTo>
                  <a:pt x="4191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27" name="Freeform 3727"/>
          <p:cNvSpPr/>
          <p:nvPr/>
        </p:nvSpPr>
        <p:spPr>
          <a:xfrm rot="-5400000">
            <a:off x="5738575" y="503039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0" y="355600"/>
                </a:moveTo>
                <a:lnTo>
                  <a:pt x="4191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28" name="Freeform 3728"/>
          <p:cNvSpPr/>
          <p:nvPr/>
        </p:nvSpPr>
        <p:spPr>
          <a:xfrm rot="-5400000">
            <a:off x="5738575" y="503039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0" y="355600"/>
                </a:moveTo>
                <a:lnTo>
                  <a:pt x="4191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29" name="Freeform 3729"/>
          <p:cNvSpPr/>
          <p:nvPr/>
        </p:nvSpPr>
        <p:spPr>
          <a:xfrm rot="-5400000">
            <a:off x="5738575" y="503039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0" y="355600"/>
                </a:moveTo>
                <a:lnTo>
                  <a:pt x="4191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30" name="Freeform 3730"/>
          <p:cNvSpPr/>
          <p:nvPr/>
        </p:nvSpPr>
        <p:spPr>
          <a:xfrm rot="-5400000">
            <a:off x="5738575" y="503039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0" y="355600"/>
                </a:moveTo>
                <a:lnTo>
                  <a:pt x="4191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31" name="Freeform 3731"/>
          <p:cNvSpPr/>
          <p:nvPr/>
        </p:nvSpPr>
        <p:spPr>
          <a:xfrm rot="-5400000">
            <a:off x="5738575" y="503039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0" y="355600"/>
                </a:moveTo>
                <a:lnTo>
                  <a:pt x="4191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32" name="Freeform 3732"/>
          <p:cNvSpPr/>
          <p:nvPr/>
        </p:nvSpPr>
        <p:spPr>
          <a:xfrm rot="-5400000">
            <a:off x="5738575" y="503039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0" y="355600"/>
                </a:moveTo>
                <a:lnTo>
                  <a:pt x="4191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33" name="Freeform 3733"/>
          <p:cNvSpPr/>
          <p:nvPr/>
        </p:nvSpPr>
        <p:spPr>
          <a:xfrm rot="-5400000">
            <a:off x="5738575" y="503039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0" y="355600"/>
                </a:moveTo>
                <a:lnTo>
                  <a:pt x="4191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34" name="Freeform 3734"/>
          <p:cNvSpPr/>
          <p:nvPr/>
        </p:nvSpPr>
        <p:spPr>
          <a:xfrm rot="-5400000">
            <a:off x="5738575" y="503039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0" y="355600"/>
                </a:moveTo>
                <a:lnTo>
                  <a:pt x="4191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35" name="Freeform 3735"/>
          <p:cNvSpPr/>
          <p:nvPr/>
        </p:nvSpPr>
        <p:spPr>
          <a:xfrm rot="-5400000">
            <a:off x="5738575" y="503039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0" y="355600"/>
                </a:moveTo>
                <a:lnTo>
                  <a:pt x="4191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36" name="Freeform 3736"/>
          <p:cNvSpPr/>
          <p:nvPr/>
        </p:nvSpPr>
        <p:spPr>
          <a:xfrm rot="-5400000">
            <a:off x="5738575" y="503039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0" y="355600"/>
                </a:moveTo>
                <a:lnTo>
                  <a:pt x="4191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37" name="Freeform 3737"/>
          <p:cNvSpPr/>
          <p:nvPr/>
        </p:nvSpPr>
        <p:spPr>
          <a:xfrm rot="-5400000">
            <a:off x="5738575" y="503039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0" y="355600"/>
                </a:moveTo>
                <a:lnTo>
                  <a:pt x="4191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38" name="Freeform 3738"/>
          <p:cNvSpPr/>
          <p:nvPr/>
        </p:nvSpPr>
        <p:spPr>
          <a:xfrm rot="-5400000">
            <a:off x="5738575" y="503039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0" y="355600"/>
                </a:moveTo>
                <a:lnTo>
                  <a:pt x="4191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39" name="Freeform 3739"/>
          <p:cNvSpPr/>
          <p:nvPr/>
        </p:nvSpPr>
        <p:spPr>
          <a:xfrm rot="-5400000">
            <a:off x="5738575" y="503039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0" y="355600"/>
                </a:moveTo>
                <a:lnTo>
                  <a:pt x="4191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40" name="Freeform 3740"/>
          <p:cNvSpPr/>
          <p:nvPr/>
        </p:nvSpPr>
        <p:spPr>
          <a:xfrm rot="-5400000">
            <a:off x="5738575" y="503039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0" y="355600"/>
                </a:moveTo>
                <a:lnTo>
                  <a:pt x="4191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41" name="Freeform 3741"/>
          <p:cNvSpPr/>
          <p:nvPr/>
        </p:nvSpPr>
        <p:spPr>
          <a:xfrm rot="-5400000">
            <a:off x="5738575" y="503039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0" y="355600"/>
                </a:moveTo>
                <a:lnTo>
                  <a:pt x="4191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42" name="Freeform 3742"/>
          <p:cNvSpPr/>
          <p:nvPr/>
        </p:nvSpPr>
        <p:spPr>
          <a:xfrm rot="-5400000">
            <a:off x="5738575" y="503039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0" y="355600"/>
                </a:moveTo>
                <a:lnTo>
                  <a:pt x="4191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43" name="Freeform 3743"/>
          <p:cNvSpPr/>
          <p:nvPr/>
        </p:nvSpPr>
        <p:spPr>
          <a:xfrm rot="-5400000">
            <a:off x="5738575" y="503039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0" y="355600"/>
                </a:moveTo>
                <a:lnTo>
                  <a:pt x="4191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44" name="Freeform 3744"/>
          <p:cNvSpPr/>
          <p:nvPr/>
        </p:nvSpPr>
        <p:spPr>
          <a:xfrm rot="-5400000">
            <a:off x="5738575" y="503039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0" y="355600"/>
                </a:moveTo>
                <a:lnTo>
                  <a:pt x="4191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45" name="Freeform 3745"/>
          <p:cNvSpPr/>
          <p:nvPr/>
        </p:nvSpPr>
        <p:spPr>
          <a:xfrm rot="-5400000">
            <a:off x="5722144" y="5043488"/>
            <a:ext cx="16192" cy="13335"/>
          </a:xfrm>
          <a:custGeom>
            <a:avLst/>
            <a:gdLst/>
            <a:ahLst/>
            <a:cxnLst/>
            <a:rect l="0" t="0" r="0" b="0"/>
            <a:pathLst>
              <a:path w="431800" h="355600">
                <a:moveTo>
                  <a:pt x="0" y="355600"/>
                </a:moveTo>
                <a:lnTo>
                  <a:pt x="419100" y="0"/>
                </a:lnTo>
                <a:lnTo>
                  <a:pt x="431800" y="1270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46" name="Freeform 3746"/>
          <p:cNvSpPr/>
          <p:nvPr/>
        </p:nvSpPr>
        <p:spPr>
          <a:xfrm rot="-5400000">
            <a:off x="5655707" y="4999435"/>
            <a:ext cx="20002" cy="1428"/>
          </a:xfrm>
          <a:custGeom>
            <a:avLst/>
            <a:gdLst/>
            <a:ahLst/>
            <a:cxnLst/>
            <a:rect l="0" t="0" r="0" b="0"/>
            <a:pathLst>
              <a:path w="533400" h="38100">
                <a:moveTo>
                  <a:pt x="127000" y="25400"/>
                </a:moveTo>
                <a:lnTo>
                  <a:pt x="266700" y="25400"/>
                </a:lnTo>
                <a:lnTo>
                  <a:pt x="533400" y="0"/>
                </a:lnTo>
                <a:lnTo>
                  <a:pt x="127000" y="25400"/>
                </a:lnTo>
                <a:lnTo>
                  <a:pt x="266700" y="25400"/>
                </a:lnTo>
                <a:lnTo>
                  <a:pt x="127000" y="25400"/>
                </a:lnTo>
                <a:lnTo>
                  <a:pt x="76200" y="38100"/>
                </a:lnTo>
                <a:lnTo>
                  <a:pt x="0" y="38100"/>
                </a:lnTo>
                <a:lnTo>
                  <a:pt x="12700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47" name="Freeform 3747"/>
          <p:cNvSpPr/>
          <p:nvPr/>
        </p:nvSpPr>
        <p:spPr>
          <a:xfrm rot="-5400000">
            <a:off x="5635229" y="5000864"/>
            <a:ext cx="20002" cy="1428"/>
          </a:xfrm>
          <a:custGeom>
            <a:avLst/>
            <a:gdLst/>
            <a:ahLst/>
            <a:cxnLst/>
            <a:rect l="0" t="0" r="0" b="0"/>
            <a:pathLst>
              <a:path w="533400" h="38100">
                <a:moveTo>
                  <a:pt x="127000" y="25400"/>
                </a:moveTo>
                <a:lnTo>
                  <a:pt x="266700" y="12700"/>
                </a:lnTo>
                <a:lnTo>
                  <a:pt x="114300" y="25400"/>
                </a:lnTo>
                <a:lnTo>
                  <a:pt x="76200" y="25400"/>
                </a:lnTo>
                <a:lnTo>
                  <a:pt x="0" y="38100"/>
                </a:lnTo>
                <a:lnTo>
                  <a:pt x="127000" y="25400"/>
                </a:lnTo>
                <a:lnTo>
                  <a:pt x="266700" y="12700"/>
                </a:lnTo>
                <a:lnTo>
                  <a:pt x="533400" y="0"/>
                </a:lnTo>
                <a:lnTo>
                  <a:pt x="520700" y="0"/>
                </a:lnTo>
                <a:lnTo>
                  <a:pt x="12700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48" name="Freeform 3748"/>
          <p:cNvSpPr/>
          <p:nvPr/>
        </p:nvSpPr>
        <p:spPr>
          <a:xfrm rot="-5400000">
            <a:off x="5654040" y="4981100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38100" y="546100"/>
                </a:moveTo>
                <a:lnTo>
                  <a:pt x="0" y="0"/>
                </a:lnTo>
                <a:lnTo>
                  <a:pt x="381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49" name="Freeform 3749"/>
          <p:cNvSpPr/>
          <p:nvPr/>
        </p:nvSpPr>
        <p:spPr>
          <a:xfrm rot="-5400000">
            <a:off x="5654040" y="4981100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38100" y="546100"/>
                </a:moveTo>
                <a:lnTo>
                  <a:pt x="0" y="0"/>
                </a:lnTo>
                <a:lnTo>
                  <a:pt x="381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50" name="Freeform 3750"/>
          <p:cNvSpPr/>
          <p:nvPr/>
        </p:nvSpPr>
        <p:spPr>
          <a:xfrm rot="-5400000">
            <a:off x="5654040" y="4981100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38100" y="546100"/>
                </a:moveTo>
                <a:lnTo>
                  <a:pt x="0" y="0"/>
                </a:lnTo>
                <a:lnTo>
                  <a:pt x="381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51" name="Freeform 3751"/>
          <p:cNvSpPr/>
          <p:nvPr/>
        </p:nvSpPr>
        <p:spPr>
          <a:xfrm rot="-5400000">
            <a:off x="5654040" y="4981100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38100" y="546100"/>
                </a:moveTo>
                <a:lnTo>
                  <a:pt x="0" y="0"/>
                </a:lnTo>
                <a:lnTo>
                  <a:pt x="381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52" name="Freeform 3752"/>
          <p:cNvSpPr/>
          <p:nvPr/>
        </p:nvSpPr>
        <p:spPr>
          <a:xfrm rot="-5400000">
            <a:off x="5654040" y="4981100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38100" y="546100"/>
                </a:moveTo>
                <a:lnTo>
                  <a:pt x="0" y="0"/>
                </a:lnTo>
                <a:lnTo>
                  <a:pt x="381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53" name="Freeform 3753"/>
          <p:cNvSpPr/>
          <p:nvPr/>
        </p:nvSpPr>
        <p:spPr>
          <a:xfrm rot="-5400000">
            <a:off x="5654040" y="4981100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38100" y="546100"/>
                </a:moveTo>
                <a:lnTo>
                  <a:pt x="0" y="0"/>
                </a:lnTo>
                <a:lnTo>
                  <a:pt x="381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54" name="Freeform 3754"/>
          <p:cNvSpPr/>
          <p:nvPr/>
        </p:nvSpPr>
        <p:spPr>
          <a:xfrm rot="-5400000">
            <a:off x="5654040" y="4981100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38100" y="546100"/>
                </a:moveTo>
                <a:lnTo>
                  <a:pt x="0" y="0"/>
                </a:lnTo>
                <a:lnTo>
                  <a:pt x="381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55" name="Freeform 3755"/>
          <p:cNvSpPr/>
          <p:nvPr/>
        </p:nvSpPr>
        <p:spPr>
          <a:xfrm rot="-5400000">
            <a:off x="5654040" y="4981100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38100" y="546100"/>
                </a:moveTo>
                <a:lnTo>
                  <a:pt x="0" y="0"/>
                </a:lnTo>
                <a:lnTo>
                  <a:pt x="381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56" name="Freeform 3756"/>
          <p:cNvSpPr/>
          <p:nvPr/>
        </p:nvSpPr>
        <p:spPr>
          <a:xfrm rot="-5400000">
            <a:off x="5653802" y="4980862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50800" y="546100"/>
                </a:moveTo>
                <a:lnTo>
                  <a:pt x="38100" y="546100"/>
                </a:lnTo>
                <a:lnTo>
                  <a:pt x="0" y="0"/>
                </a:lnTo>
                <a:lnTo>
                  <a:pt x="508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57" name="Freeform 3757"/>
          <p:cNvSpPr/>
          <p:nvPr/>
        </p:nvSpPr>
        <p:spPr>
          <a:xfrm rot="-5400000">
            <a:off x="5653802" y="4980862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50800" y="546100"/>
                </a:moveTo>
                <a:lnTo>
                  <a:pt x="0" y="0"/>
                </a:lnTo>
                <a:lnTo>
                  <a:pt x="508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58" name="Freeform 3758"/>
          <p:cNvSpPr/>
          <p:nvPr/>
        </p:nvSpPr>
        <p:spPr>
          <a:xfrm rot="-5400000">
            <a:off x="5653802" y="4980862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50800" y="546100"/>
                </a:moveTo>
                <a:lnTo>
                  <a:pt x="0" y="0"/>
                </a:lnTo>
                <a:lnTo>
                  <a:pt x="12700" y="0"/>
                </a:lnTo>
                <a:lnTo>
                  <a:pt x="508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59" name="Freeform 3759"/>
          <p:cNvSpPr/>
          <p:nvPr/>
        </p:nvSpPr>
        <p:spPr>
          <a:xfrm rot="-5400000">
            <a:off x="5654040" y="4980624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38100" y="546100"/>
                </a:moveTo>
                <a:lnTo>
                  <a:pt x="0" y="0"/>
                </a:lnTo>
                <a:lnTo>
                  <a:pt x="381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60" name="Freeform 3760"/>
          <p:cNvSpPr/>
          <p:nvPr/>
        </p:nvSpPr>
        <p:spPr>
          <a:xfrm rot="-5400000">
            <a:off x="5654040" y="4980624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38100" y="546100"/>
                </a:moveTo>
                <a:lnTo>
                  <a:pt x="0" y="0"/>
                </a:lnTo>
                <a:lnTo>
                  <a:pt x="381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61" name="Freeform 3761"/>
          <p:cNvSpPr/>
          <p:nvPr/>
        </p:nvSpPr>
        <p:spPr>
          <a:xfrm rot="-5400000">
            <a:off x="5654040" y="4980624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38100" y="546100"/>
                </a:moveTo>
                <a:lnTo>
                  <a:pt x="0" y="0"/>
                </a:lnTo>
                <a:lnTo>
                  <a:pt x="381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62" name="Freeform 3762"/>
          <p:cNvSpPr/>
          <p:nvPr/>
        </p:nvSpPr>
        <p:spPr>
          <a:xfrm rot="-5400000">
            <a:off x="5654040" y="4980624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38100" y="546100"/>
                </a:moveTo>
                <a:lnTo>
                  <a:pt x="0" y="0"/>
                </a:lnTo>
                <a:lnTo>
                  <a:pt x="381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63" name="Freeform 3763"/>
          <p:cNvSpPr/>
          <p:nvPr/>
        </p:nvSpPr>
        <p:spPr>
          <a:xfrm rot="-5400000">
            <a:off x="5654040" y="4980624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38100" y="546100"/>
                </a:moveTo>
                <a:lnTo>
                  <a:pt x="0" y="0"/>
                </a:lnTo>
                <a:lnTo>
                  <a:pt x="381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64" name="Freeform 3764"/>
          <p:cNvSpPr/>
          <p:nvPr/>
        </p:nvSpPr>
        <p:spPr>
          <a:xfrm rot="-5400000">
            <a:off x="5654040" y="4980624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38100" y="546100"/>
                </a:moveTo>
                <a:lnTo>
                  <a:pt x="0" y="0"/>
                </a:lnTo>
                <a:lnTo>
                  <a:pt x="381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65" name="Freeform 3765"/>
          <p:cNvSpPr/>
          <p:nvPr/>
        </p:nvSpPr>
        <p:spPr>
          <a:xfrm rot="-5400000">
            <a:off x="5654040" y="4980624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38100" y="546100"/>
                </a:moveTo>
                <a:lnTo>
                  <a:pt x="0" y="0"/>
                </a:lnTo>
                <a:lnTo>
                  <a:pt x="381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66" name="Freeform 3766"/>
          <p:cNvSpPr/>
          <p:nvPr/>
        </p:nvSpPr>
        <p:spPr>
          <a:xfrm rot="-5400000">
            <a:off x="5654040" y="4980624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38100" y="546100"/>
                </a:moveTo>
                <a:lnTo>
                  <a:pt x="0" y="0"/>
                </a:lnTo>
                <a:lnTo>
                  <a:pt x="381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67" name="Freeform 3767"/>
          <p:cNvSpPr/>
          <p:nvPr/>
        </p:nvSpPr>
        <p:spPr>
          <a:xfrm rot="-5400000">
            <a:off x="5654040" y="4980624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38100" y="546100"/>
                </a:moveTo>
                <a:lnTo>
                  <a:pt x="0" y="0"/>
                </a:lnTo>
                <a:lnTo>
                  <a:pt x="381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68" name="Freeform 3768"/>
          <p:cNvSpPr/>
          <p:nvPr/>
        </p:nvSpPr>
        <p:spPr>
          <a:xfrm rot="-5400000">
            <a:off x="5654040" y="4980624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38100" y="546100"/>
                </a:moveTo>
                <a:lnTo>
                  <a:pt x="0" y="0"/>
                </a:lnTo>
                <a:lnTo>
                  <a:pt x="381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69" name="Freeform 3769"/>
          <p:cNvSpPr/>
          <p:nvPr/>
        </p:nvSpPr>
        <p:spPr>
          <a:xfrm rot="-5400000">
            <a:off x="5654040" y="4980624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38100" y="546100"/>
                </a:moveTo>
                <a:lnTo>
                  <a:pt x="0" y="0"/>
                </a:lnTo>
                <a:lnTo>
                  <a:pt x="381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70" name="Freeform 3770"/>
          <p:cNvSpPr/>
          <p:nvPr/>
        </p:nvSpPr>
        <p:spPr>
          <a:xfrm rot="-5400000">
            <a:off x="5654040" y="4980624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38100" y="546100"/>
                </a:moveTo>
                <a:lnTo>
                  <a:pt x="0" y="0"/>
                </a:lnTo>
                <a:lnTo>
                  <a:pt x="381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71" name="Freeform 3771"/>
          <p:cNvSpPr/>
          <p:nvPr/>
        </p:nvSpPr>
        <p:spPr>
          <a:xfrm rot="-5400000">
            <a:off x="5654040" y="4980624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38100" y="546100"/>
                </a:moveTo>
                <a:lnTo>
                  <a:pt x="0" y="0"/>
                </a:lnTo>
                <a:lnTo>
                  <a:pt x="381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72" name="Freeform 3772"/>
          <p:cNvSpPr/>
          <p:nvPr/>
        </p:nvSpPr>
        <p:spPr>
          <a:xfrm rot="-5400000">
            <a:off x="5654040" y="4980624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38100" y="546100"/>
                </a:moveTo>
                <a:lnTo>
                  <a:pt x="0" y="0"/>
                </a:lnTo>
                <a:lnTo>
                  <a:pt x="381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73" name="Freeform 3773"/>
          <p:cNvSpPr/>
          <p:nvPr/>
        </p:nvSpPr>
        <p:spPr>
          <a:xfrm rot="-5400000">
            <a:off x="5654040" y="4980624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38100" y="546100"/>
                </a:moveTo>
                <a:lnTo>
                  <a:pt x="0" y="0"/>
                </a:lnTo>
                <a:lnTo>
                  <a:pt x="381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74" name="Freeform 3774"/>
          <p:cNvSpPr/>
          <p:nvPr/>
        </p:nvSpPr>
        <p:spPr>
          <a:xfrm rot="-5400000">
            <a:off x="5654040" y="4980624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38100" y="546100"/>
                </a:moveTo>
                <a:lnTo>
                  <a:pt x="0" y="0"/>
                </a:lnTo>
                <a:lnTo>
                  <a:pt x="381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75" name="Freeform 3775"/>
          <p:cNvSpPr/>
          <p:nvPr/>
        </p:nvSpPr>
        <p:spPr>
          <a:xfrm rot="-5400000">
            <a:off x="5654040" y="4980624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38100" y="546100"/>
                </a:moveTo>
                <a:lnTo>
                  <a:pt x="0" y="0"/>
                </a:lnTo>
                <a:lnTo>
                  <a:pt x="381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76" name="Freeform 3776"/>
          <p:cNvSpPr/>
          <p:nvPr/>
        </p:nvSpPr>
        <p:spPr>
          <a:xfrm rot="-5400000">
            <a:off x="5654040" y="4980624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38100" y="546100"/>
                </a:moveTo>
                <a:lnTo>
                  <a:pt x="0" y="0"/>
                </a:lnTo>
                <a:lnTo>
                  <a:pt x="381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77" name="Freeform 3777"/>
          <p:cNvSpPr/>
          <p:nvPr/>
        </p:nvSpPr>
        <p:spPr>
          <a:xfrm rot="-5400000">
            <a:off x="5654040" y="4980624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38100" y="546100"/>
                </a:moveTo>
                <a:lnTo>
                  <a:pt x="0" y="0"/>
                </a:lnTo>
                <a:lnTo>
                  <a:pt x="381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78" name="Freeform 3778"/>
          <p:cNvSpPr/>
          <p:nvPr/>
        </p:nvSpPr>
        <p:spPr>
          <a:xfrm rot="-5400000">
            <a:off x="5654040" y="4980624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38100" y="546100"/>
                </a:moveTo>
                <a:lnTo>
                  <a:pt x="0" y="0"/>
                </a:lnTo>
                <a:lnTo>
                  <a:pt x="381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79" name="Freeform 3779"/>
          <p:cNvSpPr/>
          <p:nvPr/>
        </p:nvSpPr>
        <p:spPr>
          <a:xfrm rot="-5400000">
            <a:off x="5654040" y="4980624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38100" y="546100"/>
                </a:moveTo>
                <a:lnTo>
                  <a:pt x="0" y="0"/>
                </a:lnTo>
                <a:lnTo>
                  <a:pt x="381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80" name="Freeform 3780"/>
          <p:cNvSpPr/>
          <p:nvPr/>
        </p:nvSpPr>
        <p:spPr>
          <a:xfrm rot="-5400000">
            <a:off x="5654040" y="4980624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38100" y="546100"/>
                </a:moveTo>
                <a:lnTo>
                  <a:pt x="0" y="0"/>
                </a:lnTo>
                <a:lnTo>
                  <a:pt x="381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81" name="Freeform 3781"/>
          <p:cNvSpPr/>
          <p:nvPr/>
        </p:nvSpPr>
        <p:spPr>
          <a:xfrm rot="-5400000">
            <a:off x="5654040" y="4980624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38100" y="546100"/>
                </a:moveTo>
                <a:lnTo>
                  <a:pt x="0" y="0"/>
                </a:lnTo>
                <a:lnTo>
                  <a:pt x="381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82" name="Freeform 3782"/>
          <p:cNvSpPr/>
          <p:nvPr/>
        </p:nvSpPr>
        <p:spPr>
          <a:xfrm rot="-5400000">
            <a:off x="5654040" y="4980624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38100" y="546100"/>
                </a:moveTo>
                <a:lnTo>
                  <a:pt x="0" y="0"/>
                </a:lnTo>
                <a:lnTo>
                  <a:pt x="381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83" name="Freeform 3783"/>
          <p:cNvSpPr/>
          <p:nvPr/>
        </p:nvSpPr>
        <p:spPr>
          <a:xfrm rot="-5400000">
            <a:off x="5654040" y="4980624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38100" y="546100"/>
                </a:moveTo>
                <a:lnTo>
                  <a:pt x="0" y="0"/>
                </a:lnTo>
                <a:lnTo>
                  <a:pt x="381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84" name="Freeform 3784"/>
          <p:cNvSpPr/>
          <p:nvPr/>
        </p:nvSpPr>
        <p:spPr>
          <a:xfrm rot="-5400000">
            <a:off x="5655469" y="5000626"/>
            <a:ext cx="1428" cy="20478"/>
          </a:xfrm>
          <a:custGeom>
            <a:avLst/>
            <a:gdLst/>
            <a:ahLst/>
            <a:cxnLst/>
            <a:rect l="0" t="0" r="0" b="0"/>
            <a:pathLst>
              <a:path w="38100" h="546100">
                <a:moveTo>
                  <a:pt x="38100" y="546100"/>
                </a:moveTo>
                <a:lnTo>
                  <a:pt x="0" y="0"/>
                </a:lnTo>
                <a:lnTo>
                  <a:pt x="381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85" name="Freeform 3785"/>
          <p:cNvSpPr/>
          <p:nvPr/>
        </p:nvSpPr>
        <p:spPr>
          <a:xfrm rot="-5400000">
            <a:off x="5765720" y="5058490"/>
            <a:ext cx="5715" cy="20478"/>
          </a:xfrm>
          <a:custGeom>
            <a:avLst/>
            <a:gdLst/>
            <a:ahLst/>
            <a:cxnLst/>
            <a:rect l="0" t="0" r="0" b="0"/>
            <a:pathLst>
              <a:path w="152400" h="546100">
                <a:moveTo>
                  <a:pt x="38100" y="139700"/>
                </a:moveTo>
                <a:lnTo>
                  <a:pt x="76200" y="266700"/>
                </a:lnTo>
                <a:lnTo>
                  <a:pt x="152400" y="533400"/>
                </a:lnTo>
                <a:lnTo>
                  <a:pt x="152400" y="546100"/>
                </a:lnTo>
                <a:lnTo>
                  <a:pt x="152400" y="533400"/>
                </a:lnTo>
                <a:lnTo>
                  <a:pt x="38100" y="139700"/>
                </a:lnTo>
                <a:lnTo>
                  <a:pt x="76200" y="266700"/>
                </a:lnTo>
                <a:lnTo>
                  <a:pt x="25400" y="114300"/>
                </a:lnTo>
                <a:lnTo>
                  <a:pt x="12700" y="76200"/>
                </a:lnTo>
                <a:lnTo>
                  <a:pt x="0" y="0"/>
                </a:lnTo>
                <a:lnTo>
                  <a:pt x="0" y="12700"/>
                </a:lnTo>
                <a:lnTo>
                  <a:pt x="381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86" name="Freeform 3786"/>
          <p:cNvSpPr/>
          <p:nvPr/>
        </p:nvSpPr>
        <p:spPr>
          <a:xfrm rot="-5400000">
            <a:off x="5759529" y="5038964"/>
            <a:ext cx="6191" cy="20002"/>
          </a:xfrm>
          <a:custGeom>
            <a:avLst/>
            <a:gdLst/>
            <a:ahLst/>
            <a:cxnLst/>
            <a:rect l="0" t="0" r="0" b="0"/>
            <a:pathLst>
              <a:path w="165100" h="533400">
                <a:moveTo>
                  <a:pt x="50800" y="139700"/>
                </a:moveTo>
                <a:lnTo>
                  <a:pt x="76200" y="254000"/>
                </a:lnTo>
                <a:lnTo>
                  <a:pt x="38100" y="101600"/>
                </a:lnTo>
                <a:lnTo>
                  <a:pt x="25400" y="63500"/>
                </a:lnTo>
                <a:lnTo>
                  <a:pt x="0" y="0"/>
                </a:lnTo>
                <a:lnTo>
                  <a:pt x="12700" y="12700"/>
                </a:lnTo>
                <a:lnTo>
                  <a:pt x="50800" y="139700"/>
                </a:lnTo>
                <a:lnTo>
                  <a:pt x="76200" y="254000"/>
                </a:lnTo>
                <a:lnTo>
                  <a:pt x="165100" y="533400"/>
                </a:lnTo>
                <a:lnTo>
                  <a:pt x="165100" y="520700"/>
                </a:lnTo>
                <a:lnTo>
                  <a:pt x="508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87" name="Freeform 3787"/>
          <p:cNvSpPr/>
          <p:nvPr/>
        </p:nvSpPr>
        <p:spPr>
          <a:xfrm rot="-5400000">
            <a:off x="5765007" y="5053013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88" name="Freeform 3788"/>
          <p:cNvSpPr/>
          <p:nvPr/>
        </p:nvSpPr>
        <p:spPr>
          <a:xfrm rot="-5400000">
            <a:off x="5765007" y="5053013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89" name="Freeform 3789"/>
          <p:cNvSpPr/>
          <p:nvPr/>
        </p:nvSpPr>
        <p:spPr>
          <a:xfrm rot="-5400000">
            <a:off x="5765007" y="5053013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90" name="Freeform 3790"/>
          <p:cNvSpPr/>
          <p:nvPr/>
        </p:nvSpPr>
        <p:spPr>
          <a:xfrm rot="-5400000">
            <a:off x="5765245" y="5052775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165100"/>
                </a:moveTo>
                <a:lnTo>
                  <a:pt x="0" y="152400"/>
                </a:lnTo>
                <a:lnTo>
                  <a:pt x="5334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91" name="Freeform 3791"/>
          <p:cNvSpPr/>
          <p:nvPr/>
        </p:nvSpPr>
        <p:spPr>
          <a:xfrm rot="-5400000">
            <a:off x="5765245" y="5052775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165100"/>
                </a:moveTo>
                <a:lnTo>
                  <a:pt x="5334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92" name="Freeform 3792"/>
          <p:cNvSpPr/>
          <p:nvPr/>
        </p:nvSpPr>
        <p:spPr>
          <a:xfrm rot="-5400000">
            <a:off x="5765245" y="5052775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165100"/>
                </a:moveTo>
                <a:lnTo>
                  <a:pt x="5334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93" name="Freeform 3793"/>
          <p:cNvSpPr/>
          <p:nvPr/>
        </p:nvSpPr>
        <p:spPr>
          <a:xfrm rot="-5400000">
            <a:off x="5765245" y="5052775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165100"/>
                </a:moveTo>
                <a:lnTo>
                  <a:pt x="5334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94" name="Freeform 3794"/>
          <p:cNvSpPr/>
          <p:nvPr/>
        </p:nvSpPr>
        <p:spPr>
          <a:xfrm rot="-5400000">
            <a:off x="5765245" y="5052775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165100"/>
                </a:moveTo>
                <a:lnTo>
                  <a:pt x="5334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95" name="Freeform 3795"/>
          <p:cNvSpPr/>
          <p:nvPr/>
        </p:nvSpPr>
        <p:spPr>
          <a:xfrm rot="-5400000">
            <a:off x="5765245" y="5052775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165100"/>
                </a:moveTo>
                <a:lnTo>
                  <a:pt x="5334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96" name="Freeform 3796"/>
          <p:cNvSpPr/>
          <p:nvPr/>
        </p:nvSpPr>
        <p:spPr>
          <a:xfrm rot="-5400000">
            <a:off x="5765245" y="5052775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165100"/>
                </a:moveTo>
                <a:lnTo>
                  <a:pt x="533400" y="0"/>
                </a:lnTo>
                <a:lnTo>
                  <a:pt x="533400" y="1270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97" name="Freeform 3797"/>
          <p:cNvSpPr/>
          <p:nvPr/>
        </p:nvSpPr>
        <p:spPr>
          <a:xfrm rot="-5400000">
            <a:off x="5765483" y="5053013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98" name="Freeform 3798"/>
          <p:cNvSpPr/>
          <p:nvPr/>
        </p:nvSpPr>
        <p:spPr>
          <a:xfrm rot="-5400000">
            <a:off x="5765483" y="5053013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99" name="Freeform 3799"/>
          <p:cNvSpPr/>
          <p:nvPr/>
        </p:nvSpPr>
        <p:spPr>
          <a:xfrm rot="-5400000">
            <a:off x="5765483" y="5053013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00" name="Freeform 3800"/>
          <p:cNvSpPr/>
          <p:nvPr/>
        </p:nvSpPr>
        <p:spPr>
          <a:xfrm rot="-5400000">
            <a:off x="5765483" y="5053013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01" name="Freeform 3801"/>
          <p:cNvSpPr/>
          <p:nvPr/>
        </p:nvSpPr>
        <p:spPr>
          <a:xfrm rot="-5400000">
            <a:off x="5765483" y="5053013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02" name="Freeform 3802"/>
          <p:cNvSpPr/>
          <p:nvPr/>
        </p:nvSpPr>
        <p:spPr>
          <a:xfrm rot="-5400000">
            <a:off x="5765483" y="5053013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03" name="Freeform 3803"/>
          <p:cNvSpPr/>
          <p:nvPr/>
        </p:nvSpPr>
        <p:spPr>
          <a:xfrm rot="-5400000">
            <a:off x="5765483" y="5053013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04" name="Freeform 3804"/>
          <p:cNvSpPr/>
          <p:nvPr/>
        </p:nvSpPr>
        <p:spPr>
          <a:xfrm rot="-5400000">
            <a:off x="5765483" y="5053013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05" name="Freeform 3805"/>
          <p:cNvSpPr/>
          <p:nvPr/>
        </p:nvSpPr>
        <p:spPr>
          <a:xfrm rot="-5400000">
            <a:off x="5765483" y="5053013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06" name="Freeform 3806"/>
          <p:cNvSpPr/>
          <p:nvPr/>
        </p:nvSpPr>
        <p:spPr>
          <a:xfrm rot="-5400000">
            <a:off x="5765483" y="5053013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07" name="Freeform 3807"/>
          <p:cNvSpPr/>
          <p:nvPr/>
        </p:nvSpPr>
        <p:spPr>
          <a:xfrm rot="-5400000">
            <a:off x="5765721" y="5052775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165100"/>
                </a:moveTo>
                <a:lnTo>
                  <a:pt x="0" y="152400"/>
                </a:lnTo>
                <a:lnTo>
                  <a:pt x="5334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08" name="Freeform 3808"/>
          <p:cNvSpPr/>
          <p:nvPr/>
        </p:nvSpPr>
        <p:spPr>
          <a:xfrm rot="-5400000">
            <a:off x="5765721" y="5052775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165100"/>
                </a:moveTo>
                <a:lnTo>
                  <a:pt x="5334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09" name="Freeform 3809"/>
          <p:cNvSpPr/>
          <p:nvPr/>
        </p:nvSpPr>
        <p:spPr>
          <a:xfrm rot="-5400000">
            <a:off x="5765721" y="5052775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165100"/>
                </a:moveTo>
                <a:lnTo>
                  <a:pt x="5334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10" name="Freeform 3810"/>
          <p:cNvSpPr/>
          <p:nvPr/>
        </p:nvSpPr>
        <p:spPr>
          <a:xfrm rot="-5400000">
            <a:off x="5765721" y="5052775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165100"/>
                </a:moveTo>
                <a:lnTo>
                  <a:pt x="5334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11" name="Freeform 3811"/>
          <p:cNvSpPr/>
          <p:nvPr/>
        </p:nvSpPr>
        <p:spPr>
          <a:xfrm rot="-5400000">
            <a:off x="5765721" y="5052775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165100"/>
                </a:moveTo>
                <a:lnTo>
                  <a:pt x="5334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12" name="Freeform 3812"/>
          <p:cNvSpPr/>
          <p:nvPr/>
        </p:nvSpPr>
        <p:spPr>
          <a:xfrm rot="-5400000">
            <a:off x="5765721" y="5052775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165100"/>
                </a:moveTo>
                <a:lnTo>
                  <a:pt x="5334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13" name="Freeform 3813"/>
          <p:cNvSpPr/>
          <p:nvPr/>
        </p:nvSpPr>
        <p:spPr>
          <a:xfrm rot="-5400000">
            <a:off x="5765721" y="5052775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165100"/>
                </a:moveTo>
                <a:lnTo>
                  <a:pt x="5334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14" name="Freeform 3814"/>
          <p:cNvSpPr/>
          <p:nvPr/>
        </p:nvSpPr>
        <p:spPr>
          <a:xfrm rot="-5400000">
            <a:off x="5765721" y="5052775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165100"/>
                </a:moveTo>
                <a:lnTo>
                  <a:pt x="5334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15" name="Freeform 3815"/>
          <p:cNvSpPr/>
          <p:nvPr/>
        </p:nvSpPr>
        <p:spPr>
          <a:xfrm rot="-5400000">
            <a:off x="5765721" y="5052775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165100"/>
                </a:moveTo>
                <a:lnTo>
                  <a:pt x="5334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16" name="Freeform 3816"/>
          <p:cNvSpPr/>
          <p:nvPr/>
        </p:nvSpPr>
        <p:spPr>
          <a:xfrm rot="-5400000">
            <a:off x="5765721" y="5052775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152400"/>
                </a:moveTo>
                <a:lnTo>
                  <a:pt x="0" y="165100"/>
                </a:ln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17" name="Freeform 3817"/>
          <p:cNvSpPr/>
          <p:nvPr/>
        </p:nvSpPr>
        <p:spPr>
          <a:xfrm rot="-5400000">
            <a:off x="5765483" y="5053013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18" name="Freeform 3818"/>
          <p:cNvSpPr/>
          <p:nvPr/>
        </p:nvSpPr>
        <p:spPr>
          <a:xfrm rot="-5400000">
            <a:off x="5765483" y="5053013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19" name="Freeform 3819"/>
          <p:cNvSpPr/>
          <p:nvPr/>
        </p:nvSpPr>
        <p:spPr>
          <a:xfrm rot="-5400000">
            <a:off x="5765483" y="5053013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20" name="Freeform 3820"/>
          <p:cNvSpPr/>
          <p:nvPr/>
        </p:nvSpPr>
        <p:spPr>
          <a:xfrm rot="-5400000">
            <a:off x="5765483" y="5053013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21" name="Freeform 3821"/>
          <p:cNvSpPr/>
          <p:nvPr/>
        </p:nvSpPr>
        <p:spPr>
          <a:xfrm rot="-5400000">
            <a:off x="5765483" y="5053013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22" name="Freeform 3822"/>
          <p:cNvSpPr/>
          <p:nvPr/>
        </p:nvSpPr>
        <p:spPr>
          <a:xfrm rot="-5400000">
            <a:off x="5765483" y="5053013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23" name="Freeform 3823"/>
          <p:cNvSpPr/>
          <p:nvPr/>
        </p:nvSpPr>
        <p:spPr>
          <a:xfrm rot="-5400000">
            <a:off x="5745719" y="5058490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165100"/>
                </a:moveTo>
                <a:lnTo>
                  <a:pt x="0" y="152400"/>
                </a:lnTo>
                <a:lnTo>
                  <a:pt x="520700" y="0"/>
                </a:lnTo>
                <a:lnTo>
                  <a:pt x="533400" y="1270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24" name="Freeform 3824"/>
          <p:cNvSpPr/>
          <p:nvPr/>
        </p:nvSpPr>
        <p:spPr>
          <a:xfrm rot="-5400000">
            <a:off x="5627370" y="4977766"/>
            <a:ext cx="19050" cy="9525"/>
          </a:xfrm>
          <a:custGeom>
            <a:avLst/>
            <a:gdLst/>
            <a:ahLst/>
            <a:cxnLst/>
            <a:rect l="0" t="0" r="0" b="0"/>
            <a:pathLst>
              <a:path w="508000" h="254000">
                <a:moveTo>
                  <a:pt x="228600" y="139700"/>
                </a:moveTo>
                <a:lnTo>
                  <a:pt x="508000" y="0"/>
                </a:lnTo>
                <a:lnTo>
                  <a:pt x="139700" y="177800"/>
                </a:lnTo>
                <a:lnTo>
                  <a:pt x="228600" y="139700"/>
                </a:lnTo>
                <a:lnTo>
                  <a:pt x="88900" y="203200"/>
                </a:lnTo>
                <a:lnTo>
                  <a:pt x="50800" y="228600"/>
                </a:lnTo>
                <a:lnTo>
                  <a:pt x="0" y="254000"/>
                </a:lnTo>
                <a:lnTo>
                  <a:pt x="12700" y="241300"/>
                </a:lnTo>
                <a:lnTo>
                  <a:pt x="139700" y="177800"/>
                </a:lnTo>
                <a:lnTo>
                  <a:pt x="2286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25" name="Freeform 3825"/>
          <p:cNvSpPr/>
          <p:nvPr/>
        </p:nvSpPr>
        <p:spPr>
          <a:xfrm rot="-5400000">
            <a:off x="5609987" y="4985624"/>
            <a:ext cx="13811" cy="6667"/>
          </a:xfrm>
          <a:custGeom>
            <a:avLst/>
            <a:gdLst/>
            <a:ahLst/>
            <a:cxnLst/>
            <a:rect l="0" t="0" r="0" b="0"/>
            <a:pathLst>
              <a:path w="368300" h="177800">
                <a:moveTo>
                  <a:pt x="368300" y="0"/>
                </a:moveTo>
                <a:lnTo>
                  <a:pt x="0" y="177800"/>
                </a:lnTo>
                <a:lnTo>
                  <a:pt x="101600" y="139700"/>
                </a:lnTo>
                <a:lnTo>
                  <a:pt x="368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26" name="Freeform 3826"/>
          <p:cNvSpPr/>
          <p:nvPr/>
        </p:nvSpPr>
        <p:spPr>
          <a:xfrm rot="-5400000">
            <a:off x="5616417" y="4994435"/>
            <a:ext cx="9048" cy="4286"/>
          </a:xfrm>
          <a:custGeom>
            <a:avLst/>
            <a:gdLst/>
            <a:ahLst/>
            <a:cxnLst/>
            <a:rect l="0" t="0" r="0" b="0"/>
            <a:pathLst>
              <a:path w="241300" h="114300">
                <a:moveTo>
                  <a:pt x="139700" y="38100"/>
                </a:moveTo>
                <a:lnTo>
                  <a:pt x="12700" y="101600"/>
                </a:lnTo>
                <a:lnTo>
                  <a:pt x="0" y="114300"/>
                </a:lnTo>
                <a:lnTo>
                  <a:pt x="50800" y="88900"/>
                </a:lnTo>
                <a:lnTo>
                  <a:pt x="88900" y="63500"/>
                </a:lnTo>
                <a:lnTo>
                  <a:pt x="241300" y="0"/>
                </a:lnTo>
                <a:lnTo>
                  <a:pt x="1397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27" name="Freeform 3827"/>
          <p:cNvSpPr/>
          <p:nvPr/>
        </p:nvSpPr>
        <p:spPr>
          <a:xfrm rot="-5400000">
            <a:off x="5619036" y="4968479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228600" y="495300"/>
                </a:moveTo>
                <a:lnTo>
                  <a:pt x="0" y="0"/>
                </a:lnTo>
                <a:lnTo>
                  <a:pt x="2286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28" name="Freeform 3828"/>
          <p:cNvSpPr/>
          <p:nvPr/>
        </p:nvSpPr>
        <p:spPr>
          <a:xfrm rot="-5400000">
            <a:off x="5619036" y="4968479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228600" y="495300"/>
                </a:moveTo>
                <a:lnTo>
                  <a:pt x="0" y="0"/>
                </a:lnTo>
                <a:lnTo>
                  <a:pt x="2286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29" name="Freeform 3829"/>
          <p:cNvSpPr/>
          <p:nvPr/>
        </p:nvSpPr>
        <p:spPr>
          <a:xfrm rot="-5400000">
            <a:off x="5618798" y="4968241"/>
            <a:ext cx="9048" cy="18573"/>
          </a:xfrm>
          <a:custGeom>
            <a:avLst/>
            <a:gdLst/>
            <a:ahLst/>
            <a:cxnLst/>
            <a:rect l="0" t="0" r="0" b="0"/>
            <a:pathLst>
              <a:path w="241300" h="495300">
                <a:moveTo>
                  <a:pt x="241300" y="495300"/>
                </a:moveTo>
                <a:lnTo>
                  <a:pt x="228600" y="495300"/>
                </a:lnTo>
                <a:lnTo>
                  <a:pt x="0" y="0"/>
                </a:lnTo>
                <a:lnTo>
                  <a:pt x="2413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30" name="Freeform 3830"/>
          <p:cNvSpPr/>
          <p:nvPr/>
        </p:nvSpPr>
        <p:spPr>
          <a:xfrm rot="-5400000">
            <a:off x="5618798" y="4968241"/>
            <a:ext cx="9048" cy="18573"/>
          </a:xfrm>
          <a:custGeom>
            <a:avLst/>
            <a:gdLst/>
            <a:ahLst/>
            <a:cxnLst/>
            <a:rect l="0" t="0" r="0" b="0"/>
            <a:pathLst>
              <a:path w="241300" h="495300">
                <a:moveTo>
                  <a:pt x="241300" y="495300"/>
                </a:moveTo>
                <a:lnTo>
                  <a:pt x="0" y="0"/>
                </a:lnTo>
                <a:lnTo>
                  <a:pt x="2413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31" name="Freeform 3831"/>
          <p:cNvSpPr/>
          <p:nvPr/>
        </p:nvSpPr>
        <p:spPr>
          <a:xfrm rot="-5400000">
            <a:off x="5618798" y="4968241"/>
            <a:ext cx="9048" cy="18573"/>
          </a:xfrm>
          <a:custGeom>
            <a:avLst/>
            <a:gdLst/>
            <a:ahLst/>
            <a:cxnLst/>
            <a:rect l="0" t="0" r="0" b="0"/>
            <a:pathLst>
              <a:path w="241300" h="495300">
                <a:moveTo>
                  <a:pt x="241300" y="495300"/>
                </a:moveTo>
                <a:lnTo>
                  <a:pt x="0" y="0"/>
                </a:lnTo>
                <a:lnTo>
                  <a:pt x="2413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32" name="Freeform 3832"/>
          <p:cNvSpPr/>
          <p:nvPr/>
        </p:nvSpPr>
        <p:spPr>
          <a:xfrm rot="-5400000">
            <a:off x="5618559" y="4968003"/>
            <a:ext cx="9048" cy="19050"/>
          </a:xfrm>
          <a:custGeom>
            <a:avLst/>
            <a:gdLst/>
            <a:ahLst/>
            <a:cxnLst/>
            <a:rect l="0" t="0" r="0" b="0"/>
            <a:pathLst>
              <a:path w="241300" h="508000">
                <a:moveTo>
                  <a:pt x="241300" y="508000"/>
                </a:moveTo>
                <a:lnTo>
                  <a:pt x="0" y="12700"/>
                </a:lnTo>
                <a:lnTo>
                  <a:pt x="0" y="0"/>
                </a:lnTo>
                <a:lnTo>
                  <a:pt x="241300" y="508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33" name="Freeform 3833"/>
          <p:cNvSpPr/>
          <p:nvPr/>
        </p:nvSpPr>
        <p:spPr>
          <a:xfrm rot="-5400000">
            <a:off x="5618559" y="4968003"/>
            <a:ext cx="9048" cy="19050"/>
          </a:xfrm>
          <a:custGeom>
            <a:avLst/>
            <a:gdLst/>
            <a:ahLst/>
            <a:cxnLst/>
            <a:rect l="0" t="0" r="0" b="0"/>
            <a:pathLst>
              <a:path w="241300" h="508000">
                <a:moveTo>
                  <a:pt x="241300" y="508000"/>
                </a:moveTo>
                <a:lnTo>
                  <a:pt x="0" y="0"/>
                </a:lnTo>
                <a:lnTo>
                  <a:pt x="241300" y="508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34" name="Freeform 3834"/>
          <p:cNvSpPr/>
          <p:nvPr/>
        </p:nvSpPr>
        <p:spPr>
          <a:xfrm rot="-5400000">
            <a:off x="5618559" y="4968003"/>
            <a:ext cx="9048" cy="19050"/>
          </a:xfrm>
          <a:custGeom>
            <a:avLst/>
            <a:gdLst/>
            <a:ahLst/>
            <a:cxnLst/>
            <a:rect l="0" t="0" r="0" b="0"/>
            <a:pathLst>
              <a:path w="241300" h="508000">
                <a:moveTo>
                  <a:pt x="241300" y="508000"/>
                </a:moveTo>
                <a:lnTo>
                  <a:pt x="0" y="0"/>
                </a:lnTo>
                <a:lnTo>
                  <a:pt x="241300" y="508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35" name="Freeform 3835"/>
          <p:cNvSpPr/>
          <p:nvPr/>
        </p:nvSpPr>
        <p:spPr>
          <a:xfrm rot="-5400000">
            <a:off x="5618559" y="4968003"/>
            <a:ext cx="9048" cy="19050"/>
          </a:xfrm>
          <a:custGeom>
            <a:avLst/>
            <a:gdLst/>
            <a:ahLst/>
            <a:cxnLst/>
            <a:rect l="0" t="0" r="0" b="0"/>
            <a:pathLst>
              <a:path w="241300" h="508000">
                <a:moveTo>
                  <a:pt x="241300" y="495300"/>
                </a:moveTo>
                <a:lnTo>
                  <a:pt x="241300" y="508000"/>
                </a:lnTo>
                <a:lnTo>
                  <a:pt x="0" y="0"/>
                </a:lnTo>
                <a:lnTo>
                  <a:pt x="2413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36" name="Freeform 3836"/>
          <p:cNvSpPr/>
          <p:nvPr/>
        </p:nvSpPr>
        <p:spPr>
          <a:xfrm rot="-5400000">
            <a:off x="5618321" y="4968241"/>
            <a:ext cx="9048" cy="18573"/>
          </a:xfrm>
          <a:custGeom>
            <a:avLst/>
            <a:gdLst/>
            <a:ahLst/>
            <a:cxnLst/>
            <a:rect l="0" t="0" r="0" b="0"/>
            <a:pathLst>
              <a:path w="241300" h="495300">
                <a:moveTo>
                  <a:pt x="241300" y="495300"/>
                </a:moveTo>
                <a:lnTo>
                  <a:pt x="0" y="0"/>
                </a:lnTo>
                <a:lnTo>
                  <a:pt x="2413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37" name="Freeform 3837"/>
          <p:cNvSpPr/>
          <p:nvPr/>
        </p:nvSpPr>
        <p:spPr>
          <a:xfrm rot="-5400000">
            <a:off x="5618321" y="4968241"/>
            <a:ext cx="9048" cy="18573"/>
          </a:xfrm>
          <a:custGeom>
            <a:avLst/>
            <a:gdLst/>
            <a:ahLst/>
            <a:cxnLst/>
            <a:rect l="0" t="0" r="0" b="0"/>
            <a:pathLst>
              <a:path w="241300" h="495300">
                <a:moveTo>
                  <a:pt x="241300" y="495300"/>
                </a:moveTo>
                <a:lnTo>
                  <a:pt x="0" y="0"/>
                </a:lnTo>
                <a:lnTo>
                  <a:pt x="2413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38" name="Freeform 3838"/>
          <p:cNvSpPr/>
          <p:nvPr/>
        </p:nvSpPr>
        <p:spPr>
          <a:xfrm rot="-5400000">
            <a:off x="5618321" y="4968241"/>
            <a:ext cx="9048" cy="18573"/>
          </a:xfrm>
          <a:custGeom>
            <a:avLst/>
            <a:gdLst/>
            <a:ahLst/>
            <a:cxnLst/>
            <a:rect l="0" t="0" r="0" b="0"/>
            <a:pathLst>
              <a:path w="241300" h="495300">
                <a:moveTo>
                  <a:pt x="241300" y="495300"/>
                </a:moveTo>
                <a:lnTo>
                  <a:pt x="0" y="0"/>
                </a:lnTo>
                <a:lnTo>
                  <a:pt x="2413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39" name="Freeform 3839"/>
          <p:cNvSpPr/>
          <p:nvPr/>
        </p:nvSpPr>
        <p:spPr>
          <a:xfrm rot="-5400000">
            <a:off x="5618321" y="4968241"/>
            <a:ext cx="9048" cy="18573"/>
          </a:xfrm>
          <a:custGeom>
            <a:avLst/>
            <a:gdLst/>
            <a:ahLst/>
            <a:cxnLst/>
            <a:rect l="0" t="0" r="0" b="0"/>
            <a:pathLst>
              <a:path w="241300" h="495300">
                <a:moveTo>
                  <a:pt x="241300" y="495300"/>
                </a:moveTo>
                <a:lnTo>
                  <a:pt x="0" y="0"/>
                </a:lnTo>
                <a:lnTo>
                  <a:pt x="2413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40" name="Freeform 3840"/>
          <p:cNvSpPr/>
          <p:nvPr/>
        </p:nvSpPr>
        <p:spPr>
          <a:xfrm rot="-5400000">
            <a:off x="5618321" y="4968241"/>
            <a:ext cx="9048" cy="18573"/>
          </a:xfrm>
          <a:custGeom>
            <a:avLst/>
            <a:gdLst/>
            <a:ahLst/>
            <a:cxnLst/>
            <a:rect l="0" t="0" r="0" b="0"/>
            <a:pathLst>
              <a:path w="241300" h="495300">
                <a:moveTo>
                  <a:pt x="241300" y="495300"/>
                </a:moveTo>
                <a:lnTo>
                  <a:pt x="0" y="0"/>
                </a:lnTo>
                <a:lnTo>
                  <a:pt x="2413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41" name="Freeform 3841"/>
          <p:cNvSpPr/>
          <p:nvPr/>
        </p:nvSpPr>
        <p:spPr>
          <a:xfrm rot="-5400000">
            <a:off x="5618321" y="4968241"/>
            <a:ext cx="9048" cy="18573"/>
          </a:xfrm>
          <a:custGeom>
            <a:avLst/>
            <a:gdLst/>
            <a:ahLst/>
            <a:cxnLst/>
            <a:rect l="0" t="0" r="0" b="0"/>
            <a:pathLst>
              <a:path w="241300" h="495300">
                <a:moveTo>
                  <a:pt x="241300" y="495300"/>
                </a:moveTo>
                <a:lnTo>
                  <a:pt x="0" y="0"/>
                </a:lnTo>
                <a:lnTo>
                  <a:pt x="12700" y="0"/>
                </a:lnTo>
                <a:lnTo>
                  <a:pt x="2413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42" name="Freeform 3842"/>
          <p:cNvSpPr/>
          <p:nvPr/>
        </p:nvSpPr>
        <p:spPr>
          <a:xfrm rot="-5400000">
            <a:off x="5618559" y="4968003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228600" y="495300"/>
                </a:moveTo>
                <a:lnTo>
                  <a:pt x="0" y="0"/>
                </a:lnTo>
                <a:lnTo>
                  <a:pt x="2286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43" name="Freeform 3843"/>
          <p:cNvSpPr/>
          <p:nvPr/>
        </p:nvSpPr>
        <p:spPr>
          <a:xfrm rot="-5400000">
            <a:off x="5618559" y="4968003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228600" y="495300"/>
                </a:moveTo>
                <a:lnTo>
                  <a:pt x="0" y="0"/>
                </a:lnTo>
                <a:lnTo>
                  <a:pt x="2286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44" name="Freeform 3844"/>
          <p:cNvSpPr/>
          <p:nvPr/>
        </p:nvSpPr>
        <p:spPr>
          <a:xfrm rot="-5400000">
            <a:off x="5618559" y="4968003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228600" y="495300"/>
                </a:moveTo>
                <a:lnTo>
                  <a:pt x="0" y="0"/>
                </a:lnTo>
                <a:lnTo>
                  <a:pt x="2286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45" name="Freeform 3845"/>
          <p:cNvSpPr/>
          <p:nvPr/>
        </p:nvSpPr>
        <p:spPr>
          <a:xfrm rot="-5400000">
            <a:off x="5618559" y="4968003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228600" y="495300"/>
                </a:moveTo>
                <a:lnTo>
                  <a:pt x="0" y="0"/>
                </a:lnTo>
                <a:lnTo>
                  <a:pt x="2286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46" name="Freeform 3846"/>
          <p:cNvSpPr/>
          <p:nvPr/>
        </p:nvSpPr>
        <p:spPr>
          <a:xfrm rot="-5400000">
            <a:off x="5618559" y="4968003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228600" y="495300"/>
                </a:moveTo>
                <a:lnTo>
                  <a:pt x="0" y="0"/>
                </a:lnTo>
                <a:lnTo>
                  <a:pt x="2286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47" name="Freeform 3847"/>
          <p:cNvSpPr/>
          <p:nvPr/>
        </p:nvSpPr>
        <p:spPr>
          <a:xfrm rot="-5400000">
            <a:off x="5618559" y="4968003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228600" y="495300"/>
                </a:moveTo>
                <a:lnTo>
                  <a:pt x="0" y="0"/>
                </a:lnTo>
                <a:lnTo>
                  <a:pt x="2286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48" name="Freeform 3848"/>
          <p:cNvSpPr/>
          <p:nvPr/>
        </p:nvSpPr>
        <p:spPr>
          <a:xfrm rot="-5400000">
            <a:off x="5618559" y="4968003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228600" y="495300"/>
                </a:moveTo>
                <a:lnTo>
                  <a:pt x="0" y="0"/>
                </a:lnTo>
                <a:lnTo>
                  <a:pt x="2286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49" name="Freeform 3849"/>
          <p:cNvSpPr/>
          <p:nvPr/>
        </p:nvSpPr>
        <p:spPr>
          <a:xfrm rot="-5400000">
            <a:off x="5618559" y="4968003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228600" y="495300"/>
                </a:moveTo>
                <a:lnTo>
                  <a:pt x="0" y="0"/>
                </a:lnTo>
                <a:lnTo>
                  <a:pt x="2286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50" name="Freeform 3850"/>
          <p:cNvSpPr/>
          <p:nvPr/>
        </p:nvSpPr>
        <p:spPr>
          <a:xfrm rot="-5400000">
            <a:off x="5618559" y="4968003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228600" y="495300"/>
                </a:moveTo>
                <a:lnTo>
                  <a:pt x="0" y="0"/>
                </a:lnTo>
                <a:lnTo>
                  <a:pt x="2286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51" name="Freeform 3851"/>
          <p:cNvSpPr/>
          <p:nvPr/>
        </p:nvSpPr>
        <p:spPr>
          <a:xfrm rot="-5400000">
            <a:off x="5618559" y="4968003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228600" y="495300"/>
                </a:moveTo>
                <a:lnTo>
                  <a:pt x="0" y="0"/>
                </a:lnTo>
                <a:lnTo>
                  <a:pt x="2286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52" name="Freeform 3852"/>
          <p:cNvSpPr/>
          <p:nvPr/>
        </p:nvSpPr>
        <p:spPr>
          <a:xfrm rot="-5400000">
            <a:off x="5618559" y="4968003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228600" y="495300"/>
                </a:moveTo>
                <a:lnTo>
                  <a:pt x="0" y="0"/>
                </a:lnTo>
                <a:lnTo>
                  <a:pt x="2286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53" name="Freeform 3853"/>
          <p:cNvSpPr/>
          <p:nvPr/>
        </p:nvSpPr>
        <p:spPr>
          <a:xfrm rot="-5400000">
            <a:off x="5618559" y="4968003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228600" y="495300"/>
                </a:moveTo>
                <a:lnTo>
                  <a:pt x="0" y="0"/>
                </a:lnTo>
                <a:lnTo>
                  <a:pt x="2286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54" name="Freeform 3854"/>
          <p:cNvSpPr/>
          <p:nvPr/>
        </p:nvSpPr>
        <p:spPr>
          <a:xfrm rot="-5400000">
            <a:off x="5618559" y="4968003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228600" y="495300"/>
                </a:moveTo>
                <a:lnTo>
                  <a:pt x="0" y="0"/>
                </a:lnTo>
                <a:lnTo>
                  <a:pt x="2286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55" name="Freeform 3855"/>
          <p:cNvSpPr/>
          <p:nvPr/>
        </p:nvSpPr>
        <p:spPr>
          <a:xfrm rot="-5400000">
            <a:off x="5618559" y="4968003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228600" y="495300"/>
                </a:moveTo>
                <a:lnTo>
                  <a:pt x="0" y="0"/>
                </a:lnTo>
                <a:lnTo>
                  <a:pt x="2286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56" name="Freeform 3856"/>
          <p:cNvSpPr/>
          <p:nvPr/>
        </p:nvSpPr>
        <p:spPr>
          <a:xfrm rot="-5400000">
            <a:off x="5618559" y="4968003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228600" y="495300"/>
                </a:moveTo>
                <a:lnTo>
                  <a:pt x="0" y="0"/>
                </a:lnTo>
                <a:lnTo>
                  <a:pt x="2286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57" name="Freeform 3857"/>
          <p:cNvSpPr/>
          <p:nvPr/>
        </p:nvSpPr>
        <p:spPr>
          <a:xfrm rot="-5400000">
            <a:off x="5618559" y="4968003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228600" y="495300"/>
                </a:moveTo>
                <a:lnTo>
                  <a:pt x="0" y="0"/>
                </a:lnTo>
                <a:lnTo>
                  <a:pt x="2286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58" name="Freeform 3858"/>
          <p:cNvSpPr/>
          <p:nvPr/>
        </p:nvSpPr>
        <p:spPr>
          <a:xfrm rot="-5400000">
            <a:off x="5618559" y="4968003"/>
            <a:ext cx="8572" cy="18573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228600" y="495300"/>
                </a:moveTo>
                <a:lnTo>
                  <a:pt x="0" y="0"/>
                </a:lnTo>
                <a:lnTo>
                  <a:pt x="2286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59" name="Freeform 3859"/>
          <p:cNvSpPr/>
          <p:nvPr/>
        </p:nvSpPr>
        <p:spPr>
          <a:xfrm rot="-5400000">
            <a:off x="5618321" y="4968241"/>
            <a:ext cx="9048" cy="18573"/>
          </a:xfrm>
          <a:custGeom>
            <a:avLst/>
            <a:gdLst/>
            <a:ahLst/>
            <a:cxnLst/>
            <a:rect l="0" t="0" r="0" b="0"/>
            <a:pathLst>
              <a:path w="241300" h="495300">
                <a:moveTo>
                  <a:pt x="241300" y="495300"/>
                </a:moveTo>
                <a:lnTo>
                  <a:pt x="12700" y="0"/>
                </a:lnTo>
                <a:lnTo>
                  <a:pt x="0" y="0"/>
                </a:lnTo>
                <a:lnTo>
                  <a:pt x="2413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60" name="Freeform 3860"/>
          <p:cNvSpPr/>
          <p:nvPr/>
        </p:nvSpPr>
        <p:spPr>
          <a:xfrm rot="-5400000">
            <a:off x="5618321" y="4968241"/>
            <a:ext cx="9048" cy="18573"/>
          </a:xfrm>
          <a:custGeom>
            <a:avLst/>
            <a:gdLst/>
            <a:ahLst/>
            <a:cxnLst/>
            <a:rect l="0" t="0" r="0" b="0"/>
            <a:pathLst>
              <a:path w="241300" h="495300">
                <a:moveTo>
                  <a:pt x="241300" y="495300"/>
                </a:moveTo>
                <a:lnTo>
                  <a:pt x="0" y="0"/>
                </a:lnTo>
                <a:lnTo>
                  <a:pt x="2413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61" name="Freeform 3861"/>
          <p:cNvSpPr/>
          <p:nvPr/>
        </p:nvSpPr>
        <p:spPr>
          <a:xfrm rot="-5400000">
            <a:off x="5618321" y="4968241"/>
            <a:ext cx="9048" cy="18573"/>
          </a:xfrm>
          <a:custGeom>
            <a:avLst/>
            <a:gdLst/>
            <a:ahLst/>
            <a:cxnLst/>
            <a:rect l="0" t="0" r="0" b="0"/>
            <a:pathLst>
              <a:path w="241300" h="495300">
                <a:moveTo>
                  <a:pt x="241300" y="495300"/>
                </a:moveTo>
                <a:lnTo>
                  <a:pt x="0" y="0"/>
                </a:lnTo>
                <a:lnTo>
                  <a:pt x="2413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62" name="Freeform 3862"/>
          <p:cNvSpPr/>
          <p:nvPr/>
        </p:nvSpPr>
        <p:spPr>
          <a:xfrm rot="-5400000">
            <a:off x="5618321" y="4968241"/>
            <a:ext cx="9048" cy="18573"/>
          </a:xfrm>
          <a:custGeom>
            <a:avLst/>
            <a:gdLst/>
            <a:ahLst/>
            <a:cxnLst/>
            <a:rect l="0" t="0" r="0" b="0"/>
            <a:pathLst>
              <a:path w="241300" h="495300">
                <a:moveTo>
                  <a:pt x="241300" y="495300"/>
                </a:moveTo>
                <a:lnTo>
                  <a:pt x="0" y="0"/>
                </a:lnTo>
                <a:lnTo>
                  <a:pt x="2413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63" name="Freeform 3863"/>
          <p:cNvSpPr/>
          <p:nvPr/>
        </p:nvSpPr>
        <p:spPr>
          <a:xfrm rot="-5400000">
            <a:off x="5627370" y="4986814"/>
            <a:ext cx="9525" cy="19050"/>
          </a:xfrm>
          <a:custGeom>
            <a:avLst/>
            <a:gdLst/>
            <a:ahLst/>
            <a:cxnLst/>
            <a:rect l="0" t="0" r="0" b="0"/>
            <a:pathLst>
              <a:path w="254000" h="508000">
                <a:moveTo>
                  <a:pt x="254000" y="495300"/>
                </a:moveTo>
                <a:lnTo>
                  <a:pt x="241300" y="508000"/>
                </a:lnTo>
                <a:lnTo>
                  <a:pt x="0" y="12700"/>
                </a:lnTo>
                <a:lnTo>
                  <a:pt x="12700" y="0"/>
                </a:lnTo>
                <a:lnTo>
                  <a:pt x="2540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64" name="Freeform 3864"/>
          <p:cNvSpPr/>
          <p:nvPr/>
        </p:nvSpPr>
        <p:spPr>
          <a:xfrm rot="-5400000">
            <a:off x="5792391" y="5074207"/>
            <a:ext cx="19526" cy="6667"/>
          </a:xfrm>
          <a:custGeom>
            <a:avLst/>
            <a:gdLst/>
            <a:ahLst/>
            <a:cxnLst/>
            <a:rect l="0" t="0" r="0" b="0"/>
            <a:pathLst>
              <a:path w="520700" h="177800">
                <a:moveTo>
                  <a:pt x="0" y="12700"/>
                </a:moveTo>
                <a:lnTo>
                  <a:pt x="0" y="0"/>
                </a:lnTo>
                <a:lnTo>
                  <a:pt x="520700" y="1778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65" name="Freeform 3865"/>
          <p:cNvSpPr/>
          <p:nvPr/>
        </p:nvSpPr>
        <p:spPr>
          <a:xfrm rot="-5400000">
            <a:off x="5792391" y="5074683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0"/>
                </a:moveTo>
                <a:lnTo>
                  <a:pt x="12700" y="0"/>
                </a:lnTo>
                <a:lnTo>
                  <a:pt x="533400" y="165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66" name="Freeform 3866"/>
          <p:cNvSpPr/>
          <p:nvPr/>
        </p:nvSpPr>
        <p:spPr>
          <a:xfrm rot="-5400000">
            <a:off x="5792391" y="5074683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0"/>
                </a:moveTo>
                <a:lnTo>
                  <a:pt x="533400" y="165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67" name="Freeform 3867"/>
          <p:cNvSpPr/>
          <p:nvPr/>
        </p:nvSpPr>
        <p:spPr>
          <a:xfrm rot="-5400000">
            <a:off x="5792391" y="5074683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0"/>
                </a:moveTo>
                <a:lnTo>
                  <a:pt x="533400" y="165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68" name="Freeform 3868"/>
          <p:cNvSpPr/>
          <p:nvPr/>
        </p:nvSpPr>
        <p:spPr>
          <a:xfrm rot="-5400000">
            <a:off x="5792391" y="5074683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0"/>
                </a:moveTo>
                <a:lnTo>
                  <a:pt x="533400" y="165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69" name="Freeform 3869"/>
          <p:cNvSpPr/>
          <p:nvPr/>
        </p:nvSpPr>
        <p:spPr>
          <a:xfrm rot="-5400000">
            <a:off x="5792391" y="5074683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0"/>
                </a:moveTo>
                <a:lnTo>
                  <a:pt x="533400" y="165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70" name="Freeform 3870"/>
          <p:cNvSpPr/>
          <p:nvPr/>
        </p:nvSpPr>
        <p:spPr>
          <a:xfrm rot="-5400000">
            <a:off x="5792391" y="5074683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0"/>
                </a:moveTo>
                <a:lnTo>
                  <a:pt x="533400" y="165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71" name="Freeform 3871"/>
          <p:cNvSpPr/>
          <p:nvPr/>
        </p:nvSpPr>
        <p:spPr>
          <a:xfrm rot="-5400000">
            <a:off x="5792391" y="5074683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0"/>
                </a:moveTo>
                <a:lnTo>
                  <a:pt x="533400" y="165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72" name="Freeform 3872"/>
          <p:cNvSpPr/>
          <p:nvPr/>
        </p:nvSpPr>
        <p:spPr>
          <a:xfrm rot="-5400000">
            <a:off x="5792391" y="5074683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0"/>
                </a:moveTo>
                <a:lnTo>
                  <a:pt x="533400" y="165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73" name="Freeform 3873"/>
          <p:cNvSpPr/>
          <p:nvPr/>
        </p:nvSpPr>
        <p:spPr>
          <a:xfrm rot="-5400000">
            <a:off x="5792391" y="5074683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0"/>
                </a:moveTo>
                <a:lnTo>
                  <a:pt x="533400" y="165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74" name="Freeform 3874"/>
          <p:cNvSpPr/>
          <p:nvPr/>
        </p:nvSpPr>
        <p:spPr>
          <a:xfrm rot="-5400000">
            <a:off x="5792391" y="5074683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0"/>
                </a:moveTo>
                <a:lnTo>
                  <a:pt x="533400" y="165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75" name="Freeform 3875"/>
          <p:cNvSpPr/>
          <p:nvPr/>
        </p:nvSpPr>
        <p:spPr>
          <a:xfrm rot="-5400000">
            <a:off x="5792391" y="5074683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0"/>
                </a:moveTo>
                <a:lnTo>
                  <a:pt x="533400" y="165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76" name="Freeform 3876"/>
          <p:cNvSpPr/>
          <p:nvPr/>
        </p:nvSpPr>
        <p:spPr>
          <a:xfrm rot="-5400000">
            <a:off x="5792391" y="5074683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0"/>
                </a:moveTo>
                <a:lnTo>
                  <a:pt x="533400" y="165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77" name="Freeform 3877"/>
          <p:cNvSpPr/>
          <p:nvPr/>
        </p:nvSpPr>
        <p:spPr>
          <a:xfrm rot="-5400000">
            <a:off x="5792629" y="5074445"/>
            <a:ext cx="20002" cy="6667"/>
          </a:xfrm>
          <a:custGeom>
            <a:avLst/>
            <a:gdLst/>
            <a:ahLst/>
            <a:cxnLst/>
            <a:rect l="0" t="0" r="0" b="0"/>
            <a:pathLst>
              <a:path w="533400" h="177800">
                <a:moveTo>
                  <a:pt x="0" y="0"/>
                </a:moveTo>
                <a:lnTo>
                  <a:pt x="533400" y="165100"/>
                </a:lnTo>
                <a:lnTo>
                  <a:pt x="533400" y="177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78" name="Freeform 3878"/>
          <p:cNvSpPr/>
          <p:nvPr/>
        </p:nvSpPr>
        <p:spPr>
          <a:xfrm rot="-5400000">
            <a:off x="5792629" y="5074445"/>
            <a:ext cx="20002" cy="6667"/>
          </a:xfrm>
          <a:custGeom>
            <a:avLst/>
            <a:gdLst/>
            <a:ahLst/>
            <a:cxnLst/>
            <a:rect l="0" t="0" r="0" b="0"/>
            <a:pathLst>
              <a:path w="533400" h="177800">
                <a:moveTo>
                  <a:pt x="0" y="0"/>
                </a:moveTo>
                <a:lnTo>
                  <a:pt x="533400" y="177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79" name="Freeform 3879"/>
          <p:cNvSpPr/>
          <p:nvPr/>
        </p:nvSpPr>
        <p:spPr>
          <a:xfrm rot="-5400000">
            <a:off x="5792629" y="5074445"/>
            <a:ext cx="20002" cy="6667"/>
          </a:xfrm>
          <a:custGeom>
            <a:avLst/>
            <a:gdLst/>
            <a:ahLst/>
            <a:cxnLst/>
            <a:rect l="0" t="0" r="0" b="0"/>
            <a:pathLst>
              <a:path w="533400" h="177800">
                <a:moveTo>
                  <a:pt x="0" y="0"/>
                </a:moveTo>
                <a:lnTo>
                  <a:pt x="533400" y="177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80" name="Freeform 3880"/>
          <p:cNvSpPr/>
          <p:nvPr/>
        </p:nvSpPr>
        <p:spPr>
          <a:xfrm rot="-5400000">
            <a:off x="5792629" y="5074445"/>
            <a:ext cx="20002" cy="6667"/>
          </a:xfrm>
          <a:custGeom>
            <a:avLst/>
            <a:gdLst/>
            <a:ahLst/>
            <a:cxnLst/>
            <a:rect l="0" t="0" r="0" b="0"/>
            <a:pathLst>
              <a:path w="533400" h="177800">
                <a:moveTo>
                  <a:pt x="0" y="12700"/>
                </a:moveTo>
                <a:lnTo>
                  <a:pt x="0" y="0"/>
                </a:lnTo>
                <a:lnTo>
                  <a:pt x="533400" y="177800"/>
                </a:lnTo>
                <a:lnTo>
                  <a:pt x="520700" y="1778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81" name="Freeform 3881"/>
          <p:cNvSpPr/>
          <p:nvPr/>
        </p:nvSpPr>
        <p:spPr>
          <a:xfrm rot="-5400000">
            <a:off x="5793105" y="5074921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0"/>
                </a:moveTo>
                <a:lnTo>
                  <a:pt x="520700" y="165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82" name="Freeform 3882"/>
          <p:cNvSpPr/>
          <p:nvPr/>
        </p:nvSpPr>
        <p:spPr>
          <a:xfrm rot="-5400000">
            <a:off x="5793105" y="5074921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0"/>
                </a:moveTo>
                <a:lnTo>
                  <a:pt x="520700" y="165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83" name="Freeform 3883"/>
          <p:cNvSpPr/>
          <p:nvPr/>
        </p:nvSpPr>
        <p:spPr>
          <a:xfrm rot="-5400000">
            <a:off x="5793105" y="5074921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0"/>
                </a:moveTo>
                <a:lnTo>
                  <a:pt x="520700" y="165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84" name="Freeform 3884"/>
          <p:cNvSpPr/>
          <p:nvPr/>
        </p:nvSpPr>
        <p:spPr>
          <a:xfrm rot="-5400000">
            <a:off x="5793105" y="5074921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0"/>
                </a:moveTo>
                <a:lnTo>
                  <a:pt x="520700" y="165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85" name="Freeform 3885"/>
          <p:cNvSpPr/>
          <p:nvPr/>
        </p:nvSpPr>
        <p:spPr>
          <a:xfrm rot="-5400000">
            <a:off x="5793105" y="5074921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0"/>
                </a:moveTo>
                <a:lnTo>
                  <a:pt x="520700" y="165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86" name="Freeform 3886"/>
          <p:cNvSpPr/>
          <p:nvPr/>
        </p:nvSpPr>
        <p:spPr>
          <a:xfrm rot="-5400000">
            <a:off x="5793105" y="5074921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0"/>
                </a:moveTo>
                <a:lnTo>
                  <a:pt x="520700" y="165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87" name="Freeform 3887"/>
          <p:cNvSpPr/>
          <p:nvPr/>
        </p:nvSpPr>
        <p:spPr>
          <a:xfrm rot="-5400000">
            <a:off x="5793105" y="5074921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0"/>
                </a:moveTo>
                <a:lnTo>
                  <a:pt x="520700" y="165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88" name="Freeform 3888"/>
          <p:cNvSpPr/>
          <p:nvPr/>
        </p:nvSpPr>
        <p:spPr>
          <a:xfrm rot="-5400000">
            <a:off x="5793105" y="5074921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0"/>
                </a:moveTo>
                <a:lnTo>
                  <a:pt x="520700" y="165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89" name="Freeform 3889"/>
          <p:cNvSpPr/>
          <p:nvPr/>
        </p:nvSpPr>
        <p:spPr>
          <a:xfrm rot="-5400000">
            <a:off x="5793105" y="5074921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0"/>
                </a:moveTo>
                <a:lnTo>
                  <a:pt x="520700" y="165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90" name="Freeform 3890"/>
          <p:cNvSpPr/>
          <p:nvPr/>
        </p:nvSpPr>
        <p:spPr>
          <a:xfrm rot="-5400000">
            <a:off x="5793105" y="5074921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0"/>
                </a:moveTo>
                <a:lnTo>
                  <a:pt x="520700" y="165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91" name="Freeform 3891"/>
          <p:cNvSpPr/>
          <p:nvPr/>
        </p:nvSpPr>
        <p:spPr>
          <a:xfrm rot="-5400000">
            <a:off x="5793105" y="5074921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0"/>
                </a:moveTo>
                <a:lnTo>
                  <a:pt x="520700" y="165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92" name="Freeform 3892"/>
          <p:cNvSpPr/>
          <p:nvPr/>
        </p:nvSpPr>
        <p:spPr>
          <a:xfrm rot="-5400000">
            <a:off x="5793105" y="5074921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0"/>
                </a:moveTo>
                <a:lnTo>
                  <a:pt x="520700" y="165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93" name="Freeform 3893"/>
          <p:cNvSpPr/>
          <p:nvPr/>
        </p:nvSpPr>
        <p:spPr>
          <a:xfrm rot="-5400000">
            <a:off x="5793105" y="5074921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0"/>
                </a:moveTo>
                <a:lnTo>
                  <a:pt x="520700" y="165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94" name="Freeform 3894"/>
          <p:cNvSpPr/>
          <p:nvPr/>
        </p:nvSpPr>
        <p:spPr>
          <a:xfrm rot="-5400000">
            <a:off x="5792629" y="5074445"/>
            <a:ext cx="20002" cy="6667"/>
          </a:xfrm>
          <a:custGeom>
            <a:avLst/>
            <a:gdLst/>
            <a:ahLst/>
            <a:cxnLst/>
            <a:rect l="0" t="0" r="0" b="0"/>
            <a:pathLst>
              <a:path w="533400" h="177800">
                <a:moveTo>
                  <a:pt x="0" y="0"/>
                </a:moveTo>
                <a:lnTo>
                  <a:pt x="0" y="12700"/>
                </a:lnTo>
                <a:lnTo>
                  <a:pt x="520700" y="177800"/>
                </a:lnTo>
                <a:lnTo>
                  <a:pt x="533400" y="177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95" name="Freeform 3895"/>
          <p:cNvSpPr/>
          <p:nvPr/>
        </p:nvSpPr>
        <p:spPr>
          <a:xfrm rot="-5400000">
            <a:off x="5792629" y="5074445"/>
            <a:ext cx="20002" cy="6667"/>
          </a:xfrm>
          <a:custGeom>
            <a:avLst/>
            <a:gdLst/>
            <a:ahLst/>
            <a:cxnLst/>
            <a:rect l="0" t="0" r="0" b="0"/>
            <a:pathLst>
              <a:path w="533400" h="177800">
                <a:moveTo>
                  <a:pt x="0" y="0"/>
                </a:moveTo>
                <a:lnTo>
                  <a:pt x="533400" y="177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96" name="Freeform 3896"/>
          <p:cNvSpPr/>
          <p:nvPr/>
        </p:nvSpPr>
        <p:spPr>
          <a:xfrm rot="-5400000">
            <a:off x="5792629" y="5074445"/>
            <a:ext cx="20002" cy="6667"/>
          </a:xfrm>
          <a:custGeom>
            <a:avLst/>
            <a:gdLst/>
            <a:ahLst/>
            <a:cxnLst/>
            <a:rect l="0" t="0" r="0" b="0"/>
            <a:pathLst>
              <a:path w="533400" h="177800">
                <a:moveTo>
                  <a:pt x="0" y="0"/>
                </a:moveTo>
                <a:lnTo>
                  <a:pt x="533400" y="177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97" name="Freeform 3897"/>
          <p:cNvSpPr/>
          <p:nvPr/>
        </p:nvSpPr>
        <p:spPr>
          <a:xfrm rot="-5400000">
            <a:off x="5792629" y="5074445"/>
            <a:ext cx="20002" cy="6667"/>
          </a:xfrm>
          <a:custGeom>
            <a:avLst/>
            <a:gdLst/>
            <a:ahLst/>
            <a:cxnLst/>
            <a:rect l="0" t="0" r="0" b="0"/>
            <a:pathLst>
              <a:path w="533400" h="177800">
                <a:moveTo>
                  <a:pt x="0" y="0"/>
                </a:moveTo>
                <a:lnTo>
                  <a:pt x="533400" y="177800"/>
                </a:lnTo>
                <a:lnTo>
                  <a:pt x="533400" y="165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98" name="Freeform 3898"/>
          <p:cNvSpPr/>
          <p:nvPr/>
        </p:nvSpPr>
        <p:spPr>
          <a:xfrm rot="-5400000">
            <a:off x="5792391" y="5074683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0"/>
                </a:moveTo>
                <a:lnTo>
                  <a:pt x="533400" y="165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99" name="Freeform 3899"/>
          <p:cNvSpPr/>
          <p:nvPr/>
        </p:nvSpPr>
        <p:spPr>
          <a:xfrm rot="-5400000">
            <a:off x="5792391" y="5074683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0"/>
                </a:moveTo>
                <a:lnTo>
                  <a:pt x="533400" y="165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00" name="Freeform 3900"/>
          <p:cNvSpPr/>
          <p:nvPr/>
        </p:nvSpPr>
        <p:spPr>
          <a:xfrm rot="-5400000">
            <a:off x="5772627" y="5068253"/>
            <a:ext cx="20002" cy="6667"/>
          </a:xfrm>
          <a:custGeom>
            <a:avLst/>
            <a:gdLst/>
            <a:ahLst/>
            <a:cxnLst/>
            <a:rect l="0" t="0" r="0" b="0"/>
            <a:pathLst>
              <a:path w="533400" h="177800">
                <a:moveTo>
                  <a:pt x="0" y="12700"/>
                </a:moveTo>
                <a:lnTo>
                  <a:pt x="12700" y="0"/>
                </a:lnTo>
                <a:lnTo>
                  <a:pt x="533400" y="165100"/>
                </a:lnTo>
                <a:lnTo>
                  <a:pt x="533400" y="1778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01" name="Freeform 3901"/>
          <p:cNvSpPr/>
          <p:nvPr/>
        </p:nvSpPr>
        <p:spPr>
          <a:xfrm rot="-5400000">
            <a:off x="5614274" y="4982767"/>
            <a:ext cx="2381" cy="952"/>
          </a:xfrm>
          <a:custGeom>
            <a:avLst/>
            <a:gdLst/>
            <a:ahLst/>
            <a:cxnLst/>
            <a:rect l="0" t="0" r="0" b="0"/>
            <a:pathLst>
              <a:path w="63500" h="25400">
                <a:moveTo>
                  <a:pt x="0" y="0"/>
                </a:moveTo>
                <a:lnTo>
                  <a:pt x="6350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02" name="Freeform 3902"/>
          <p:cNvSpPr/>
          <p:nvPr/>
        </p:nvSpPr>
        <p:spPr>
          <a:xfrm rot="-5400000">
            <a:off x="5792391" y="5054680"/>
            <a:ext cx="6667" cy="20478"/>
          </a:xfrm>
          <a:custGeom>
            <a:avLst/>
            <a:gdLst/>
            <a:ahLst/>
            <a:cxnLst/>
            <a:rect l="0" t="0" r="0" b="0"/>
            <a:pathLst>
              <a:path w="177800" h="546100">
                <a:moveTo>
                  <a:pt x="177800" y="0"/>
                </a:move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03" name="Freeform 3903"/>
          <p:cNvSpPr/>
          <p:nvPr/>
        </p:nvSpPr>
        <p:spPr>
          <a:xfrm rot="-5400000">
            <a:off x="5659041" y="4937523"/>
            <a:ext cx="100488" cy="188595"/>
          </a:xfrm>
          <a:custGeom>
            <a:avLst/>
            <a:gdLst/>
            <a:ahLst/>
            <a:cxnLst/>
            <a:rect l="0" t="0" r="0" b="0"/>
            <a:pathLst>
              <a:path w="2679700" h="5029200">
                <a:moveTo>
                  <a:pt x="2603500" y="0"/>
                </a:moveTo>
                <a:lnTo>
                  <a:pt x="0" y="4991100"/>
                </a:lnTo>
                <a:lnTo>
                  <a:pt x="50800" y="5016500"/>
                </a:lnTo>
                <a:lnTo>
                  <a:pt x="2667000" y="25400"/>
                </a:lnTo>
                <a:lnTo>
                  <a:pt x="2679700" y="38100"/>
                </a:lnTo>
                <a:lnTo>
                  <a:pt x="76200" y="5029200"/>
                </a:lnTo>
                <a:lnTo>
                  <a:pt x="50800" y="5016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04" name="Freeform 3904"/>
          <p:cNvSpPr/>
          <p:nvPr/>
        </p:nvSpPr>
        <p:spPr>
          <a:xfrm rot="-5400000">
            <a:off x="5694998" y="5023962"/>
            <a:ext cx="23812" cy="23812"/>
          </a:xfrm>
          <a:custGeom>
            <a:avLst/>
            <a:gdLst/>
            <a:ahLst/>
            <a:cxnLst/>
            <a:rect l="0" t="0" r="0" b="0"/>
            <a:pathLst>
              <a:path w="635000" h="635000">
                <a:moveTo>
                  <a:pt x="457200" y="38100"/>
                </a:moveTo>
                <a:lnTo>
                  <a:pt x="406400" y="12700"/>
                </a:lnTo>
                <a:lnTo>
                  <a:pt x="342900" y="0"/>
                </a:lnTo>
                <a:lnTo>
                  <a:pt x="292100" y="0"/>
                </a:lnTo>
                <a:lnTo>
                  <a:pt x="228600" y="12700"/>
                </a:lnTo>
                <a:lnTo>
                  <a:pt x="165100" y="38100"/>
                </a:lnTo>
                <a:lnTo>
                  <a:pt x="114300" y="63500"/>
                </a:lnTo>
                <a:lnTo>
                  <a:pt x="76200" y="114300"/>
                </a:lnTo>
                <a:lnTo>
                  <a:pt x="38100" y="165100"/>
                </a:lnTo>
                <a:lnTo>
                  <a:pt x="12700" y="215900"/>
                </a:lnTo>
                <a:lnTo>
                  <a:pt x="0" y="266700"/>
                </a:lnTo>
                <a:lnTo>
                  <a:pt x="0" y="330200"/>
                </a:lnTo>
                <a:lnTo>
                  <a:pt x="12700" y="393700"/>
                </a:lnTo>
                <a:lnTo>
                  <a:pt x="25400" y="444500"/>
                </a:lnTo>
                <a:lnTo>
                  <a:pt x="50800" y="508000"/>
                </a:lnTo>
                <a:lnTo>
                  <a:pt x="88900" y="546100"/>
                </a:lnTo>
                <a:lnTo>
                  <a:pt x="139700" y="584200"/>
                </a:lnTo>
                <a:lnTo>
                  <a:pt x="190500" y="609600"/>
                </a:lnTo>
                <a:lnTo>
                  <a:pt x="254000" y="635000"/>
                </a:lnTo>
                <a:lnTo>
                  <a:pt x="317500" y="635000"/>
                </a:lnTo>
                <a:lnTo>
                  <a:pt x="368300" y="635000"/>
                </a:lnTo>
                <a:lnTo>
                  <a:pt x="431800" y="609600"/>
                </a:lnTo>
                <a:lnTo>
                  <a:pt x="482600" y="584200"/>
                </a:lnTo>
                <a:lnTo>
                  <a:pt x="533400" y="546100"/>
                </a:lnTo>
                <a:lnTo>
                  <a:pt x="571500" y="508000"/>
                </a:lnTo>
                <a:lnTo>
                  <a:pt x="609600" y="457200"/>
                </a:lnTo>
                <a:lnTo>
                  <a:pt x="622300" y="393700"/>
                </a:lnTo>
                <a:lnTo>
                  <a:pt x="635000" y="330200"/>
                </a:lnTo>
                <a:lnTo>
                  <a:pt x="635000" y="279400"/>
                </a:lnTo>
                <a:lnTo>
                  <a:pt x="622300" y="215900"/>
                </a:lnTo>
                <a:lnTo>
                  <a:pt x="596900" y="165100"/>
                </a:lnTo>
                <a:lnTo>
                  <a:pt x="558800" y="114300"/>
                </a:lnTo>
                <a:lnTo>
                  <a:pt x="508000" y="76200"/>
                </a:lnTo>
                <a:lnTo>
                  <a:pt x="4572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05" name="Freeform 3905"/>
          <p:cNvSpPr/>
          <p:nvPr/>
        </p:nvSpPr>
        <p:spPr>
          <a:xfrm rot="-5400000">
            <a:off x="5699760" y="5028725"/>
            <a:ext cx="14287" cy="14287"/>
          </a:xfrm>
          <a:custGeom>
            <a:avLst/>
            <a:gdLst/>
            <a:ahLst/>
            <a:cxnLst/>
            <a:rect l="0" t="0" r="0" b="0"/>
            <a:pathLst>
              <a:path w="381000" h="381000">
                <a:moveTo>
                  <a:pt x="279400" y="25400"/>
                </a:moveTo>
                <a:lnTo>
                  <a:pt x="241300" y="12700"/>
                </a:lnTo>
                <a:lnTo>
                  <a:pt x="203200" y="0"/>
                </a:lnTo>
                <a:lnTo>
                  <a:pt x="165100" y="0"/>
                </a:lnTo>
                <a:lnTo>
                  <a:pt x="139700" y="12700"/>
                </a:lnTo>
                <a:lnTo>
                  <a:pt x="101600" y="25400"/>
                </a:lnTo>
                <a:lnTo>
                  <a:pt x="63500" y="38100"/>
                </a:lnTo>
                <a:lnTo>
                  <a:pt x="38100" y="63500"/>
                </a:lnTo>
                <a:lnTo>
                  <a:pt x="25400" y="88900"/>
                </a:lnTo>
                <a:lnTo>
                  <a:pt x="0" y="127000"/>
                </a:lnTo>
                <a:lnTo>
                  <a:pt x="0" y="165100"/>
                </a:lnTo>
                <a:lnTo>
                  <a:pt x="0" y="203200"/>
                </a:lnTo>
                <a:lnTo>
                  <a:pt x="0" y="241300"/>
                </a:lnTo>
                <a:lnTo>
                  <a:pt x="12700" y="266700"/>
                </a:lnTo>
                <a:lnTo>
                  <a:pt x="25400" y="304800"/>
                </a:lnTo>
                <a:lnTo>
                  <a:pt x="50800" y="330200"/>
                </a:lnTo>
                <a:lnTo>
                  <a:pt x="88900" y="355600"/>
                </a:lnTo>
                <a:lnTo>
                  <a:pt x="114300" y="368300"/>
                </a:lnTo>
                <a:lnTo>
                  <a:pt x="152400" y="381000"/>
                </a:lnTo>
                <a:lnTo>
                  <a:pt x="190500" y="381000"/>
                </a:lnTo>
                <a:lnTo>
                  <a:pt x="228600" y="381000"/>
                </a:lnTo>
                <a:lnTo>
                  <a:pt x="254000" y="368300"/>
                </a:lnTo>
                <a:lnTo>
                  <a:pt x="292100" y="355600"/>
                </a:lnTo>
                <a:lnTo>
                  <a:pt x="317500" y="330200"/>
                </a:lnTo>
                <a:lnTo>
                  <a:pt x="342900" y="304800"/>
                </a:lnTo>
                <a:lnTo>
                  <a:pt x="368300" y="279400"/>
                </a:lnTo>
                <a:lnTo>
                  <a:pt x="381000" y="241300"/>
                </a:lnTo>
                <a:lnTo>
                  <a:pt x="381000" y="203200"/>
                </a:lnTo>
                <a:lnTo>
                  <a:pt x="381000" y="165100"/>
                </a:lnTo>
                <a:lnTo>
                  <a:pt x="368300" y="127000"/>
                </a:lnTo>
                <a:lnTo>
                  <a:pt x="355600" y="101600"/>
                </a:lnTo>
                <a:lnTo>
                  <a:pt x="330200" y="63500"/>
                </a:lnTo>
                <a:lnTo>
                  <a:pt x="304800" y="38100"/>
                </a:lnTo>
                <a:lnTo>
                  <a:pt x="27940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06" name="Freeform 3906"/>
          <p:cNvSpPr/>
          <p:nvPr/>
        </p:nvSpPr>
        <p:spPr>
          <a:xfrm rot="-5400000">
            <a:off x="5704999" y="5033963"/>
            <a:ext cx="3810" cy="3810"/>
          </a:xfrm>
          <a:custGeom>
            <a:avLst/>
            <a:gdLst/>
            <a:ahLst/>
            <a:cxnLst/>
            <a:rect l="0" t="0" r="0" b="0"/>
            <a:pathLst>
              <a:path w="101600" h="101600">
                <a:moveTo>
                  <a:pt x="0" y="38100"/>
                </a:moveTo>
                <a:lnTo>
                  <a:pt x="12700" y="12700"/>
                </a:lnTo>
                <a:lnTo>
                  <a:pt x="38100" y="0"/>
                </a:lnTo>
                <a:lnTo>
                  <a:pt x="76200" y="0"/>
                </a:lnTo>
                <a:lnTo>
                  <a:pt x="101600" y="25400"/>
                </a:lnTo>
                <a:lnTo>
                  <a:pt x="101600" y="63500"/>
                </a:lnTo>
                <a:lnTo>
                  <a:pt x="88900" y="88900"/>
                </a:lnTo>
                <a:lnTo>
                  <a:pt x="50800" y="101600"/>
                </a:lnTo>
                <a:lnTo>
                  <a:pt x="25400" y="101600"/>
                </a:lnTo>
                <a:lnTo>
                  <a:pt x="0" y="76200"/>
                </a:lnTo>
                <a:lnTo>
                  <a:pt x="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07" name="Freeform 3907"/>
          <p:cNvSpPr/>
          <p:nvPr/>
        </p:nvSpPr>
        <p:spPr>
          <a:xfrm rot="-5400000">
            <a:off x="4664154" y="4485085"/>
            <a:ext cx="2381" cy="2857"/>
          </a:xfrm>
          <a:custGeom>
            <a:avLst/>
            <a:gdLst/>
            <a:ahLst/>
            <a:cxnLst/>
            <a:rect l="0" t="0" r="0" b="0"/>
            <a:pathLst>
              <a:path w="63500" h="76200">
                <a:moveTo>
                  <a:pt x="0" y="76200"/>
                </a:move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08" name="Freeform 3908"/>
          <p:cNvSpPr/>
          <p:nvPr/>
        </p:nvSpPr>
        <p:spPr>
          <a:xfrm rot="-5400000">
            <a:off x="4663917" y="4485799"/>
            <a:ext cx="2857" cy="1905"/>
          </a:xfrm>
          <a:custGeom>
            <a:avLst/>
            <a:gdLst/>
            <a:ahLst/>
            <a:cxnLst/>
            <a:rect l="0" t="0" r="0" b="0"/>
            <a:pathLst>
              <a:path w="76200" h="50800">
                <a:moveTo>
                  <a:pt x="0" y="0"/>
                </a:moveTo>
                <a:lnTo>
                  <a:pt x="76200" y="50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09" name="Freeform 3909"/>
          <p:cNvSpPr/>
          <p:nvPr/>
        </p:nvSpPr>
        <p:spPr>
          <a:xfrm rot="-5400000">
            <a:off x="4740116" y="4537235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0"/>
                </a:moveTo>
                <a:lnTo>
                  <a:pt x="12700" y="12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10" name="Freeform 3910"/>
          <p:cNvSpPr/>
          <p:nvPr/>
        </p:nvSpPr>
        <p:spPr>
          <a:xfrm rot="-5400000">
            <a:off x="4739879" y="4536996"/>
            <a:ext cx="952" cy="476"/>
          </a:xfrm>
          <a:custGeom>
            <a:avLst/>
            <a:gdLst/>
            <a:ahLst/>
            <a:cxnLst/>
            <a:rect l="0" t="0" r="0" b="0"/>
            <a:pathLst>
              <a:path w="25400" h="12700">
                <a:moveTo>
                  <a:pt x="12700" y="12700"/>
                </a:moveTo>
                <a:lnTo>
                  <a:pt x="25400" y="12700"/>
                </a:lnTo>
                <a:lnTo>
                  <a:pt x="12700" y="12700"/>
                </a:lnTo>
                <a:lnTo>
                  <a:pt x="0" y="0"/>
                </a:lnTo>
                <a:lnTo>
                  <a:pt x="1270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11" name="Freeform 3911"/>
          <p:cNvSpPr/>
          <p:nvPr/>
        </p:nvSpPr>
        <p:spPr>
          <a:xfrm rot="-5400000">
            <a:off x="4740355" y="4536996"/>
            <a:ext cx="476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  <a:lnTo>
                  <a:pt x="12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12" name="Freeform 3912"/>
          <p:cNvSpPr/>
          <p:nvPr/>
        </p:nvSpPr>
        <p:spPr>
          <a:xfrm rot="-5400000">
            <a:off x="4733925" y="4538663"/>
            <a:ext cx="9525" cy="19050"/>
          </a:xfrm>
          <a:custGeom>
            <a:avLst/>
            <a:gdLst/>
            <a:ahLst/>
            <a:cxnLst/>
            <a:rect l="0" t="0" r="0" b="0"/>
            <a:pathLst>
              <a:path w="254000" h="508000">
                <a:moveTo>
                  <a:pt x="139700" y="228600"/>
                </a:moveTo>
                <a:lnTo>
                  <a:pt x="0" y="508000"/>
                </a:lnTo>
                <a:lnTo>
                  <a:pt x="190500" y="139700"/>
                </a:lnTo>
                <a:lnTo>
                  <a:pt x="139700" y="228600"/>
                </a:lnTo>
                <a:lnTo>
                  <a:pt x="215900" y="76200"/>
                </a:lnTo>
                <a:lnTo>
                  <a:pt x="228600" y="50800"/>
                </a:lnTo>
                <a:lnTo>
                  <a:pt x="254000" y="0"/>
                </a:lnTo>
                <a:lnTo>
                  <a:pt x="254000" y="12700"/>
                </a:lnTo>
                <a:lnTo>
                  <a:pt x="190500" y="139700"/>
                </a:lnTo>
                <a:lnTo>
                  <a:pt x="139700" y="228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13" name="Freeform 3913"/>
          <p:cNvSpPr/>
          <p:nvPr/>
        </p:nvSpPr>
        <p:spPr>
          <a:xfrm rot="-5400000">
            <a:off x="4672250" y="4472227"/>
            <a:ext cx="11430" cy="18573"/>
          </a:xfrm>
          <a:custGeom>
            <a:avLst/>
            <a:gdLst/>
            <a:ahLst/>
            <a:cxnLst/>
            <a:rect l="0" t="0" r="0" b="0"/>
            <a:pathLst>
              <a:path w="304800" h="495300">
                <a:moveTo>
                  <a:pt x="127000" y="203200"/>
                </a:moveTo>
                <a:lnTo>
                  <a:pt x="304800" y="495300"/>
                </a:lnTo>
                <a:lnTo>
                  <a:pt x="88900" y="139700"/>
                </a:lnTo>
                <a:lnTo>
                  <a:pt x="127000" y="203200"/>
                </a:lnTo>
                <a:lnTo>
                  <a:pt x="38100" y="50800"/>
                </a:lnTo>
                <a:lnTo>
                  <a:pt x="25400" y="25400"/>
                </a:lnTo>
                <a:lnTo>
                  <a:pt x="0" y="0"/>
                </a:lnTo>
                <a:lnTo>
                  <a:pt x="12700" y="12700"/>
                </a:lnTo>
                <a:lnTo>
                  <a:pt x="88900" y="139700"/>
                </a:lnTo>
                <a:lnTo>
                  <a:pt x="127000" y="203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14" name="Freeform 3914"/>
          <p:cNvSpPr/>
          <p:nvPr/>
        </p:nvSpPr>
        <p:spPr>
          <a:xfrm rot="-5400000">
            <a:off x="4687014" y="4490800"/>
            <a:ext cx="8096" cy="13335"/>
          </a:xfrm>
          <a:custGeom>
            <a:avLst/>
            <a:gdLst/>
            <a:ahLst/>
            <a:cxnLst/>
            <a:rect l="0" t="0" r="0" b="0"/>
            <a:pathLst>
              <a:path w="215900" h="355600">
                <a:moveTo>
                  <a:pt x="215900" y="355600"/>
                </a:moveTo>
                <a:lnTo>
                  <a:pt x="0" y="0"/>
                </a:lnTo>
                <a:lnTo>
                  <a:pt x="38100" y="63500"/>
                </a:lnTo>
                <a:lnTo>
                  <a:pt x="2159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15" name="Freeform 3915"/>
          <p:cNvSpPr/>
          <p:nvPr/>
        </p:nvSpPr>
        <p:spPr>
          <a:xfrm rot="-5400000">
            <a:off x="4680585" y="4498658"/>
            <a:ext cx="4762" cy="7620"/>
          </a:xfrm>
          <a:custGeom>
            <a:avLst/>
            <a:gdLst/>
            <a:ahLst/>
            <a:cxnLst/>
            <a:rect l="0" t="0" r="0" b="0"/>
            <a:pathLst>
              <a:path w="127000" h="203200">
                <a:moveTo>
                  <a:pt x="88900" y="139700"/>
                </a:moveTo>
                <a:lnTo>
                  <a:pt x="12700" y="12700"/>
                </a:lnTo>
                <a:lnTo>
                  <a:pt x="0" y="0"/>
                </a:lnTo>
                <a:lnTo>
                  <a:pt x="25400" y="25400"/>
                </a:lnTo>
                <a:lnTo>
                  <a:pt x="38100" y="63500"/>
                </a:lnTo>
                <a:lnTo>
                  <a:pt x="127000" y="203200"/>
                </a:lnTo>
                <a:lnTo>
                  <a:pt x="889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16" name="Freeform 3916"/>
          <p:cNvSpPr/>
          <p:nvPr/>
        </p:nvSpPr>
        <p:spPr>
          <a:xfrm rot="-5400000">
            <a:off x="4683205" y="4479370"/>
            <a:ext cx="17621" cy="10477"/>
          </a:xfrm>
          <a:custGeom>
            <a:avLst/>
            <a:gdLst/>
            <a:ahLst/>
            <a:cxnLst/>
            <a:rect l="0" t="0" r="0" b="0"/>
            <a:pathLst>
              <a:path w="469900" h="279400">
                <a:moveTo>
                  <a:pt x="469900" y="0"/>
                </a:moveTo>
                <a:lnTo>
                  <a:pt x="0" y="2794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17" name="Freeform 3917"/>
          <p:cNvSpPr/>
          <p:nvPr/>
        </p:nvSpPr>
        <p:spPr>
          <a:xfrm rot="-5400000">
            <a:off x="4683205" y="4479370"/>
            <a:ext cx="17621" cy="10477"/>
          </a:xfrm>
          <a:custGeom>
            <a:avLst/>
            <a:gdLst/>
            <a:ahLst/>
            <a:cxnLst/>
            <a:rect l="0" t="0" r="0" b="0"/>
            <a:pathLst>
              <a:path w="469900" h="279400">
                <a:moveTo>
                  <a:pt x="469900" y="0"/>
                </a:moveTo>
                <a:lnTo>
                  <a:pt x="0" y="2794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18" name="Freeform 3918"/>
          <p:cNvSpPr/>
          <p:nvPr/>
        </p:nvSpPr>
        <p:spPr>
          <a:xfrm rot="-5400000">
            <a:off x="4683443" y="4479132"/>
            <a:ext cx="17621" cy="10953"/>
          </a:xfrm>
          <a:custGeom>
            <a:avLst/>
            <a:gdLst/>
            <a:ahLst/>
            <a:cxnLst/>
            <a:rect l="0" t="0" r="0" b="0"/>
            <a:pathLst>
              <a:path w="469900" h="292100">
                <a:moveTo>
                  <a:pt x="469900" y="0"/>
                </a:moveTo>
                <a:lnTo>
                  <a:pt x="0" y="279400"/>
                </a:lnTo>
                <a:lnTo>
                  <a:pt x="0" y="2921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19" name="Freeform 3919"/>
          <p:cNvSpPr/>
          <p:nvPr/>
        </p:nvSpPr>
        <p:spPr>
          <a:xfrm rot="-5400000">
            <a:off x="4683443" y="4479132"/>
            <a:ext cx="17621" cy="10953"/>
          </a:xfrm>
          <a:custGeom>
            <a:avLst/>
            <a:gdLst/>
            <a:ahLst/>
            <a:cxnLst/>
            <a:rect l="0" t="0" r="0" b="0"/>
            <a:pathLst>
              <a:path w="469900" h="292100">
                <a:moveTo>
                  <a:pt x="469900" y="0"/>
                </a:moveTo>
                <a:lnTo>
                  <a:pt x="0" y="2921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20" name="Freeform 3920"/>
          <p:cNvSpPr/>
          <p:nvPr/>
        </p:nvSpPr>
        <p:spPr>
          <a:xfrm rot="-5400000">
            <a:off x="4683443" y="4479132"/>
            <a:ext cx="17621" cy="10953"/>
          </a:xfrm>
          <a:custGeom>
            <a:avLst/>
            <a:gdLst/>
            <a:ahLst/>
            <a:cxnLst/>
            <a:rect l="0" t="0" r="0" b="0"/>
            <a:pathLst>
              <a:path w="469900" h="292100">
                <a:moveTo>
                  <a:pt x="469900" y="0"/>
                </a:moveTo>
                <a:lnTo>
                  <a:pt x="0" y="2921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21" name="Freeform 3921"/>
          <p:cNvSpPr/>
          <p:nvPr/>
        </p:nvSpPr>
        <p:spPr>
          <a:xfrm rot="-5400000">
            <a:off x="4683443" y="4479132"/>
            <a:ext cx="17621" cy="10953"/>
          </a:xfrm>
          <a:custGeom>
            <a:avLst/>
            <a:gdLst/>
            <a:ahLst/>
            <a:cxnLst/>
            <a:rect l="0" t="0" r="0" b="0"/>
            <a:pathLst>
              <a:path w="469900" h="292100">
                <a:moveTo>
                  <a:pt x="469900" y="0"/>
                </a:moveTo>
                <a:lnTo>
                  <a:pt x="0" y="2921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22" name="Freeform 3922"/>
          <p:cNvSpPr/>
          <p:nvPr/>
        </p:nvSpPr>
        <p:spPr>
          <a:xfrm rot="-5400000">
            <a:off x="4683443" y="4479132"/>
            <a:ext cx="17621" cy="10953"/>
          </a:xfrm>
          <a:custGeom>
            <a:avLst/>
            <a:gdLst/>
            <a:ahLst/>
            <a:cxnLst/>
            <a:rect l="0" t="0" r="0" b="0"/>
            <a:pathLst>
              <a:path w="469900" h="292100">
                <a:moveTo>
                  <a:pt x="469900" y="0"/>
                </a:moveTo>
                <a:lnTo>
                  <a:pt x="0" y="2921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23" name="Freeform 3923"/>
          <p:cNvSpPr/>
          <p:nvPr/>
        </p:nvSpPr>
        <p:spPr>
          <a:xfrm rot="-5400000">
            <a:off x="4683443" y="4479132"/>
            <a:ext cx="17621" cy="10953"/>
          </a:xfrm>
          <a:custGeom>
            <a:avLst/>
            <a:gdLst/>
            <a:ahLst/>
            <a:cxnLst/>
            <a:rect l="0" t="0" r="0" b="0"/>
            <a:pathLst>
              <a:path w="469900" h="292100">
                <a:moveTo>
                  <a:pt x="469900" y="0"/>
                </a:moveTo>
                <a:lnTo>
                  <a:pt x="0" y="2921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24" name="Freeform 3924"/>
          <p:cNvSpPr/>
          <p:nvPr/>
        </p:nvSpPr>
        <p:spPr>
          <a:xfrm rot="-5400000">
            <a:off x="4683443" y="4479132"/>
            <a:ext cx="17621" cy="10953"/>
          </a:xfrm>
          <a:custGeom>
            <a:avLst/>
            <a:gdLst/>
            <a:ahLst/>
            <a:cxnLst/>
            <a:rect l="0" t="0" r="0" b="0"/>
            <a:pathLst>
              <a:path w="469900" h="292100">
                <a:moveTo>
                  <a:pt x="469900" y="12700"/>
                </a:moveTo>
                <a:lnTo>
                  <a:pt x="469900" y="0"/>
                </a:lnTo>
                <a:lnTo>
                  <a:pt x="0" y="292100"/>
                </a:lnTo>
                <a:lnTo>
                  <a:pt x="46990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25" name="Freeform 3925"/>
          <p:cNvSpPr/>
          <p:nvPr/>
        </p:nvSpPr>
        <p:spPr>
          <a:xfrm rot="-5400000">
            <a:off x="4683681" y="4479370"/>
            <a:ext cx="17621" cy="10477"/>
          </a:xfrm>
          <a:custGeom>
            <a:avLst/>
            <a:gdLst/>
            <a:ahLst/>
            <a:cxnLst/>
            <a:rect l="0" t="0" r="0" b="0"/>
            <a:pathLst>
              <a:path w="469900" h="279400">
                <a:moveTo>
                  <a:pt x="469900" y="0"/>
                </a:moveTo>
                <a:lnTo>
                  <a:pt x="0" y="2794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26" name="Freeform 3926"/>
          <p:cNvSpPr/>
          <p:nvPr/>
        </p:nvSpPr>
        <p:spPr>
          <a:xfrm rot="-5400000">
            <a:off x="4683681" y="4479370"/>
            <a:ext cx="17621" cy="10477"/>
          </a:xfrm>
          <a:custGeom>
            <a:avLst/>
            <a:gdLst/>
            <a:ahLst/>
            <a:cxnLst/>
            <a:rect l="0" t="0" r="0" b="0"/>
            <a:pathLst>
              <a:path w="469900" h="279400">
                <a:moveTo>
                  <a:pt x="469900" y="0"/>
                </a:moveTo>
                <a:lnTo>
                  <a:pt x="0" y="2794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27" name="Freeform 3927"/>
          <p:cNvSpPr/>
          <p:nvPr/>
        </p:nvSpPr>
        <p:spPr>
          <a:xfrm rot="-5400000">
            <a:off x="4683681" y="4479370"/>
            <a:ext cx="17621" cy="10477"/>
          </a:xfrm>
          <a:custGeom>
            <a:avLst/>
            <a:gdLst/>
            <a:ahLst/>
            <a:cxnLst/>
            <a:rect l="0" t="0" r="0" b="0"/>
            <a:pathLst>
              <a:path w="469900" h="279400">
                <a:moveTo>
                  <a:pt x="469900" y="0"/>
                </a:moveTo>
                <a:lnTo>
                  <a:pt x="0" y="2794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28" name="Freeform 3928"/>
          <p:cNvSpPr/>
          <p:nvPr/>
        </p:nvSpPr>
        <p:spPr>
          <a:xfrm rot="-5400000">
            <a:off x="4683681" y="4479370"/>
            <a:ext cx="17621" cy="10477"/>
          </a:xfrm>
          <a:custGeom>
            <a:avLst/>
            <a:gdLst/>
            <a:ahLst/>
            <a:cxnLst/>
            <a:rect l="0" t="0" r="0" b="0"/>
            <a:pathLst>
              <a:path w="469900" h="279400">
                <a:moveTo>
                  <a:pt x="469900" y="0"/>
                </a:moveTo>
                <a:lnTo>
                  <a:pt x="0" y="2794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29" name="Freeform 3929"/>
          <p:cNvSpPr/>
          <p:nvPr/>
        </p:nvSpPr>
        <p:spPr>
          <a:xfrm rot="-5400000">
            <a:off x="4683681" y="4479370"/>
            <a:ext cx="17621" cy="10477"/>
          </a:xfrm>
          <a:custGeom>
            <a:avLst/>
            <a:gdLst/>
            <a:ahLst/>
            <a:cxnLst/>
            <a:rect l="0" t="0" r="0" b="0"/>
            <a:pathLst>
              <a:path w="469900" h="279400">
                <a:moveTo>
                  <a:pt x="469900" y="0"/>
                </a:moveTo>
                <a:lnTo>
                  <a:pt x="0" y="2794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30" name="Freeform 3930"/>
          <p:cNvSpPr/>
          <p:nvPr/>
        </p:nvSpPr>
        <p:spPr>
          <a:xfrm rot="-5400000">
            <a:off x="4683681" y="4479370"/>
            <a:ext cx="17621" cy="10477"/>
          </a:xfrm>
          <a:custGeom>
            <a:avLst/>
            <a:gdLst/>
            <a:ahLst/>
            <a:cxnLst/>
            <a:rect l="0" t="0" r="0" b="0"/>
            <a:pathLst>
              <a:path w="469900" h="279400">
                <a:moveTo>
                  <a:pt x="469900" y="0"/>
                </a:moveTo>
                <a:lnTo>
                  <a:pt x="0" y="2794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31" name="Freeform 3931"/>
          <p:cNvSpPr/>
          <p:nvPr/>
        </p:nvSpPr>
        <p:spPr>
          <a:xfrm rot="-5400000">
            <a:off x="4683681" y="4479370"/>
            <a:ext cx="17621" cy="10477"/>
          </a:xfrm>
          <a:custGeom>
            <a:avLst/>
            <a:gdLst/>
            <a:ahLst/>
            <a:cxnLst/>
            <a:rect l="0" t="0" r="0" b="0"/>
            <a:pathLst>
              <a:path w="469900" h="279400">
                <a:moveTo>
                  <a:pt x="469900" y="0"/>
                </a:moveTo>
                <a:lnTo>
                  <a:pt x="0" y="2794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32" name="Freeform 3932"/>
          <p:cNvSpPr/>
          <p:nvPr/>
        </p:nvSpPr>
        <p:spPr>
          <a:xfrm rot="-5400000">
            <a:off x="4683681" y="4479370"/>
            <a:ext cx="17621" cy="10477"/>
          </a:xfrm>
          <a:custGeom>
            <a:avLst/>
            <a:gdLst/>
            <a:ahLst/>
            <a:cxnLst/>
            <a:rect l="0" t="0" r="0" b="0"/>
            <a:pathLst>
              <a:path w="469900" h="279400">
                <a:moveTo>
                  <a:pt x="469900" y="0"/>
                </a:moveTo>
                <a:lnTo>
                  <a:pt x="0" y="2794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33" name="Freeform 3933"/>
          <p:cNvSpPr/>
          <p:nvPr/>
        </p:nvSpPr>
        <p:spPr>
          <a:xfrm rot="-5400000">
            <a:off x="4683681" y="4479370"/>
            <a:ext cx="17621" cy="10477"/>
          </a:xfrm>
          <a:custGeom>
            <a:avLst/>
            <a:gdLst/>
            <a:ahLst/>
            <a:cxnLst/>
            <a:rect l="0" t="0" r="0" b="0"/>
            <a:pathLst>
              <a:path w="469900" h="279400">
                <a:moveTo>
                  <a:pt x="469900" y="0"/>
                </a:moveTo>
                <a:lnTo>
                  <a:pt x="0" y="2794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34" name="Freeform 3934"/>
          <p:cNvSpPr/>
          <p:nvPr/>
        </p:nvSpPr>
        <p:spPr>
          <a:xfrm rot="-5400000">
            <a:off x="4683681" y="4479370"/>
            <a:ext cx="17621" cy="10477"/>
          </a:xfrm>
          <a:custGeom>
            <a:avLst/>
            <a:gdLst/>
            <a:ahLst/>
            <a:cxnLst/>
            <a:rect l="0" t="0" r="0" b="0"/>
            <a:pathLst>
              <a:path w="469900" h="279400">
                <a:moveTo>
                  <a:pt x="469900" y="0"/>
                </a:moveTo>
                <a:lnTo>
                  <a:pt x="0" y="2794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35" name="Freeform 3935"/>
          <p:cNvSpPr/>
          <p:nvPr/>
        </p:nvSpPr>
        <p:spPr>
          <a:xfrm rot="-5400000">
            <a:off x="4683681" y="4479370"/>
            <a:ext cx="17621" cy="10477"/>
          </a:xfrm>
          <a:custGeom>
            <a:avLst/>
            <a:gdLst/>
            <a:ahLst/>
            <a:cxnLst/>
            <a:rect l="0" t="0" r="0" b="0"/>
            <a:pathLst>
              <a:path w="469900" h="279400">
                <a:moveTo>
                  <a:pt x="469900" y="0"/>
                </a:moveTo>
                <a:lnTo>
                  <a:pt x="0" y="2794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36" name="Freeform 3936"/>
          <p:cNvSpPr/>
          <p:nvPr/>
        </p:nvSpPr>
        <p:spPr>
          <a:xfrm rot="-5400000">
            <a:off x="4683681" y="4479370"/>
            <a:ext cx="17621" cy="10477"/>
          </a:xfrm>
          <a:custGeom>
            <a:avLst/>
            <a:gdLst/>
            <a:ahLst/>
            <a:cxnLst/>
            <a:rect l="0" t="0" r="0" b="0"/>
            <a:pathLst>
              <a:path w="469900" h="279400">
                <a:moveTo>
                  <a:pt x="469900" y="0"/>
                </a:moveTo>
                <a:lnTo>
                  <a:pt x="0" y="2794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37" name="Freeform 3937"/>
          <p:cNvSpPr/>
          <p:nvPr/>
        </p:nvSpPr>
        <p:spPr>
          <a:xfrm rot="-5400000">
            <a:off x="4683681" y="4479370"/>
            <a:ext cx="17621" cy="10477"/>
          </a:xfrm>
          <a:custGeom>
            <a:avLst/>
            <a:gdLst/>
            <a:ahLst/>
            <a:cxnLst/>
            <a:rect l="0" t="0" r="0" b="0"/>
            <a:pathLst>
              <a:path w="469900" h="279400">
                <a:moveTo>
                  <a:pt x="469900" y="0"/>
                </a:moveTo>
                <a:lnTo>
                  <a:pt x="0" y="2794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38" name="Freeform 3938"/>
          <p:cNvSpPr/>
          <p:nvPr/>
        </p:nvSpPr>
        <p:spPr>
          <a:xfrm rot="-5400000">
            <a:off x="4683681" y="4479370"/>
            <a:ext cx="17621" cy="10477"/>
          </a:xfrm>
          <a:custGeom>
            <a:avLst/>
            <a:gdLst/>
            <a:ahLst/>
            <a:cxnLst/>
            <a:rect l="0" t="0" r="0" b="0"/>
            <a:pathLst>
              <a:path w="469900" h="279400">
                <a:moveTo>
                  <a:pt x="469900" y="0"/>
                </a:moveTo>
                <a:lnTo>
                  <a:pt x="0" y="2794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39" name="Freeform 3939"/>
          <p:cNvSpPr/>
          <p:nvPr/>
        </p:nvSpPr>
        <p:spPr>
          <a:xfrm rot="-5400000">
            <a:off x="4683681" y="4479370"/>
            <a:ext cx="17621" cy="10477"/>
          </a:xfrm>
          <a:custGeom>
            <a:avLst/>
            <a:gdLst/>
            <a:ahLst/>
            <a:cxnLst/>
            <a:rect l="0" t="0" r="0" b="0"/>
            <a:pathLst>
              <a:path w="469900" h="279400">
                <a:moveTo>
                  <a:pt x="469900" y="0"/>
                </a:moveTo>
                <a:lnTo>
                  <a:pt x="0" y="2794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40" name="Freeform 3940"/>
          <p:cNvSpPr/>
          <p:nvPr/>
        </p:nvSpPr>
        <p:spPr>
          <a:xfrm rot="-5400000">
            <a:off x="4683681" y="4479370"/>
            <a:ext cx="17621" cy="10477"/>
          </a:xfrm>
          <a:custGeom>
            <a:avLst/>
            <a:gdLst/>
            <a:ahLst/>
            <a:cxnLst/>
            <a:rect l="0" t="0" r="0" b="0"/>
            <a:pathLst>
              <a:path w="469900" h="279400">
                <a:moveTo>
                  <a:pt x="469900" y="0"/>
                </a:moveTo>
                <a:lnTo>
                  <a:pt x="0" y="2794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41" name="Freeform 3941"/>
          <p:cNvSpPr/>
          <p:nvPr/>
        </p:nvSpPr>
        <p:spPr>
          <a:xfrm rot="-5400000">
            <a:off x="4683681" y="4479370"/>
            <a:ext cx="17621" cy="10477"/>
          </a:xfrm>
          <a:custGeom>
            <a:avLst/>
            <a:gdLst/>
            <a:ahLst/>
            <a:cxnLst/>
            <a:rect l="0" t="0" r="0" b="0"/>
            <a:pathLst>
              <a:path w="469900" h="279400">
                <a:moveTo>
                  <a:pt x="469900" y="0"/>
                </a:moveTo>
                <a:lnTo>
                  <a:pt x="0" y="2794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42" name="Freeform 3942"/>
          <p:cNvSpPr/>
          <p:nvPr/>
        </p:nvSpPr>
        <p:spPr>
          <a:xfrm rot="-5400000">
            <a:off x="4683681" y="4479370"/>
            <a:ext cx="17621" cy="10477"/>
          </a:xfrm>
          <a:custGeom>
            <a:avLst/>
            <a:gdLst/>
            <a:ahLst/>
            <a:cxnLst/>
            <a:rect l="0" t="0" r="0" b="0"/>
            <a:pathLst>
              <a:path w="469900" h="279400">
                <a:moveTo>
                  <a:pt x="469900" y="0"/>
                </a:moveTo>
                <a:lnTo>
                  <a:pt x="0" y="2794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43" name="Freeform 3943"/>
          <p:cNvSpPr/>
          <p:nvPr/>
        </p:nvSpPr>
        <p:spPr>
          <a:xfrm rot="-5400000">
            <a:off x="4683681" y="4479370"/>
            <a:ext cx="17621" cy="10477"/>
          </a:xfrm>
          <a:custGeom>
            <a:avLst/>
            <a:gdLst/>
            <a:ahLst/>
            <a:cxnLst/>
            <a:rect l="0" t="0" r="0" b="0"/>
            <a:pathLst>
              <a:path w="469900" h="279400">
                <a:moveTo>
                  <a:pt x="469900" y="0"/>
                </a:moveTo>
                <a:lnTo>
                  <a:pt x="0" y="2794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44" name="Freeform 3944"/>
          <p:cNvSpPr/>
          <p:nvPr/>
        </p:nvSpPr>
        <p:spPr>
          <a:xfrm rot="-5400000">
            <a:off x="4683681" y="4479370"/>
            <a:ext cx="17621" cy="10477"/>
          </a:xfrm>
          <a:custGeom>
            <a:avLst/>
            <a:gdLst/>
            <a:ahLst/>
            <a:cxnLst/>
            <a:rect l="0" t="0" r="0" b="0"/>
            <a:pathLst>
              <a:path w="469900" h="279400">
                <a:moveTo>
                  <a:pt x="469900" y="0"/>
                </a:moveTo>
                <a:lnTo>
                  <a:pt x="0" y="2794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45" name="Freeform 3945"/>
          <p:cNvSpPr/>
          <p:nvPr/>
        </p:nvSpPr>
        <p:spPr>
          <a:xfrm rot="-5400000">
            <a:off x="4683681" y="4479370"/>
            <a:ext cx="17621" cy="10477"/>
          </a:xfrm>
          <a:custGeom>
            <a:avLst/>
            <a:gdLst/>
            <a:ahLst/>
            <a:cxnLst/>
            <a:rect l="0" t="0" r="0" b="0"/>
            <a:pathLst>
              <a:path w="469900" h="279400">
                <a:moveTo>
                  <a:pt x="469900" y="0"/>
                </a:moveTo>
                <a:lnTo>
                  <a:pt x="0" y="2794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46" name="Freeform 3946"/>
          <p:cNvSpPr/>
          <p:nvPr/>
        </p:nvSpPr>
        <p:spPr>
          <a:xfrm rot="-5400000">
            <a:off x="4683681" y="4479370"/>
            <a:ext cx="17621" cy="10477"/>
          </a:xfrm>
          <a:custGeom>
            <a:avLst/>
            <a:gdLst/>
            <a:ahLst/>
            <a:cxnLst/>
            <a:rect l="0" t="0" r="0" b="0"/>
            <a:pathLst>
              <a:path w="469900" h="279400">
                <a:moveTo>
                  <a:pt x="469900" y="0"/>
                </a:moveTo>
                <a:lnTo>
                  <a:pt x="0" y="2794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47" name="Freeform 3947"/>
          <p:cNvSpPr/>
          <p:nvPr/>
        </p:nvSpPr>
        <p:spPr>
          <a:xfrm rot="-5400000">
            <a:off x="4683681" y="4479370"/>
            <a:ext cx="17621" cy="10477"/>
          </a:xfrm>
          <a:custGeom>
            <a:avLst/>
            <a:gdLst/>
            <a:ahLst/>
            <a:cxnLst/>
            <a:rect l="0" t="0" r="0" b="0"/>
            <a:pathLst>
              <a:path w="469900" h="279400">
                <a:moveTo>
                  <a:pt x="469900" y="0"/>
                </a:moveTo>
                <a:lnTo>
                  <a:pt x="0" y="2794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48" name="Freeform 3948"/>
          <p:cNvSpPr/>
          <p:nvPr/>
        </p:nvSpPr>
        <p:spPr>
          <a:xfrm rot="-5400000">
            <a:off x="4683681" y="4479370"/>
            <a:ext cx="17621" cy="10477"/>
          </a:xfrm>
          <a:custGeom>
            <a:avLst/>
            <a:gdLst/>
            <a:ahLst/>
            <a:cxnLst/>
            <a:rect l="0" t="0" r="0" b="0"/>
            <a:pathLst>
              <a:path w="469900" h="279400">
                <a:moveTo>
                  <a:pt x="469900" y="0"/>
                </a:moveTo>
                <a:lnTo>
                  <a:pt x="0" y="2794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49" name="Freeform 3949"/>
          <p:cNvSpPr/>
          <p:nvPr/>
        </p:nvSpPr>
        <p:spPr>
          <a:xfrm rot="-5400000">
            <a:off x="4683681" y="4479370"/>
            <a:ext cx="17621" cy="10477"/>
          </a:xfrm>
          <a:custGeom>
            <a:avLst/>
            <a:gdLst/>
            <a:ahLst/>
            <a:cxnLst/>
            <a:rect l="0" t="0" r="0" b="0"/>
            <a:pathLst>
              <a:path w="469900" h="279400">
                <a:moveTo>
                  <a:pt x="469900" y="0"/>
                </a:moveTo>
                <a:lnTo>
                  <a:pt x="0" y="2794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50" name="Freeform 3950"/>
          <p:cNvSpPr/>
          <p:nvPr/>
        </p:nvSpPr>
        <p:spPr>
          <a:xfrm rot="-5400000">
            <a:off x="4683443" y="4479132"/>
            <a:ext cx="17621" cy="10953"/>
          </a:xfrm>
          <a:custGeom>
            <a:avLst/>
            <a:gdLst/>
            <a:ahLst/>
            <a:cxnLst/>
            <a:rect l="0" t="0" r="0" b="0"/>
            <a:pathLst>
              <a:path w="469900" h="292100">
                <a:moveTo>
                  <a:pt x="469900" y="0"/>
                </a:moveTo>
                <a:lnTo>
                  <a:pt x="469900" y="12700"/>
                </a:lnTo>
                <a:lnTo>
                  <a:pt x="0" y="2921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51" name="Freeform 3951"/>
          <p:cNvSpPr/>
          <p:nvPr/>
        </p:nvSpPr>
        <p:spPr>
          <a:xfrm rot="-5400000">
            <a:off x="4683443" y="4479132"/>
            <a:ext cx="17621" cy="10953"/>
          </a:xfrm>
          <a:custGeom>
            <a:avLst/>
            <a:gdLst/>
            <a:ahLst/>
            <a:cxnLst/>
            <a:rect l="0" t="0" r="0" b="0"/>
            <a:pathLst>
              <a:path w="469900" h="292100">
                <a:moveTo>
                  <a:pt x="469900" y="0"/>
                </a:moveTo>
                <a:lnTo>
                  <a:pt x="0" y="292100"/>
                </a:lnTo>
                <a:lnTo>
                  <a:pt x="469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52" name="Freeform 3952"/>
          <p:cNvSpPr/>
          <p:nvPr/>
        </p:nvSpPr>
        <p:spPr>
          <a:xfrm rot="-5400000">
            <a:off x="4665107" y="4490324"/>
            <a:ext cx="18097" cy="10953"/>
          </a:xfrm>
          <a:custGeom>
            <a:avLst/>
            <a:gdLst/>
            <a:ahLst/>
            <a:cxnLst/>
            <a:rect l="0" t="0" r="0" b="0"/>
            <a:pathLst>
              <a:path w="482600" h="292100">
                <a:moveTo>
                  <a:pt x="482600" y="12700"/>
                </a:moveTo>
                <a:lnTo>
                  <a:pt x="469900" y="0"/>
                </a:lnTo>
                <a:lnTo>
                  <a:pt x="0" y="279400"/>
                </a:lnTo>
                <a:lnTo>
                  <a:pt x="12700" y="292100"/>
                </a:lnTo>
                <a:lnTo>
                  <a:pt x="48260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53" name="Freeform 3953"/>
          <p:cNvSpPr/>
          <p:nvPr/>
        </p:nvSpPr>
        <p:spPr>
          <a:xfrm rot="-5400000">
            <a:off x="4657725" y="4471036"/>
            <a:ext cx="17621" cy="11906"/>
          </a:xfrm>
          <a:custGeom>
            <a:avLst/>
            <a:gdLst/>
            <a:ahLst/>
            <a:cxnLst/>
            <a:rect l="0" t="0" r="0" b="0"/>
            <a:pathLst>
              <a:path w="469900" h="317500">
                <a:moveTo>
                  <a:pt x="215900" y="152400"/>
                </a:moveTo>
                <a:lnTo>
                  <a:pt x="469900" y="317500"/>
                </a:lnTo>
                <a:lnTo>
                  <a:pt x="127000" y="76200"/>
                </a:lnTo>
                <a:lnTo>
                  <a:pt x="215900" y="152400"/>
                </a:lnTo>
                <a:lnTo>
                  <a:pt x="88900" y="63500"/>
                </a:lnTo>
                <a:lnTo>
                  <a:pt x="63500" y="38100"/>
                </a:lnTo>
                <a:lnTo>
                  <a:pt x="0" y="0"/>
                </a:lnTo>
                <a:lnTo>
                  <a:pt x="12700" y="0"/>
                </a:lnTo>
                <a:lnTo>
                  <a:pt x="127000" y="76200"/>
                </a:lnTo>
                <a:lnTo>
                  <a:pt x="2159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54" name="Freeform 3954"/>
          <p:cNvSpPr/>
          <p:nvPr/>
        </p:nvSpPr>
        <p:spPr>
          <a:xfrm rot="-5400000">
            <a:off x="4644629" y="4458892"/>
            <a:ext cx="12858" cy="8572"/>
          </a:xfrm>
          <a:custGeom>
            <a:avLst/>
            <a:gdLst/>
            <a:ahLst/>
            <a:cxnLst/>
            <a:rect l="0" t="0" r="0" b="0"/>
            <a:pathLst>
              <a:path w="342900" h="228600">
                <a:moveTo>
                  <a:pt x="342900" y="228600"/>
                </a:moveTo>
                <a:lnTo>
                  <a:pt x="0" y="0"/>
                </a:lnTo>
                <a:lnTo>
                  <a:pt x="101600" y="63500"/>
                </a:lnTo>
                <a:lnTo>
                  <a:pt x="342900" y="228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55" name="Freeform 3955"/>
          <p:cNvSpPr/>
          <p:nvPr/>
        </p:nvSpPr>
        <p:spPr>
          <a:xfrm rot="-5400000">
            <a:off x="4642009" y="4467226"/>
            <a:ext cx="8572" cy="5715"/>
          </a:xfrm>
          <a:custGeom>
            <a:avLst/>
            <a:gdLst/>
            <a:ahLst/>
            <a:cxnLst/>
            <a:rect l="0" t="0" r="0" b="0"/>
            <a:pathLst>
              <a:path w="228600" h="152400">
                <a:moveTo>
                  <a:pt x="127000" y="88900"/>
                </a:moveTo>
                <a:lnTo>
                  <a:pt x="12700" y="12700"/>
                </a:lnTo>
                <a:lnTo>
                  <a:pt x="0" y="0"/>
                </a:lnTo>
                <a:lnTo>
                  <a:pt x="63500" y="38100"/>
                </a:lnTo>
                <a:lnTo>
                  <a:pt x="88900" y="63500"/>
                </a:lnTo>
                <a:lnTo>
                  <a:pt x="228600" y="152400"/>
                </a:lnTo>
                <a:lnTo>
                  <a:pt x="127000" y="88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56" name="Freeform 3956"/>
          <p:cNvSpPr/>
          <p:nvPr/>
        </p:nvSpPr>
        <p:spPr>
          <a:xfrm rot="-5400000">
            <a:off x="4657725" y="4454367"/>
            <a:ext cx="11430" cy="17145"/>
          </a:xfrm>
          <a:custGeom>
            <a:avLst/>
            <a:gdLst/>
            <a:ahLst/>
            <a:cxnLst/>
            <a:rect l="0" t="0" r="0" b="0"/>
            <a:pathLst>
              <a:path w="304800" h="457200">
                <a:moveTo>
                  <a:pt x="0" y="457200"/>
                </a:moveTo>
                <a:lnTo>
                  <a:pt x="3048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57" name="Freeform 3957"/>
          <p:cNvSpPr/>
          <p:nvPr/>
        </p:nvSpPr>
        <p:spPr>
          <a:xfrm rot="-5400000">
            <a:off x="4657725" y="4454367"/>
            <a:ext cx="11430" cy="17145"/>
          </a:xfrm>
          <a:custGeom>
            <a:avLst/>
            <a:gdLst/>
            <a:ahLst/>
            <a:cxnLst/>
            <a:rect l="0" t="0" r="0" b="0"/>
            <a:pathLst>
              <a:path w="304800" h="457200">
                <a:moveTo>
                  <a:pt x="0" y="457200"/>
                </a:moveTo>
                <a:lnTo>
                  <a:pt x="3048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58" name="Freeform 3958"/>
          <p:cNvSpPr/>
          <p:nvPr/>
        </p:nvSpPr>
        <p:spPr>
          <a:xfrm rot="-5400000">
            <a:off x="4657725" y="4454367"/>
            <a:ext cx="11430" cy="17145"/>
          </a:xfrm>
          <a:custGeom>
            <a:avLst/>
            <a:gdLst/>
            <a:ahLst/>
            <a:cxnLst/>
            <a:rect l="0" t="0" r="0" b="0"/>
            <a:pathLst>
              <a:path w="304800" h="457200">
                <a:moveTo>
                  <a:pt x="0" y="457200"/>
                </a:moveTo>
                <a:lnTo>
                  <a:pt x="3048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59" name="Freeform 3959"/>
          <p:cNvSpPr/>
          <p:nvPr/>
        </p:nvSpPr>
        <p:spPr>
          <a:xfrm rot="-5400000">
            <a:off x="4657725" y="4454367"/>
            <a:ext cx="11430" cy="17145"/>
          </a:xfrm>
          <a:custGeom>
            <a:avLst/>
            <a:gdLst/>
            <a:ahLst/>
            <a:cxnLst/>
            <a:rect l="0" t="0" r="0" b="0"/>
            <a:pathLst>
              <a:path w="304800" h="457200">
                <a:moveTo>
                  <a:pt x="0" y="457200"/>
                </a:moveTo>
                <a:lnTo>
                  <a:pt x="3048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60" name="Freeform 3960"/>
          <p:cNvSpPr/>
          <p:nvPr/>
        </p:nvSpPr>
        <p:spPr>
          <a:xfrm rot="-5400000">
            <a:off x="4657725" y="4454367"/>
            <a:ext cx="11430" cy="17145"/>
          </a:xfrm>
          <a:custGeom>
            <a:avLst/>
            <a:gdLst/>
            <a:ahLst/>
            <a:cxnLst/>
            <a:rect l="0" t="0" r="0" b="0"/>
            <a:pathLst>
              <a:path w="304800" h="457200">
                <a:moveTo>
                  <a:pt x="0" y="457200"/>
                </a:moveTo>
                <a:lnTo>
                  <a:pt x="3048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61" name="Freeform 3961"/>
          <p:cNvSpPr/>
          <p:nvPr/>
        </p:nvSpPr>
        <p:spPr>
          <a:xfrm rot="-5400000">
            <a:off x="4657725" y="4454367"/>
            <a:ext cx="11430" cy="17145"/>
          </a:xfrm>
          <a:custGeom>
            <a:avLst/>
            <a:gdLst/>
            <a:ahLst/>
            <a:cxnLst/>
            <a:rect l="0" t="0" r="0" b="0"/>
            <a:pathLst>
              <a:path w="304800" h="457200">
                <a:moveTo>
                  <a:pt x="0" y="457200"/>
                </a:moveTo>
                <a:lnTo>
                  <a:pt x="3048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62" name="Freeform 3962"/>
          <p:cNvSpPr/>
          <p:nvPr/>
        </p:nvSpPr>
        <p:spPr>
          <a:xfrm rot="-5400000">
            <a:off x="4657725" y="4454367"/>
            <a:ext cx="11430" cy="17145"/>
          </a:xfrm>
          <a:custGeom>
            <a:avLst/>
            <a:gdLst/>
            <a:ahLst/>
            <a:cxnLst/>
            <a:rect l="0" t="0" r="0" b="0"/>
            <a:pathLst>
              <a:path w="304800" h="457200">
                <a:moveTo>
                  <a:pt x="0" y="457200"/>
                </a:moveTo>
                <a:lnTo>
                  <a:pt x="3048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63" name="Freeform 3963"/>
          <p:cNvSpPr/>
          <p:nvPr/>
        </p:nvSpPr>
        <p:spPr>
          <a:xfrm rot="-5400000">
            <a:off x="4657487" y="4454129"/>
            <a:ext cx="11906" cy="17145"/>
          </a:xfrm>
          <a:custGeom>
            <a:avLst/>
            <a:gdLst/>
            <a:ahLst/>
            <a:cxnLst/>
            <a:rect l="0" t="0" r="0" b="0"/>
            <a:pathLst>
              <a:path w="317500" h="457200">
                <a:moveTo>
                  <a:pt x="0" y="457200"/>
                </a:moveTo>
                <a:lnTo>
                  <a:pt x="304800" y="0"/>
                </a:lnTo>
                <a:lnTo>
                  <a:pt x="3175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64" name="Freeform 3964"/>
          <p:cNvSpPr/>
          <p:nvPr/>
        </p:nvSpPr>
        <p:spPr>
          <a:xfrm rot="-5400000">
            <a:off x="4657487" y="4454129"/>
            <a:ext cx="11906" cy="17145"/>
          </a:xfrm>
          <a:custGeom>
            <a:avLst/>
            <a:gdLst/>
            <a:ahLst/>
            <a:cxnLst/>
            <a:rect l="0" t="0" r="0" b="0"/>
            <a:pathLst>
              <a:path w="317500" h="457200">
                <a:moveTo>
                  <a:pt x="0" y="457200"/>
                </a:moveTo>
                <a:lnTo>
                  <a:pt x="317500" y="0"/>
                </a:lnTo>
                <a:lnTo>
                  <a:pt x="317500" y="1270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65" name="Freeform 3965"/>
          <p:cNvSpPr/>
          <p:nvPr/>
        </p:nvSpPr>
        <p:spPr>
          <a:xfrm rot="-5400000">
            <a:off x="4657725" y="4454367"/>
            <a:ext cx="11906" cy="16668"/>
          </a:xfrm>
          <a:custGeom>
            <a:avLst/>
            <a:gdLst/>
            <a:ahLst/>
            <a:cxnLst/>
            <a:rect l="0" t="0" r="0" b="0"/>
            <a:pathLst>
              <a:path w="317500" h="444500">
                <a:moveTo>
                  <a:pt x="0" y="444500"/>
                </a:moveTo>
                <a:lnTo>
                  <a:pt x="317500" y="0"/>
                </a:lnTo>
                <a:lnTo>
                  <a:pt x="0" y="444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66" name="Freeform 3966"/>
          <p:cNvSpPr/>
          <p:nvPr/>
        </p:nvSpPr>
        <p:spPr>
          <a:xfrm rot="-5400000">
            <a:off x="4657725" y="4454367"/>
            <a:ext cx="11906" cy="16668"/>
          </a:xfrm>
          <a:custGeom>
            <a:avLst/>
            <a:gdLst/>
            <a:ahLst/>
            <a:cxnLst/>
            <a:rect l="0" t="0" r="0" b="0"/>
            <a:pathLst>
              <a:path w="317500" h="444500">
                <a:moveTo>
                  <a:pt x="0" y="444500"/>
                </a:moveTo>
                <a:lnTo>
                  <a:pt x="317500" y="0"/>
                </a:lnTo>
                <a:lnTo>
                  <a:pt x="0" y="444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67" name="Freeform 3967"/>
          <p:cNvSpPr/>
          <p:nvPr/>
        </p:nvSpPr>
        <p:spPr>
          <a:xfrm rot="-5400000">
            <a:off x="4657963" y="4454129"/>
            <a:ext cx="11906" cy="17145"/>
          </a:xfrm>
          <a:custGeom>
            <a:avLst/>
            <a:gdLst/>
            <a:ahLst/>
            <a:cxnLst/>
            <a:rect l="0" t="0" r="0" b="0"/>
            <a:pathLst>
              <a:path w="317500" h="457200">
                <a:moveTo>
                  <a:pt x="0" y="457200"/>
                </a:moveTo>
                <a:lnTo>
                  <a:pt x="0" y="444500"/>
                </a:lnTo>
                <a:lnTo>
                  <a:pt x="3175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68" name="Freeform 3968"/>
          <p:cNvSpPr/>
          <p:nvPr/>
        </p:nvSpPr>
        <p:spPr>
          <a:xfrm rot="-5400000">
            <a:off x="4657963" y="4454129"/>
            <a:ext cx="11906" cy="17145"/>
          </a:xfrm>
          <a:custGeom>
            <a:avLst/>
            <a:gdLst/>
            <a:ahLst/>
            <a:cxnLst/>
            <a:rect l="0" t="0" r="0" b="0"/>
            <a:pathLst>
              <a:path w="317500" h="457200">
                <a:moveTo>
                  <a:pt x="12700" y="457200"/>
                </a:moveTo>
                <a:lnTo>
                  <a:pt x="0" y="457200"/>
                </a:lnTo>
                <a:lnTo>
                  <a:pt x="317500" y="0"/>
                </a:lnTo>
                <a:lnTo>
                  <a:pt x="1270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69" name="Freeform 3969"/>
          <p:cNvSpPr/>
          <p:nvPr/>
        </p:nvSpPr>
        <p:spPr>
          <a:xfrm rot="-5400000">
            <a:off x="4658201" y="4453891"/>
            <a:ext cx="11430" cy="17145"/>
          </a:xfrm>
          <a:custGeom>
            <a:avLst/>
            <a:gdLst/>
            <a:ahLst/>
            <a:cxnLst/>
            <a:rect l="0" t="0" r="0" b="0"/>
            <a:pathLst>
              <a:path w="304800" h="457200">
                <a:moveTo>
                  <a:pt x="0" y="457200"/>
                </a:moveTo>
                <a:lnTo>
                  <a:pt x="3048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70" name="Freeform 3970"/>
          <p:cNvSpPr/>
          <p:nvPr/>
        </p:nvSpPr>
        <p:spPr>
          <a:xfrm rot="-5400000">
            <a:off x="4658201" y="4453891"/>
            <a:ext cx="11430" cy="17145"/>
          </a:xfrm>
          <a:custGeom>
            <a:avLst/>
            <a:gdLst/>
            <a:ahLst/>
            <a:cxnLst/>
            <a:rect l="0" t="0" r="0" b="0"/>
            <a:pathLst>
              <a:path w="304800" h="457200">
                <a:moveTo>
                  <a:pt x="0" y="457200"/>
                </a:moveTo>
                <a:lnTo>
                  <a:pt x="3048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71" name="Freeform 3971"/>
          <p:cNvSpPr/>
          <p:nvPr/>
        </p:nvSpPr>
        <p:spPr>
          <a:xfrm rot="-5400000">
            <a:off x="4658201" y="4453891"/>
            <a:ext cx="11430" cy="17145"/>
          </a:xfrm>
          <a:custGeom>
            <a:avLst/>
            <a:gdLst/>
            <a:ahLst/>
            <a:cxnLst/>
            <a:rect l="0" t="0" r="0" b="0"/>
            <a:pathLst>
              <a:path w="304800" h="457200">
                <a:moveTo>
                  <a:pt x="0" y="457200"/>
                </a:moveTo>
                <a:lnTo>
                  <a:pt x="3048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72" name="Freeform 3972"/>
          <p:cNvSpPr/>
          <p:nvPr/>
        </p:nvSpPr>
        <p:spPr>
          <a:xfrm rot="-5400000">
            <a:off x="4658201" y="4453891"/>
            <a:ext cx="11430" cy="17145"/>
          </a:xfrm>
          <a:custGeom>
            <a:avLst/>
            <a:gdLst/>
            <a:ahLst/>
            <a:cxnLst/>
            <a:rect l="0" t="0" r="0" b="0"/>
            <a:pathLst>
              <a:path w="304800" h="457200">
                <a:moveTo>
                  <a:pt x="0" y="457200"/>
                </a:moveTo>
                <a:lnTo>
                  <a:pt x="3048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73" name="Freeform 3973"/>
          <p:cNvSpPr/>
          <p:nvPr/>
        </p:nvSpPr>
        <p:spPr>
          <a:xfrm rot="-5400000">
            <a:off x="4658201" y="4453891"/>
            <a:ext cx="11430" cy="17145"/>
          </a:xfrm>
          <a:custGeom>
            <a:avLst/>
            <a:gdLst/>
            <a:ahLst/>
            <a:cxnLst/>
            <a:rect l="0" t="0" r="0" b="0"/>
            <a:pathLst>
              <a:path w="304800" h="457200">
                <a:moveTo>
                  <a:pt x="0" y="457200"/>
                </a:moveTo>
                <a:lnTo>
                  <a:pt x="3048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74" name="Freeform 3974"/>
          <p:cNvSpPr/>
          <p:nvPr/>
        </p:nvSpPr>
        <p:spPr>
          <a:xfrm rot="-5400000">
            <a:off x="4658201" y="4453891"/>
            <a:ext cx="11430" cy="17145"/>
          </a:xfrm>
          <a:custGeom>
            <a:avLst/>
            <a:gdLst/>
            <a:ahLst/>
            <a:cxnLst/>
            <a:rect l="0" t="0" r="0" b="0"/>
            <a:pathLst>
              <a:path w="304800" h="457200">
                <a:moveTo>
                  <a:pt x="0" y="457200"/>
                </a:moveTo>
                <a:lnTo>
                  <a:pt x="3048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75" name="Freeform 3975"/>
          <p:cNvSpPr/>
          <p:nvPr/>
        </p:nvSpPr>
        <p:spPr>
          <a:xfrm rot="-5400000">
            <a:off x="4658201" y="4453891"/>
            <a:ext cx="11430" cy="17145"/>
          </a:xfrm>
          <a:custGeom>
            <a:avLst/>
            <a:gdLst/>
            <a:ahLst/>
            <a:cxnLst/>
            <a:rect l="0" t="0" r="0" b="0"/>
            <a:pathLst>
              <a:path w="304800" h="457200">
                <a:moveTo>
                  <a:pt x="0" y="457200"/>
                </a:moveTo>
                <a:lnTo>
                  <a:pt x="3048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76" name="Freeform 3976"/>
          <p:cNvSpPr/>
          <p:nvPr/>
        </p:nvSpPr>
        <p:spPr>
          <a:xfrm rot="-5400000">
            <a:off x="4658201" y="4453891"/>
            <a:ext cx="11430" cy="17145"/>
          </a:xfrm>
          <a:custGeom>
            <a:avLst/>
            <a:gdLst/>
            <a:ahLst/>
            <a:cxnLst/>
            <a:rect l="0" t="0" r="0" b="0"/>
            <a:pathLst>
              <a:path w="304800" h="457200">
                <a:moveTo>
                  <a:pt x="0" y="457200"/>
                </a:moveTo>
                <a:lnTo>
                  <a:pt x="3048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77" name="Freeform 3977"/>
          <p:cNvSpPr/>
          <p:nvPr/>
        </p:nvSpPr>
        <p:spPr>
          <a:xfrm rot="-5400000">
            <a:off x="4658201" y="4453891"/>
            <a:ext cx="11430" cy="17145"/>
          </a:xfrm>
          <a:custGeom>
            <a:avLst/>
            <a:gdLst/>
            <a:ahLst/>
            <a:cxnLst/>
            <a:rect l="0" t="0" r="0" b="0"/>
            <a:pathLst>
              <a:path w="304800" h="457200">
                <a:moveTo>
                  <a:pt x="0" y="457200"/>
                </a:moveTo>
                <a:lnTo>
                  <a:pt x="3048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78" name="Freeform 3978"/>
          <p:cNvSpPr/>
          <p:nvPr/>
        </p:nvSpPr>
        <p:spPr>
          <a:xfrm rot="-5400000">
            <a:off x="4658201" y="4453891"/>
            <a:ext cx="11430" cy="17145"/>
          </a:xfrm>
          <a:custGeom>
            <a:avLst/>
            <a:gdLst/>
            <a:ahLst/>
            <a:cxnLst/>
            <a:rect l="0" t="0" r="0" b="0"/>
            <a:pathLst>
              <a:path w="304800" h="457200">
                <a:moveTo>
                  <a:pt x="0" y="457200"/>
                </a:moveTo>
                <a:lnTo>
                  <a:pt x="3048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79" name="Freeform 3979"/>
          <p:cNvSpPr/>
          <p:nvPr/>
        </p:nvSpPr>
        <p:spPr>
          <a:xfrm rot="-5400000">
            <a:off x="4658201" y="4453891"/>
            <a:ext cx="11430" cy="17145"/>
          </a:xfrm>
          <a:custGeom>
            <a:avLst/>
            <a:gdLst/>
            <a:ahLst/>
            <a:cxnLst/>
            <a:rect l="0" t="0" r="0" b="0"/>
            <a:pathLst>
              <a:path w="304800" h="457200">
                <a:moveTo>
                  <a:pt x="0" y="457200"/>
                </a:moveTo>
                <a:lnTo>
                  <a:pt x="3048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80" name="Freeform 3980"/>
          <p:cNvSpPr/>
          <p:nvPr/>
        </p:nvSpPr>
        <p:spPr>
          <a:xfrm rot="-5400000">
            <a:off x="4658201" y="4453891"/>
            <a:ext cx="11430" cy="17145"/>
          </a:xfrm>
          <a:custGeom>
            <a:avLst/>
            <a:gdLst/>
            <a:ahLst/>
            <a:cxnLst/>
            <a:rect l="0" t="0" r="0" b="0"/>
            <a:pathLst>
              <a:path w="304800" h="457200">
                <a:moveTo>
                  <a:pt x="0" y="457200"/>
                </a:moveTo>
                <a:lnTo>
                  <a:pt x="3048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81" name="Freeform 3981"/>
          <p:cNvSpPr/>
          <p:nvPr/>
        </p:nvSpPr>
        <p:spPr>
          <a:xfrm rot="-5400000">
            <a:off x="4658201" y="4453891"/>
            <a:ext cx="11430" cy="17145"/>
          </a:xfrm>
          <a:custGeom>
            <a:avLst/>
            <a:gdLst/>
            <a:ahLst/>
            <a:cxnLst/>
            <a:rect l="0" t="0" r="0" b="0"/>
            <a:pathLst>
              <a:path w="304800" h="457200">
                <a:moveTo>
                  <a:pt x="0" y="457200"/>
                </a:moveTo>
                <a:lnTo>
                  <a:pt x="3048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82" name="Freeform 3982"/>
          <p:cNvSpPr/>
          <p:nvPr/>
        </p:nvSpPr>
        <p:spPr>
          <a:xfrm rot="-5400000">
            <a:off x="4658201" y="4453891"/>
            <a:ext cx="11430" cy="17145"/>
          </a:xfrm>
          <a:custGeom>
            <a:avLst/>
            <a:gdLst/>
            <a:ahLst/>
            <a:cxnLst/>
            <a:rect l="0" t="0" r="0" b="0"/>
            <a:pathLst>
              <a:path w="304800" h="457200">
                <a:moveTo>
                  <a:pt x="0" y="457200"/>
                </a:moveTo>
                <a:lnTo>
                  <a:pt x="3048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83" name="Freeform 3983"/>
          <p:cNvSpPr/>
          <p:nvPr/>
        </p:nvSpPr>
        <p:spPr>
          <a:xfrm rot="-5400000">
            <a:off x="4658201" y="4453891"/>
            <a:ext cx="11430" cy="17145"/>
          </a:xfrm>
          <a:custGeom>
            <a:avLst/>
            <a:gdLst/>
            <a:ahLst/>
            <a:cxnLst/>
            <a:rect l="0" t="0" r="0" b="0"/>
            <a:pathLst>
              <a:path w="304800" h="457200">
                <a:moveTo>
                  <a:pt x="0" y="457200"/>
                </a:moveTo>
                <a:lnTo>
                  <a:pt x="3048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84" name="Freeform 3984"/>
          <p:cNvSpPr/>
          <p:nvPr/>
        </p:nvSpPr>
        <p:spPr>
          <a:xfrm rot="-5400000">
            <a:off x="4658201" y="4453891"/>
            <a:ext cx="11430" cy="17145"/>
          </a:xfrm>
          <a:custGeom>
            <a:avLst/>
            <a:gdLst/>
            <a:ahLst/>
            <a:cxnLst/>
            <a:rect l="0" t="0" r="0" b="0"/>
            <a:pathLst>
              <a:path w="304800" h="457200">
                <a:moveTo>
                  <a:pt x="0" y="457200"/>
                </a:moveTo>
                <a:lnTo>
                  <a:pt x="3048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85" name="Freeform 3985"/>
          <p:cNvSpPr/>
          <p:nvPr/>
        </p:nvSpPr>
        <p:spPr>
          <a:xfrm rot="-5400000">
            <a:off x="4658201" y="4453891"/>
            <a:ext cx="11430" cy="17145"/>
          </a:xfrm>
          <a:custGeom>
            <a:avLst/>
            <a:gdLst/>
            <a:ahLst/>
            <a:cxnLst/>
            <a:rect l="0" t="0" r="0" b="0"/>
            <a:pathLst>
              <a:path w="304800" h="457200">
                <a:moveTo>
                  <a:pt x="0" y="457200"/>
                </a:moveTo>
                <a:lnTo>
                  <a:pt x="3048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86" name="Freeform 3986"/>
          <p:cNvSpPr/>
          <p:nvPr/>
        </p:nvSpPr>
        <p:spPr>
          <a:xfrm rot="-5400000">
            <a:off x="4658201" y="4453891"/>
            <a:ext cx="11430" cy="17145"/>
          </a:xfrm>
          <a:custGeom>
            <a:avLst/>
            <a:gdLst/>
            <a:ahLst/>
            <a:cxnLst/>
            <a:rect l="0" t="0" r="0" b="0"/>
            <a:pathLst>
              <a:path w="304800" h="457200">
                <a:moveTo>
                  <a:pt x="0" y="457200"/>
                </a:moveTo>
                <a:lnTo>
                  <a:pt x="3048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87" name="Freeform 3987"/>
          <p:cNvSpPr/>
          <p:nvPr/>
        </p:nvSpPr>
        <p:spPr>
          <a:xfrm rot="-5400000">
            <a:off x="4658201" y="4453891"/>
            <a:ext cx="11430" cy="17145"/>
          </a:xfrm>
          <a:custGeom>
            <a:avLst/>
            <a:gdLst/>
            <a:ahLst/>
            <a:cxnLst/>
            <a:rect l="0" t="0" r="0" b="0"/>
            <a:pathLst>
              <a:path w="304800" h="457200">
                <a:moveTo>
                  <a:pt x="0" y="457200"/>
                </a:moveTo>
                <a:lnTo>
                  <a:pt x="3048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88" name="Freeform 3988"/>
          <p:cNvSpPr/>
          <p:nvPr/>
        </p:nvSpPr>
        <p:spPr>
          <a:xfrm rot="-5400000">
            <a:off x="4658201" y="4453891"/>
            <a:ext cx="11430" cy="17145"/>
          </a:xfrm>
          <a:custGeom>
            <a:avLst/>
            <a:gdLst/>
            <a:ahLst/>
            <a:cxnLst/>
            <a:rect l="0" t="0" r="0" b="0"/>
            <a:pathLst>
              <a:path w="304800" h="457200">
                <a:moveTo>
                  <a:pt x="0" y="457200"/>
                </a:moveTo>
                <a:lnTo>
                  <a:pt x="3048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89" name="Freeform 3989"/>
          <p:cNvSpPr/>
          <p:nvPr/>
        </p:nvSpPr>
        <p:spPr>
          <a:xfrm rot="-5400000">
            <a:off x="4658201" y="4453891"/>
            <a:ext cx="11430" cy="17145"/>
          </a:xfrm>
          <a:custGeom>
            <a:avLst/>
            <a:gdLst/>
            <a:ahLst/>
            <a:cxnLst/>
            <a:rect l="0" t="0" r="0" b="0"/>
            <a:pathLst>
              <a:path w="304800" h="457200">
                <a:moveTo>
                  <a:pt x="0" y="457200"/>
                </a:moveTo>
                <a:lnTo>
                  <a:pt x="3048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90" name="Freeform 3990"/>
          <p:cNvSpPr/>
          <p:nvPr/>
        </p:nvSpPr>
        <p:spPr>
          <a:xfrm rot="-5400000">
            <a:off x="4658201" y="4453891"/>
            <a:ext cx="11430" cy="17145"/>
          </a:xfrm>
          <a:custGeom>
            <a:avLst/>
            <a:gdLst/>
            <a:ahLst/>
            <a:cxnLst/>
            <a:rect l="0" t="0" r="0" b="0"/>
            <a:pathLst>
              <a:path w="304800" h="457200">
                <a:moveTo>
                  <a:pt x="0" y="457200"/>
                </a:moveTo>
                <a:lnTo>
                  <a:pt x="3048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91" name="Freeform 3991"/>
          <p:cNvSpPr/>
          <p:nvPr/>
        </p:nvSpPr>
        <p:spPr>
          <a:xfrm rot="-5400000">
            <a:off x="4658201" y="4453891"/>
            <a:ext cx="11430" cy="17145"/>
          </a:xfrm>
          <a:custGeom>
            <a:avLst/>
            <a:gdLst/>
            <a:ahLst/>
            <a:cxnLst/>
            <a:rect l="0" t="0" r="0" b="0"/>
            <a:pathLst>
              <a:path w="304800" h="457200">
                <a:moveTo>
                  <a:pt x="0" y="457200"/>
                </a:moveTo>
                <a:lnTo>
                  <a:pt x="304800" y="0"/>
                </a:lnTo>
                <a:lnTo>
                  <a:pt x="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92" name="Freeform 3992"/>
          <p:cNvSpPr/>
          <p:nvPr/>
        </p:nvSpPr>
        <p:spPr>
          <a:xfrm rot="-5400000">
            <a:off x="4646057" y="4471274"/>
            <a:ext cx="11906" cy="17145"/>
          </a:xfrm>
          <a:custGeom>
            <a:avLst/>
            <a:gdLst/>
            <a:ahLst/>
            <a:cxnLst/>
            <a:rect l="0" t="0" r="0" b="0"/>
            <a:pathLst>
              <a:path w="317500" h="457200">
                <a:moveTo>
                  <a:pt x="12700" y="457200"/>
                </a:moveTo>
                <a:lnTo>
                  <a:pt x="0" y="457200"/>
                </a:lnTo>
                <a:lnTo>
                  <a:pt x="304800" y="0"/>
                </a:lnTo>
                <a:lnTo>
                  <a:pt x="317500" y="12700"/>
                </a:lnTo>
                <a:lnTo>
                  <a:pt x="12700" y="457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93" name="Freeform 3993"/>
          <p:cNvSpPr/>
          <p:nvPr/>
        </p:nvSpPr>
        <p:spPr>
          <a:xfrm rot="-5400000">
            <a:off x="4682252" y="4489848"/>
            <a:ext cx="13811" cy="16192"/>
          </a:xfrm>
          <a:custGeom>
            <a:avLst/>
            <a:gdLst/>
            <a:ahLst/>
            <a:cxnLst/>
            <a:rect l="0" t="0" r="0" b="0"/>
            <a:pathLst>
              <a:path w="368300" h="431800">
                <a:moveTo>
                  <a:pt x="101600" y="114300"/>
                </a:moveTo>
                <a:lnTo>
                  <a:pt x="177800" y="203200"/>
                </a:lnTo>
                <a:lnTo>
                  <a:pt x="368300" y="431800"/>
                </a:lnTo>
                <a:lnTo>
                  <a:pt x="355600" y="431800"/>
                </a:lnTo>
                <a:lnTo>
                  <a:pt x="101600" y="114300"/>
                </a:lnTo>
                <a:lnTo>
                  <a:pt x="177800" y="203200"/>
                </a:lnTo>
                <a:lnTo>
                  <a:pt x="76200" y="76200"/>
                </a:lnTo>
                <a:lnTo>
                  <a:pt x="50800" y="50800"/>
                </a:lnTo>
                <a:lnTo>
                  <a:pt x="0" y="0"/>
                </a:lnTo>
                <a:lnTo>
                  <a:pt x="12700" y="12700"/>
                </a:lnTo>
                <a:lnTo>
                  <a:pt x="101600" y="114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94" name="Freeform 3994"/>
          <p:cNvSpPr/>
          <p:nvPr/>
        </p:nvSpPr>
        <p:spPr>
          <a:xfrm rot="-5400000">
            <a:off x="4669393" y="4473655"/>
            <a:ext cx="13335" cy="16668"/>
          </a:xfrm>
          <a:custGeom>
            <a:avLst/>
            <a:gdLst/>
            <a:ahLst/>
            <a:cxnLst/>
            <a:rect l="0" t="0" r="0" b="0"/>
            <a:pathLst>
              <a:path w="355600" h="444500">
                <a:moveTo>
                  <a:pt x="88900" y="114300"/>
                </a:moveTo>
                <a:lnTo>
                  <a:pt x="165100" y="215900"/>
                </a:lnTo>
                <a:lnTo>
                  <a:pt x="63500" y="88900"/>
                </a:lnTo>
                <a:lnTo>
                  <a:pt x="38100" y="63500"/>
                </a:lnTo>
                <a:lnTo>
                  <a:pt x="0" y="0"/>
                </a:lnTo>
                <a:lnTo>
                  <a:pt x="0" y="12700"/>
                </a:lnTo>
                <a:lnTo>
                  <a:pt x="88900" y="114300"/>
                </a:lnTo>
                <a:lnTo>
                  <a:pt x="165100" y="215900"/>
                </a:lnTo>
                <a:lnTo>
                  <a:pt x="355600" y="444500"/>
                </a:lnTo>
                <a:lnTo>
                  <a:pt x="355600" y="431800"/>
                </a:lnTo>
                <a:lnTo>
                  <a:pt x="88900" y="114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95" name="Freeform 3995"/>
          <p:cNvSpPr/>
          <p:nvPr/>
        </p:nvSpPr>
        <p:spPr>
          <a:xfrm rot="-5400000">
            <a:off x="4682490" y="4477227"/>
            <a:ext cx="15716" cy="12858"/>
          </a:xfrm>
          <a:custGeom>
            <a:avLst/>
            <a:gdLst/>
            <a:ahLst/>
            <a:cxnLst/>
            <a:rect l="0" t="0" r="0" b="0"/>
            <a:pathLst>
              <a:path w="419100" h="342900">
                <a:moveTo>
                  <a:pt x="0" y="342900"/>
                </a:moveTo>
                <a:lnTo>
                  <a:pt x="419100" y="0"/>
                </a:lnTo>
                <a:lnTo>
                  <a:pt x="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96" name="Freeform 3996"/>
          <p:cNvSpPr/>
          <p:nvPr/>
        </p:nvSpPr>
        <p:spPr>
          <a:xfrm rot="-5400000">
            <a:off x="4682490" y="4477227"/>
            <a:ext cx="15716" cy="12858"/>
          </a:xfrm>
          <a:custGeom>
            <a:avLst/>
            <a:gdLst/>
            <a:ahLst/>
            <a:cxnLst/>
            <a:rect l="0" t="0" r="0" b="0"/>
            <a:pathLst>
              <a:path w="419100" h="342900">
                <a:moveTo>
                  <a:pt x="0" y="342900"/>
                </a:moveTo>
                <a:lnTo>
                  <a:pt x="419100" y="0"/>
                </a:lnTo>
                <a:lnTo>
                  <a:pt x="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97" name="Freeform 3997"/>
          <p:cNvSpPr/>
          <p:nvPr/>
        </p:nvSpPr>
        <p:spPr>
          <a:xfrm rot="-5400000">
            <a:off x="4682490" y="4477227"/>
            <a:ext cx="15716" cy="12858"/>
          </a:xfrm>
          <a:custGeom>
            <a:avLst/>
            <a:gdLst/>
            <a:ahLst/>
            <a:cxnLst/>
            <a:rect l="0" t="0" r="0" b="0"/>
            <a:pathLst>
              <a:path w="419100" h="342900">
                <a:moveTo>
                  <a:pt x="0" y="342900"/>
                </a:moveTo>
                <a:lnTo>
                  <a:pt x="419100" y="0"/>
                </a:lnTo>
                <a:lnTo>
                  <a:pt x="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98" name="Freeform 3998"/>
          <p:cNvSpPr/>
          <p:nvPr/>
        </p:nvSpPr>
        <p:spPr>
          <a:xfrm rot="-5400000">
            <a:off x="4682729" y="4476989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0" y="355600"/>
                </a:moveTo>
                <a:lnTo>
                  <a:pt x="0" y="342900"/>
                </a:lnTo>
                <a:lnTo>
                  <a:pt x="4191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99" name="Freeform 3999"/>
          <p:cNvSpPr/>
          <p:nvPr/>
        </p:nvSpPr>
        <p:spPr>
          <a:xfrm rot="-5400000">
            <a:off x="4682729" y="4476989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0" y="355600"/>
                </a:moveTo>
                <a:lnTo>
                  <a:pt x="4191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00" name="Freeform 4000"/>
          <p:cNvSpPr/>
          <p:nvPr/>
        </p:nvSpPr>
        <p:spPr>
          <a:xfrm rot="-5400000">
            <a:off x="4682491" y="4476751"/>
            <a:ext cx="16192" cy="13335"/>
          </a:xfrm>
          <a:custGeom>
            <a:avLst/>
            <a:gdLst/>
            <a:ahLst/>
            <a:cxnLst/>
            <a:rect l="0" t="0" r="0" b="0"/>
            <a:pathLst>
              <a:path w="431800" h="355600">
                <a:moveTo>
                  <a:pt x="0" y="355600"/>
                </a:moveTo>
                <a:lnTo>
                  <a:pt x="419100" y="0"/>
                </a:lnTo>
                <a:lnTo>
                  <a:pt x="4318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01" name="Freeform 4001"/>
          <p:cNvSpPr/>
          <p:nvPr/>
        </p:nvSpPr>
        <p:spPr>
          <a:xfrm rot="-5400000">
            <a:off x="4682491" y="4476751"/>
            <a:ext cx="16192" cy="13335"/>
          </a:xfrm>
          <a:custGeom>
            <a:avLst/>
            <a:gdLst/>
            <a:ahLst/>
            <a:cxnLst/>
            <a:rect l="0" t="0" r="0" b="0"/>
            <a:pathLst>
              <a:path w="431800" h="355600">
                <a:moveTo>
                  <a:pt x="0" y="355600"/>
                </a:moveTo>
                <a:lnTo>
                  <a:pt x="4318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02" name="Freeform 4002"/>
          <p:cNvSpPr/>
          <p:nvPr/>
        </p:nvSpPr>
        <p:spPr>
          <a:xfrm rot="-5400000">
            <a:off x="4682491" y="4476751"/>
            <a:ext cx="16192" cy="13335"/>
          </a:xfrm>
          <a:custGeom>
            <a:avLst/>
            <a:gdLst/>
            <a:ahLst/>
            <a:cxnLst/>
            <a:rect l="0" t="0" r="0" b="0"/>
            <a:pathLst>
              <a:path w="431800" h="355600">
                <a:moveTo>
                  <a:pt x="0" y="355600"/>
                </a:moveTo>
                <a:lnTo>
                  <a:pt x="4318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03" name="Freeform 4003"/>
          <p:cNvSpPr/>
          <p:nvPr/>
        </p:nvSpPr>
        <p:spPr>
          <a:xfrm rot="-5400000">
            <a:off x="4682491" y="4476751"/>
            <a:ext cx="16192" cy="13335"/>
          </a:xfrm>
          <a:custGeom>
            <a:avLst/>
            <a:gdLst/>
            <a:ahLst/>
            <a:cxnLst/>
            <a:rect l="0" t="0" r="0" b="0"/>
            <a:pathLst>
              <a:path w="431800" h="355600">
                <a:moveTo>
                  <a:pt x="0" y="355600"/>
                </a:moveTo>
                <a:lnTo>
                  <a:pt x="4318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04" name="Freeform 4004"/>
          <p:cNvSpPr/>
          <p:nvPr/>
        </p:nvSpPr>
        <p:spPr>
          <a:xfrm rot="-5400000">
            <a:off x="4682491" y="4476751"/>
            <a:ext cx="16192" cy="13335"/>
          </a:xfrm>
          <a:custGeom>
            <a:avLst/>
            <a:gdLst/>
            <a:ahLst/>
            <a:cxnLst/>
            <a:rect l="0" t="0" r="0" b="0"/>
            <a:pathLst>
              <a:path w="431800" h="355600">
                <a:moveTo>
                  <a:pt x="0" y="355600"/>
                </a:moveTo>
                <a:lnTo>
                  <a:pt x="4318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05" name="Freeform 4005"/>
          <p:cNvSpPr/>
          <p:nvPr/>
        </p:nvSpPr>
        <p:spPr>
          <a:xfrm rot="-5400000">
            <a:off x="4682491" y="4476751"/>
            <a:ext cx="16192" cy="13335"/>
          </a:xfrm>
          <a:custGeom>
            <a:avLst/>
            <a:gdLst/>
            <a:ahLst/>
            <a:cxnLst/>
            <a:rect l="0" t="0" r="0" b="0"/>
            <a:pathLst>
              <a:path w="431800" h="355600">
                <a:moveTo>
                  <a:pt x="0" y="355600"/>
                </a:moveTo>
                <a:lnTo>
                  <a:pt x="4318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06" name="Freeform 4006"/>
          <p:cNvSpPr/>
          <p:nvPr/>
        </p:nvSpPr>
        <p:spPr>
          <a:xfrm rot="-5400000">
            <a:off x="4682491" y="4476751"/>
            <a:ext cx="16192" cy="13335"/>
          </a:xfrm>
          <a:custGeom>
            <a:avLst/>
            <a:gdLst/>
            <a:ahLst/>
            <a:cxnLst/>
            <a:rect l="0" t="0" r="0" b="0"/>
            <a:pathLst>
              <a:path w="431800" h="355600">
                <a:moveTo>
                  <a:pt x="0" y="355600"/>
                </a:moveTo>
                <a:lnTo>
                  <a:pt x="4318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07" name="Freeform 4007"/>
          <p:cNvSpPr/>
          <p:nvPr/>
        </p:nvSpPr>
        <p:spPr>
          <a:xfrm rot="-5400000">
            <a:off x="4682491" y="4476751"/>
            <a:ext cx="16192" cy="13335"/>
          </a:xfrm>
          <a:custGeom>
            <a:avLst/>
            <a:gdLst/>
            <a:ahLst/>
            <a:cxnLst/>
            <a:rect l="0" t="0" r="0" b="0"/>
            <a:pathLst>
              <a:path w="431800" h="355600">
                <a:moveTo>
                  <a:pt x="0" y="355600"/>
                </a:moveTo>
                <a:lnTo>
                  <a:pt x="4318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08" name="Freeform 4008"/>
          <p:cNvSpPr/>
          <p:nvPr/>
        </p:nvSpPr>
        <p:spPr>
          <a:xfrm rot="-5400000">
            <a:off x="4682491" y="4476751"/>
            <a:ext cx="16192" cy="13335"/>
          </a:xfrm>
          <a:custGeom>
            <a:avLst/>
            <a:gdLst/>
            <a:ahLst/>
            <a:cxnLst/>
            <a:rect l="0" t="0" r="0" b="0"/>
            <a:pathLst>
              <a:path w="431800" h="355600">
                <a:moveTo>
                  <a:pt x="0" y="355600"/>
                </a:moveTo>
                <a:lnTo>
                  <a:pt x="431800" y="0"/>
                </a:lnTo>
                <a:lnTo>
                  <a:pt x="431800" y="1270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09" name="Freeform 4009"/>
          <p:cNvSpPr/>
          <p:nvPr/>
        </p:nvSpPr>
        <p:spPr>
          <a:xfrm rot="-5400000">
            <a:off x="4682729" y="4476989"/>
            <a:ext cx="16192" cy="12858"/>
          </a:xfrm>
          <a:custGeom>
            <a:avLst/>
            <a:gdLst/>
            <a:ahLst/>
            <a:cxnLst/>
            <a:rect l="0" t="0" r="0" b="0"/>
            <a:pathLst>
              <a:path w="431800" h="342900">
                <a:moveTo>
                  <a:pt x="0" y="342900"/>
                </a:moveTo>
                <a:lnTo>
                  <a:pt x="431800" y="0"/>
                </a:lnTo>
                <a:lnTo>
                  <a:pt x="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10" name="Freeform 4010"/>
          <p:cNvSpPr/>
          <p:nvPr/>
        </p:nvSpPr>
        <p:spPr>
          <a:xfrm rot="-5400000">
            <a:off x="4682729" y="4476989"/>
            <a:ext cx="16192" cy="12858"/>
          </a:xfrm>
          <a:custGeom>
            <a:avLst/>
            <a:gdLst/>
            <a:ahLst/>
            <a:cxnLst/>
            <a:rect l="0" t="0" r="0" b="0"/>
            <a:pathLst>
              <a:path w="431800" h="342900">
                <a:moveTo>
                  <a:pt x="0" y="342900"/>
                </a:moveTo>
                <a:lnTo>
                  <a:pt x="431800" y="0"/>
                </a:lnTo>
                <a:lnTo>
                  <a:pt x="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11" name="Freeform 4011"/>
          <p:cNvSpPr/>
          <p:nvPr/>
        </p:nvSpPr>
        <p:spPr>
          <a:xfrm rot="-5400000">
            <a:off x="4682729" y="4476989"/>
            <a:ext cx="16192" cy="12858"/>
          </a:xfrm>
          <a:custGeom>
            <a:avLst/>
            <a:gdLst/>
            <a:ahLst/>
            <a:cxnLst/>
            <a:rect l="0" t="0" r="0" b="0"/>
            <a:pathLst>
              <a:path w="431800" h="342900">
                <a:moveTo>
                  <a:pt x="12700" y="342900"/>
                </a:moveTo>
                <a:lnTo>
                  <a:pt x="0" y="342900"/>
                </a:lnTo>
                <a:lnTo>
                  <a:pt x="431800" y="0"/>
                </a:lnTo>
                <a:lnTo>
                  <a:pt x="1270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12" name="Freeform 4012"/>
          <p:cNvSpPr/>
          <p:nvPr/>
        </p:nvSpPr>
        <p:spPr>
          <a:xfrm rot="-5400000">
            <a:off x="4682967" y="4476751"/>
            <a:ext cx="15716" cy="12858"/>
          </a:xfrm>
          <a:custGeom>
            <a:avLst/>
            <a:gdLst/>
            <a:ahLst/>
            <a:cxnLst/>
            <a:rect l="0" t="0" r="0" b="0"/>
            <a:pathLst>
              <a:path w="419100" h="342900">
                <a:moveTo>
                  <a:pt x="0" y="342900"/>
                </a:moveTo>
                <a:lnTo>
                  <a:pt x="419100" y="0"/>
                </a:lnTo>
                <a:lnTo>
                  <a:pt x="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13" name="Freeform 4013"/>
          <p:cNvSpPr/>
          <p:nvPr/>
        </p:nvSpPr>
        <p:spPr>
          <a:xfrm rot="-5400000">
            <a:off x="4682967" y="4476751"/>
            <a:ext cx="15716" cy="12858"/>
          </a:xfrm>
          <a:custGeom>
            <a:avLst/>
            <a:gdLst/>
            <a:ahLst/>
            <a:cxnLst/>
            <a:rect l="0" t="0" r="0" b="0"/>
            <a:pathLst>
              <a:path w="419100" h="342900">
                <a:moveTo>
                  <a:pt x="0" y="342900"/>
                </a:moveTo>
                <a:lnTo>
                  <a:pt x="419100" y="0"/>
                </a:lnTo>
                <a:lnTo>
                  <a:pt x="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14" name="Freeform 4014"/>
          <p:cNvSpPr/>
          <p:nvPr/>
        </p:nvSpPr>
        <p:spPr>
          <a:xfrm rot="-5400000">
            <a:off x="4682967" y="4476751"/>
            <a:ext cx="15716" cy="12858"/>
          </a:xfrm>
          <a:custGeom>
            <a:avLst/>
            <a:gdLst/>
            <a:ahLst/>
            <a:cxnLst/>
            <a:rect l="0" t="0" r="0" b="0"/>
            <a:pathLst>
              <a:path w="419100" h="342900">
                <a:moveTo>
                  <a:pt x="0" y="342900"/>
                </a:moveTo>
                <a:lnTo>
                  <a:pt x="419100" y="0"/>
                </a:lnTo>
                <a:lnTo>
                  <a:pt x="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15" name="Freeform 4015"/>
          <p:cNvSpPr/>
          <p:nvPr/>
        </p:nvSpPr>
        <p:spPr>
          <a:xfrm rot="-5400000">
            <a:off x="4682967" y="4476751"/>
            <a:ext cx="15716" cy="12858"/>
          </a:xfrm>
          <a:custGeom>
            <a:avLst/>
            <a:gdLst/>
            <a:ahLst/>
            <a:cxnLst/>
            <a:rect l="0" t="0" r="0" b="0"/>
            <a:pathLst>
              <a:path w="419100" h="342900">
                <a:moveTo>
                  <a:pt x="0" y="342900"/>
                </a:moveTo>
                <a:lnTo>
                  <a:pt x="419100" y="0"/>
                </a:lnTo>
                <a:lnTo>
                  <a:pt x="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16" name="Freeform 4016"/>
          <p:cNvSpPr/>
          <p:nvPr/>
        </p:nvSpPr>
        <p:spPr>
          <a:xfrm rot="-5400000">
            <a:off x="4682967" y="4476751"/>
            <a:ext cx="15716" cy="12858"/>
          </a:xfrm>
          <a:custGeom>
            <a:avLst/>
            <a:gdLst/>
            <a:ahLst/>
            <a:cxnLst/>
            <a:rect l="0" t="0" r="0" b="0"/>
            <a:pathLst>
              <a:path w="419100" h="342900">
                <a:moveTo>
                  <a:pt x="0" y="342900"/>
                </a:moveTo>
                <a:lnTo>
                  <a:pt x="419100" y="0"/>
                </a:lnTo>
                <a:lnTo>
                  <a:pt x="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17" name="Freeform 4017"/>
          <p:cNvSpPr/>
          <p:nvPr/>
        </p:nvSpPr>
        <p:spPr>
          <a:xfrm rot="-5400000">
            <a:off x="4682967" y="4476751"/>
            <a:ext cx="15716" cy="12858"/>
          </a:xfrm>
          <a:custGeom>
            <a:avLst/>
            <a:gdLst/>
            <a:ahLst/>
            <a:cxnLst/>
            <a:rect l="0" t="0" r="0" b="0"/>
            <a:pathLst>
              <a:path w="419100" h="342900">
                <a:moveTo>
                  <a:pt x="0" y="342900"/>
                </a:moveTo>
                <a:lnTo>
                  <a:pt x="419100" y="0"/>
                </a:lnTo>
                <a:lnTo>
                  <a:pt x="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18" name="Freeform 4018"/>
          <p:cNvSpPr/>
          <p:nvPr/>
        </p:nvSpPr>
        <p:spPr>
          <a:xfrm rot="-5400000">
            <a:off x="4682967" y="4476751"/>
            <a:ext cx="15716" cy="12858"/>
          </a:xfrm>
          <a:custGeom>
            <a:avLst/>
            <a:gdLst/>
            <a:ahLst/>
            <a:cxnLst/>
            <a:rect l="0" t="0" r="0" b="0"/>
            <a:pathLst>
              <a:path w="419100" h="342900">
                <a:moveTo>
                  <a:pt x="0" y="342900"/>
                </a:moveTo>
                <a:lnTo>
                  <a:pt x="419100" y="0"/>
                </a:lnTo>
                <a:lnTo>
                  <a:pt x="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19" name="Freeform 4019"/>
          <p:cNvSpPr/>
          <p:nvPr/>
        </p:nvSpPr>
        <p:spPr>
          <a:xfrm rot="-5400000">
            <a:off x="4682967" y="4476751"/>
            <a:ext cx="15716" cy="12858"/>
          </a:xfrm>
          <a:custGeom>
            <a:avLst/>
            <a:gdLst/>
            <a:ahLst/>
            <a:cxnLst/>
            <a:rect l="0" t="0" r="0" b="0"/>
            <a:pathLst>
              <a:path w="419100" h="342900">
                <a:moveTo>
                  <a:pt x="0" y="342900"/>
                </a:moveTo>
                <a:lnTo>
                  <a:pt x="419100" y="0"/>
                </a:lnTo>
                <a:lnTo>
                  <a:pt x="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20" name="Freeform 4020"/>
          <p:cNvSpPr/>
          <p:nvPr/>
        </p:nvSpPr>
        <p:spPr>
          <a:xfrm rot="-5400000">
            <a:off x="4682967" y="4476751"/>
            <a:ext cx="15716" cy="12858"/>
          </a:xfrm>
          <a:custGeom>
            <a:avLst/>
            <a:gdLst/>
            <a:ahLst/>
            <a:cxnLst/>
            <a:rect l="0" t="0" r="0" b="0"/>
            <a:pathLst>
              <a:path w="419100" h="342900">
                <a:moveTo>
                  <a:pt x="0" y="342900"/>
                </a:moveTo>
                <a:lnTo>
                  <a:pt x="419100" y="0"/>
                </a:lnTo>
                <a:lnTo>
                  <a:pt x="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21" name="Freeform 4021"/>
          <p:cNvSpPr/>
          <p:nvPr/>
        </p:nvSpPr>
        <p:spPr>
          <a:xfrm rot="-5400000">
            <a:off x="4682967" y="4476751"/>
            <a:ext cx="15716" cy="12858"/>
          </a:xfrm>
          <a:custGeom>
            <a:avLst/>
            <a:gdLst/>
            <a:ahLst/>
            <a:cxnLst/>
            <a:rect l="0" t="0" r="0" b="0"/>
            <a:pathLst>
              <a:path w="419100" h="342900">
                <a:moveTo>
                  <a:pt x="0" y="342900"/>
                </a:moveTo>
                <a:lnTo>
                  <a:pt x="419100" y="0"/>
                </a:lnTo>
                <a:lnTo>
                  <a:pt x="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22" name="Freeform 4022"/>
          <p:cNvSpPr/>
          <p:nvPr/>
        </p:nvSpPr>
        <p:spPr>
          <a:xfrm rot="-5400000">
            <a:off x="4682967" y="4476751"/>
            <a:ext cx="15716" cy="12858"/>
          </a:xfrm>
          <a:custGeom>
            <a:avLst/>
            <a:gdLst/>
            <a:ahLst/>
            <a:cxnLst/>
            <a:rect l="0" t="0" r="0" b="0"/>
            <a:pathLst>
              <a:path w="419100" h="342900">
                <a:moveTo>
                  <a:pt x="0" y="342900"/>
                </a:moveTo>
                <a:lnTo>
                  <a:pt x="419100" y="0"/>
                </a:lnTo>
                <a:lnTo>
                  <a:pt x="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23" name="Freeform 4023"/>
          <p:cNvSpPr/>
          <p:nvPr/>
        </p:nvSpPr>
        <p:spPr>
          <a:xfrm rot="-5400000">
            <a:off x="4682967" y="4476751"/>
            <a:ext cx="15716" cy="12858"/>
          </a:xfrm>
          <a:custGeom>
            <a:avLst/>
            <a:gdLst/>
            <a:ahLst/>
            <a:cxnLst/>
            <a:rect l="0" t="0" r="0" b="0"/>
            <a:pathLst>
              <a:path w="419100" h="342900">
                <a:moveTo>
                  <a:pt x="0" y="342900"/>
                </a:moveTo>
                <a:lnTo>
                  <a:pt x="419100" y="0"/>
                </a:lnTo>
                <a:lnTo>
                  <a:pt x="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24" name="Freeform 4024"/>
          <p:cNvSpPr/>
          <p:nvPr/>
        </p:nvSpPr>
        <p:spPr>
          <a:xfrm rot="-5400000">
            <a:off x="4682967" y="4476751"/>
            <a:ext cx="15716" cy="12858"/>
          </a:xfrm>
          <a:custGeom>
            <a:avLst/>
            <a:gdLst/>
            <a:ahLst/>
            <a:cxnLst/>
            <a:rect l="0" t="0" r="0" b="0"/>
            <a:pathLst>
              <a:path w="419100" h="342900">
                <a:moveTo>
                  <a:pt x="0" y="342900"/>
                </a:moveTo>
                <a:lnTo>
                  <a:pt x="419100" y="0"/>
                </a:lnTo>
                <a:lnTo>
                  <a:pt x="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25" name="Freeform 4025"/>
          <p:cNvSpPr/>
          <p:nvPr/>
        </p:nvSpPr>
        <p:spPr>
          <a:xfrm rot="-5400000">
            <a:off x="4682967" y="4476751"/>
            <a:ext cx="15716" cy="12858"/>
          </a:xfrm>
          <a:custGeom>
            <a:avLst/>
            <a:gdLst/>
            <a:ahLst/>
            <a:cxnLst/>
            <a:rect l="0" t="0" r="0" b="0"/>
            <a:pathLst>
              <a:path w="419100" h="342900">
                <a:moveTo>
                  <a:pt x="0" y="342900"/>
                </a:moveTo>
                <a:lnTo>
                  <a:pt x="419100" y="0"/>
                </a:lnTo>
                <a:lnTo>
                  <a:pt x="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26" name="Freeform 4026"/>
          <p:cNvSpPr/>
          <p:nvPr/>
        </p:nvSpPr>
        <p:spPr>
          <a:xfrm rot="-5400000">
            <a:off x="4682967" y="4476751"/>
            <a:ext cx="15716" cy="12858"/>
          </a:xfrm>
          <a:custGeom>
            <a:avLst/>
            <a:gdLst/>
            <a:ahLst/>
            <a:cxnLst/>
            <a:rect l="0" t="0" r="0" b="0"/>
            <a:pathLst>
              <a:path w="419100" h="342900">
                <a:moveTo>
                  <a:pt x="0" y="342900"/>
                </a:moveTo>
                <a:lnTo>
                  <a:pt x="419100" y="0"/>
                </a:lnTo>
                <a:lnTo>
                  <a:pt x="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27" name="Freeform 4027"/>
          <p:cNvSpPr/>
          <p:nvPr/>
        </p:nvSpPr>
        <p:spPr>
          <a:xfrm rot="-5400000">
            <a:off x="4682729" y="4476989"/>
            <a:ext cx="16192" cy="12858"/>
          </a:xfrm>
          <a:custGeom>
            <a:avLst/>
            <a:gdLst/>
            <a:ahLst/>
            <a:cxnLst/>
            <a:rect l="0" t="0" r="0" b="0"/>
            <a:pathLst>
              <a:path w="431800" h="342900">
                <a:moveTo>
                  <a:pt x="0" y="342900"/>
                </a:moveTo>
                <a:lnTo>
                  <a:pt x="12700" y="342900"/>
                </a:lnTo>
                <a:lnTo>
                  <a:pt x="431800" y="0"/>
                </a:lnTo>
                <a:lnTo>
                  <a:pt x="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28" name="Freeform 4028"/>
          <p:cNvSpPr/>
          <p:nvPr/>
        </p:nvSpPr>
        <p:spPr>
          <a:xfrm rot="-5400000">
            <a:off x="4682729" y="4476989"/>
            <a:ext cx="16192" cy="12858"/>
          </a:xfrm>
          <a:custGeom>
            <a:avLst/>
            <a:gdLst/>
            <a:ahLst/>
            <a:cxnLst/>
            <a:rect l="0" t="0" r="0" b="0"/>
            <a:pathLst>
              <a:path w="431800" h="342900">
                <a:moveTo>
                  <a:pt x="0" y="342900"/>
                </a:moveTo>
                <a:lnTo>
                  <a:pt x="431800" y="0"/>
                </a:lnTo>
                <a:lnTo>
                  <a:pt x="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29" name="Freeform 4029"/>
          <p:cNvSpPr/>
          <p:nvPr/>
        </p:nvSpPr>
        <p:spPr>
          <a:xfrm rot="-5400000">
            <a:off x="4682491" y="4476751"/>
            <a:ext cx="16192" cy="13335"/>
          </a:xfrm>
          <a:custGeom>
            <a:avLst/>
            <a:gdLst/>
            <a:ahLst/>
            <a:cxnLst/>
            <a:rect l="0" t="0" r="0" b="0"/>
            <a:pathLst>
              <a:path w="431800" h="355600">
                <a:moveTo>
                  <a:pt x="0" y="355600"/>
                </a:moveTo>
                <a:lnTo>
                  <a:pt x="431800" y="12700"/>
                </a:lnTo>
                <a:lnTo>
                  <a:pt x="4318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30" name="Freeform 4030"/>
          <p:cNvSpPr/>
          <p:nvPr/>
        </p:nvSpPr>
        <p:spPr>
          <a:xfrm rot="-5400000">
            <a:off x="4682491" y="4476751"/>
            <a:ext cx="16192" cy="13335"/>
          </a:xfrm>
          <a:custGeom>
            <a:avLst/>
            <a:gdLst/>
            <a:ahLst/>
            <a:cxnLst/>
            <a:rect l="0" t="0" r="0" b="0"/>
            <a:pathLst>
              <a:path w="431800" h="355600">
                <a:moveTo>
                  <a:pt x="0" y="355600"/>
                </a:moveTo>
                <a:lnTo>
                  <a:pt x="431800" y="0"/>
                </a:lnTo>
                <a:lnTo>
                  <a:pt x="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31" name="Freeform 4031"/>
          <p:cNvSpPr/>
          <p:nvPr/>
        </p:nvSpPr>
        <p:spPr>
          <a:xfrm rot="-5400000">
            <a:off x="4666536" y="4489848"/>
            <a:ext cx="16192" cy="13811"/>
          </a:xfrm>
          <a:custGeom>
            <a:avLst/>
            <a:gdLst/>
            <a:ahLst/>
            <a:cxnLst/>
            <a:rect l="0" t="0" r="0" b="0"/>
            <a:pathLst>
              <a:path w="431800" h="368300">
                <a:moveTo>
                  <a:pt x="12700" y="368300"/>
                </a:moveTo>
                <a:lnTo>
                  <a:pt x="0" y="355600"/>
                </a:lnTo>
                <a:lnTo>
                  <a:pt x="431800" y="0"/>
                </a:lnTo>
                <a:lnTo>
                  <a:pt x="431800" y="12700"/>
                </a:lnTo>
                <a:lnTo>
                  <a:pt x="12700" y="368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32" name="Freeform 4032"/>
          <p:cNvSpPr/>
          <p:nvPr/>
        </p:nvSpPr>
        <p:spPr>
          <a:xfrm rot="-5400000">
            <a:off x="4632484" y="4452462"/>
            <a:ext cx="20478" cy="5238"/>
          </a:xfrm>
          <a:custGeom>
            <a:avLst/>
            <a:gdLst/>
            <a:ahLst/>
            <a:cxnLst/>
            <a:rect l="0" t="0" r="0" b="0"/>
            <a:pathLst>
              <a:path w="546100" h="139700">
                <a:moveTo>
                  <a:pt x="139700" y="38100"/>
                </a:moveTo>
                <a:lnTo>
                  <a:pt x="254000" y="63500"/>
                </a:lnTo>
                <a:lnTo>
                  <a:pt x="533400" y="139700"/>
                </a:lnTo>
                <a:lnTo>
                  <a:pt x="546100" y="139700"/>
                </a:lnTo>
                <a:lnTo>
                  <a:pt x="533400" y="139700"/>
                </a:lnTo>
                <a:lnTo>
                  <a:pt x="139700" y="38100"/>
                </a:lnTo>
                <a:lnTo>
                  <a:pt x="254000" y="63500"/>
                </a:lnTo>
                <a:lnTo>
                  <a:pt x="101600" y="25400"/>
                </a:lnTo>
                <a:lnTo>
                  <a:pt x="63500" y="12700"/>
                </a:lnTo>
                <a:lnTo>
                  <a:pt x="0" y="0"/>
                </a:lnTo>
                <a:lnTo>
                  <a:pt x="12700" y="0"/>
                </a:lnTo>
                <a:lnTo>
                  <a:pt x="1397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33" name="Freeform 4033"/>
          <p:cNvSpPr/>
          <p:nvPr/>
        </p:nvSpPr>
        <p:spPr>
          <a:xfrm rot="-5400000">
            <a:off x="4612482" y="4447224"/>
            <a:ext cx="20478" cy="5238"/>
          </a:xfrm>
          <a:custGeom>
            <a:avLst/>
            <a:gdLst/>
            <a:ahLst/>
            <a:cxnLst/>
            <a:rect l="0" t="0" r="0" b="0"/>
            <a:pathLst>
              <a:path w="546100" h="139700">
                <a:moveTo>
                  <a:pt x="139700" y="38100"/>
                </a:moveTo>
                <a:lnTo>
                  <a:pt x="254000" y="76200"/>
                </a:lnTo>
                <a:lnTo>
                  <a:pt x="101600" y="25400"/>
                </a:lnTo>
                <a:lnTo>
                  <a:pt x="63500" y="25400"/>
                </a:lnTo>
                <a:lnTo>
                  <a:pt x="0" y="0"/>
                </a:lnTo>
                <a:lnTo>
                  <a:pt x="12700" y="0"/>
                </a:lnTo>
                <a:lnTo>
                  <a:pt x="139700" y="38100"/>
                </a:lnTo>
                <a:lnTo>
                  <a:pt x="254000" y="76200"/>
                </a:lnTo>
                <a:lnTo>
                  <a:pt x="546100" y="139700"/>
                </a:lnTo>
                <a:lnTo>
                  <a:pt x="533400" y="139700"/>
                </a:lnTo>
                <a:lnTo>
                  <a:pt x="1397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34" name="Freeform 4034"/>
          <p:cNvSpPr/>
          <p:nvPr/>
        </p:nvSpPr>
        <p:spPr>
          <a:xfrm rot="-5400000">
            <a:off x="4632722" y="4433174"/>
            <a:ext cx="5238" cy="20002"/>
          </a:xfrm>
          <a:custGeom>
            <a:avLst/>
            <a:gdLst/>
            <a:ahLst/>
            <a:cxnLst/>
            <a:rect l="0" t="0" r="0" b="0"/>
            <a:pathLst>
              <a:path w="139700" h="533400">
                <a:moveTo>
                  <a:pt x="0" y="533400"/>
                </a:moveTo>
                <a:lnTo>
                  <a:pt x="1397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35" name="Freeform 4035"/>
          <p:cNvSpPr/>
          <p:nvPr/>
        </p:nvSpPr>
        <p:spPr>
          <a:xfrm rot="-5400000">
            <a:off x="4632483" y="4432936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0" y="533400"/>
                </a:moveTo>
                <a:lnTo>
                  <a:pt x="139700" y="0"/>
                </a:lnTo>
                <a:lnTo>
                  <a:pt x="1524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36" name="Freeform 4036"/>
          <p:cNvSpPr/>
          <p:nvPr/>
        </p:nvSpPr>
        <p:spPr>
          <a:xfrm rot="-5400000">
            <a:off x="4632483" y="4432936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2700" y="533400"/>
                </a:moveTo>
                <a:lnTo>
                  <a:pt x="0" y="533400"/>
                </a:lnTo>
                <a:lnTo>
                  <a:pt x="152400" y="0"/>
                </a:lnTo>
                <a:lnTo>
                  <a:pt x="127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37" name="Freeform 4037"/>
          <p:cNvSpPr/>
          <p:nvPr/>
        </p:nvSpPr>
        <p:spPr>
          <a:xfrm rot="-5400000">
            <a:off x="4632722" y="4432698"/>
            <a:ext cx="5238" cy="20002"/>
          </a:xfrm>
          <a:custGeom>
            <a:avLst/>
            <a:gdLst/>
            <a:ahLst/>
            <a:cxnLst/>
            <a:rect l="0" t="0" r="0" b="0"/>
            <a:pathLst>
              <a:path w="139700" h="533400">
                <a:moveTo>
                  <a:pt x="0" y="533400"/>
                </a:moveTo>
                <a:lnTo>
                  <a:pt x="1397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38" name="Freeform 4038"/>
          <p:cNvSpPr/>
          <p:nvPr/>
        </p:nvSpPr>
        <p:spPr>
          <a:xfrm rot="-5400000">
            <a:off x="4632722" y="4432698"/>
            <a:ext cx="5238" cy="20002"/>
          </a:xfrm>
          <a:custGeom>
            <a:avLst/>
            <a:gdLst/>
            <a:ahLst/>
            <a:cxnLst/>
            <a:rect l="0" t="0" r="0" b="0"/>
            <a:pathLst>
              <a:path w="139700" h="533400">
                <a:moveTo>
                  <a:pt x="0" y="533400"/>
                </a:moveTo>
                <a:lnTo>
                  <a:pt x="1397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39" name="Freeform 4039"/>
          <p:cNvSpPr/>
          <p:nvPr/>
        </p:nvSpPr>
        <p:spPr>
          <a:xfrm rot="-5400000">
            <a:off x="4632722" y="4432698"/>
            <a:ext cx="5238" cy="20002"/>
          </a:xfrm>
          <a:custGeom>
            <a:avLst/>
            <a:gdLst/>
            <a:ahLst/>
            <a:cxnLst/>
            <a:rect l="0" t="0" r="0" b="0"/>
            <a:pathLst>
              <a:path w="139700" h="533400">
                <a:moveTo>
                  <a:pt x="0" y="533400"/>
                </a:moveTo>
                <a:lnTo>
                  <a:pt x="1397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40" name="Freeform 4040"/>
          <p:cNvSpPr/>
          <p:nvPr/>
        </p:nvSpPr>
        <p:spPr>
          <a:xfrm rot="-5400000">
            <a:off x="4632722" y="4432698"/>
            <a:ext cx="5238" cy="20002"/>
          </a:xfrm>
          <a:custGeom>
            <a:avLst/>
            <a:gdLst/>
            <a:ahLst/>
            <a:cxnLst/>
            <a:rect l="0" t="0" r="0" b="0"/>
            <a:pathLst>
              <a:path w="139700" h="533400">
                <a:moveTo>
                  <a:pt x="0" y="533400"/>
                </a:moveTo>
                <a:lnTo>
                  <a:pt x="1397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41" name="Freeform 4041"/>
          <p:cNvSpPr/>
          <p:nvPr/>
        </p:nvSpPr>
        <p:spPr>
          <a:xfrm rot="-5400000">
            <a:off x="4632722" y="4432698"/>
            <a:ext cx="5238" cy="20002"/>
          </a:xfrm>
          <a:custGeom>
            <a:avLst/>
            <a:gdLst/>
            <a:ahLst/>
            <a:cxnLst/>
            <a:rect l="0" t="0" r="0" b="0"/>
            <a:pathLst>
              <a:path w="139700" h="533400">
                <a:moveTo>
                  <a:pt x="0" y="533400"/>
                </a:moveTo>
                <a:lnTo>
                  <a:pt x="1397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42" name="Freeform 4042"/>
          <p:cNvSpPr/>
          <p:nvPr/>
        </p:nvSpPr>
        <p:spPr>
          <a:xfrm rot="-5400000">
            <a:off x="4632722" y="4432698"/>
            <a:ext cx="5238" cy="20002"/>
          </a:xfrm>
          <a:custGeom>
            <a:avLst/>
            <a:gdLst/>
            <a:ahLst/>
            <a:cxnLst/>
            <a:rect l="0" t="0" r="0" b="0"/>
            <a:pathLst>
              <a:path w="139700" h="533400">
                <a:moveTo>
                  <a:pt x="0" y="533400"/>
                </a:moveTo>
                <a:lnTo>
                  <a:pt x="1397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43" name="Freeform 4043"/>
          <p:cNvSpPr/>
          <p:nvPr/>
        </p:nvSpPr>
        <p:spPr>
          <a:xfrm rot="-5400000">
            <a:off x="4632722" y="4432698"/>
            <a:ext cx="5238" cy="20002"/>
          </a:xfrm>
          <a:custGeom>
            <a:avLst/>
            <a:gdLst/>
            <a:ahLst/>
            <a:cxnLst/>
            <a:rect l="0" t="0" r="0" b="0"/>
            <a:pathLst>
              <a:path w="139700" h="533400">
                <a:moveTo>
                  <a:pt x="0" y="533400"/>
                </a:moveTo>
                <a:lnTo>
                  <a:pt x="1397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44" name="Freeform 4044"/>
          <p:cNvSpPr/>
          <p:nvPr/>
        </p:nvSpPr>
        <p:spPr>
          <a:xfrm rot="-5400000">
            <a:off x="4632722" y="4432698"/>
            <a:ext cx="5238" cy="20002"/>
          </a:xfrm>
          <a:custGeom>
            <a:avLst/>
            <a:gdLst/>
            <a:ahLst/>
            <a:cxnLst/>
            <a:rect l="0" t="0" r="0" b="0"/>
            <a:pathLst>
              <a:path w="139700" h="533400">
                <a:moveTo>
                  <a:pt x="0" y="533400"/>
                </a:moveTo>
                <a:lnTo>
                  <a:pt x="1397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45" name="Freeform 4045"/>
          <p:cNvSpPr/>
          <p:nvPr/>
        </p:nvSpPr>
        <p:spPr>
          <a:xfrm rot="-5400000">
            <a:off x="4632722" y="4432698"/>
            <a:ext cx="5238" cy="20002"/>
          </a:xfrm>
          <a:custGeom>
            <a:avLst/>
            <a:gdLst/>
            <a:ahLst/>
            <a:cxnLst/>
            <a:rect l="0" t="0" r="0" b="0"/>
            <a:pathLst>
              <a:path w="139700" h="533400">
                <a:moveTo>
                  <a:pt x="0" y="533400"/>
                </a:moveTo>
                <a:lnTo>
                  <a:pt x="1397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46" name="Freeform 4046"/>
          <p:cNvSpPr/>
          <p:nvPr/>
        </p:nvSpPr>
        <p:spPr>
          <a:xfrm rot="-5400000">
            <a:off x="4632722" y="4432698"/>
            <a:ext cx="5238" cy="20002"/>
          </a:xfrm>
          <a:custGeom>
            <a:avLst/>
            <a:gdLst/>
            <a:ahLst/>
            <a:cxnLst/>
            <a:rect l="0" t="0" r="0" b="0"/>
            <a:pathLst>
              <a:path w="139700" h="533400">
                <a:moveTo>
                  <a:pt x="0" y="533400"/>
                </a:moveTo>
                <a:lnTo>
                  <a:pt x="1397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47" name="Freeform 4047"/>
          <p:cNvSpPr/>
          <p:nvPr/>
        </p:nvSpPr>
        <p:spPr>
          <a:xfrm rot="-5400000">
            <a:off x="4632722" y="4432698"/>
            <a:ext cx="5238" cy="20002"/>
          </a:xfrm>
          <a:custGeom>
            <a:avLst/>
            <a:gdLst/>
            <a:ahLst/>
            <a:cxnLst/>
            <a:rect l="0" t="0" r="0" b="0"/>
            <a:pathLst>
              <a:path w="139700" h="533400">
                <a:moveTo>
                  <a:pt x="0" y="533400"/>
                </a:moveTo>
                <a:lnTo>
                  <a:pt x="1397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48" name="Freeform 4048"/>
          <p:cNvSpPr/>
          <p:nvPr/>
        </p:nvSpPr>
        <p:spPr>
          <a:xfrm rot="-5400000">
            <a:off x="4632722" y="4432698"/>
            <a:ext cx="5238" cy="20002"/>
          </a:xfrm>
          <a:custGeom>
            <a:avLst/>
            <a:gdLst/>
            <a:ahLst/>
            <a:cxnLst/>
            <a:rect l="0" t="0" r="0" b="0"/>
            <a:pathLst>
              <a:path w="139700" h="533400">
                <a:moveTo>
                  <a:pt x="0" y="533400"/>
                </a:moveTo>
                <a:lnTo>
                  <a:pt x="1397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49" name="Freeform 4049"/>
          <p:cNvSpPr/>
          <p:nvPr/>
        </p:nvSpPr>
        <p:spPr>
          <a:xfrm rot="-5400000">
            <a:off x="4632722" y="4432698"/>
            <a:ext cx="5238" cy="20002"/>
          </a:xfrm>
          <a:custGeom>
            <a:avLst/>
            <a:gdLst/>
            <a:ahLst/>
            <a:cxnLst/>
            <a:rect l="0" t="0" r="0" b="0"/>
            <a:pathLst>
              <a:path w="139700" h="533400">
                <a:moveTo>
                  <a:pt x="0" y="533400"/>
                </a:moveTo>
                <a:lnTo>
                  <a:pt x="1397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50" name="Freeform 4050"/>
          <p:cNvSpPr/>
          <p:nvPr/>
        </p:nvSpPr>
        <p:spPr>
          <a:xfrm rot="-5400000">
            <a:off x="4632722" y="4432698"/>
            <a:ext cx="5238" cy="20002"/>
          </a:xfrm>
          <a:custGeom>
            <a:avLst/>
            <a:gdLst/>
            <a:ahLst/>
            <a:cxnLst/>
            <a:rect l="0" t="0" r="0" b="0"/>
            <a:pathLst>
              <a:path w="139700" h="533400">
                <a:moveTo>
                  <a:pt x="0" y="533400"/>
                </a:moveTo>
                <a:lnTo>
                  <a:pt x="1397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51" name="Freeform 4051"/>
          <p:cNvSpPr/>
          <p:nvPr/>
        </p:nvSpPr>
        <p:spPr>
          <a:xfrm rot="-5400000">
            <a:off x="4632483" y="4432460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2700" y="533400"/>
                </a:moveTo>
                <a:lnTo>
                  <a:pt x="0" y="533400"/>
                </a:lnTo>
                <a:lnTo>
                  <a:pt x="139700" y="0"/>
                </a:lnTo>
                <a:lnTo>
                  <a:pt x="152400" y="0"/>
                </a:lnTo>
                <a:lnTo>
                  <a:pt x="127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52" name="Freeform 4052"/>
          <p:cNvSpPr/>
          <p:nvPr/>
        </p:nvSpPr>
        <p:spPr>
          <a:xfrm rot="-5400000">
            <a:off x="4632722" y="4432222"/>
            <a:ext cx="5238" cy="20002"/>
          </a:xfrm>
          <a:custGeom>
            <a:avLst/>
            <a:gdLst/>
            <a:ahLst/>
            <a:cxnLst/>
            <a:rect l="0" t="0" r="0" b="0"/>
            <a:pathLst>
              <a:path w="139700" h="533400">
                <a:moveTo>
                  <a:pt x="0" y="533400"/>
                </a:moveTo>
                <a:lnTo>
                  <a:pt x="1397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53" name="Freeform 4053"/>
          <p:cNvSpPr/>
          <p:nvPr/>
        </p:nvSpPr>
        <p:spPr>
          <a:xfrm rot="-5400000">
            <a:off x="4632722" y="4432222"/>
            <a:ext cx="5238" cy="20002"/>
          </a:xfrm>
          <a:custGeom>
            <a:avLst/>
            <a:gdLst/>
            <a:ahLst/>
            <a:cxnLst/>
            <a:rect l="0" t="0" r="0" b="0"/>
            <a:pathLst>
              <a:path w="139700" h="533400">
                <a:moveTo>
                  <a:pt x="0" y="533400"/>
                </a:moveTo>
                <a:lnTo>
                  <a:pt x="1397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54" name="Freeform 4054"/>
          <p:cNvSpPr/>
          <p:nvPr/>
        </p:nvSpPr>
        <p:spPr>
          <a:xfrm rot="-5400000">
            <a:off x="4632722" y="4432222"/>
            <a:ext cx="5238" cy="20002"/>
          </a:xfrm>
          <a:custGeom>
            <a:avLst/>
            <a:gdLst/>
            <a:ahLst/>
            <a:cxnLst/>
            <a:rect l="0" t="0" r="0" b="0"/>
            <a:pathLst>
              <a:path w="139700" h="533400">
                <a:moveTo>
                  <a:pt x="0" y="533400"/>
                </a:moveTo>
                <a:lnTo>
                  <a:pt x="1397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55" name="Freeform 4055"/>
          <p:cNvSpPr/>
          <p:nvPr/>
        </p:nvSpPr>
        <p:spPr>
          <a:xfrm rot="-5400000">
            <a:off x="4632722" y="4432222"/>
            <a:ext cx="5238" cy="20002"/>
          </a:xfrm>
          <a:custGeom>
            <a:avLst/>
            <a:gdLst/>
            <a:ahLst/>
            <a:cxnLst/>
            <a:rect l="0" t="0" r="0" b="0"/>
            <a:pathLst>
              <a:path w="139700" h="533400">
                <a:moveTo>
                  <a:pt x="0" y="533400"/>
                </a:moveTo>
                <a:lnTo>
                  <a:pt x="1397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56" name="Freeform 4056"/>
          <p:cNvSpPr/>
          <p:nvPr/>
        </p:nvSpPr>
        <p:spPr>
          <a:xfrm rot="-5400000">
            <a:off x="4632722" y="4432222"/>
            <a:ext cx="5238" cy="20002"/>
          </a:xfrm>
          <a:custGeom>
            <a:avLst/>
            <a:gdLst/>
            <a:ahLst/>
            <a:cxnLst/>
            <a:rect l="0" t="0" r="0" b="0"/>
            <a:pathLst>
              <a:path w="139700" h="533400">
                <a:moveTo>
                  <a:pt x="0" y="533400"/>
                </a:moveTo>
                <a:lnTo>
                  <a:pt x="1397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57" name="Freeform 4057"/>
          <p:cNvSpPr/>
          <p:nvPr/>
        </p:nvSpPr>
        <p:spPr>
          <a:xfrm rot="-5400000">
            <a:off x="4632722" y="4432222"/>
            <a:ext cx="5238" cy="20002"/>
          </a:xfrm>
          <a:custGeom>
            <a:avLst/>
            <a:gdLst/>
            <a:ahLst/>
            <a:cxnLst/>
            <a:rect l="0" t="0" r="0" b="0"/>
            <a:pathLst>
              <a:path w="139700" h="533400">
                <a:moveTo>
                  <a:pt x="0" y="533400"/>
                </a:moveTo>
                <a:lnTo>
                  <a:pt x="1397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58" name="Freeform 4058"/>
          <p:cNvSpPr/>
          <p:nvPr/>
        </p:nvSpPr>
        <p:spPr>
          <a:xfrm rot="-5400000">
            <a:off x="4632722" y="4432222"/>
            <a:ext cx="5238" cy="20002"/>
          </a:xfrm>
          <a:custGeom>
            <a:avLst/>
            <a:gdLst/>
            <a:ahLst/>
            <a:cxnLst/>
            <a:rect l="0" t="0" r="0" b="0"/>
            <a:pathLst>
              <a:path w="139700" h="533400">
                <a:moveTo>
                  <a:pt x="0" y="533400"/>
                </a:moveTo>
                <a:lnTo>
                  <a:pt x="1397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59" name="Freeform 4059"/>
          <p:cNvSpPr/>
          <p:nvPr/>
        </p:nvSpPr>
        <p:spPr>
          <a:xfrm rot="-5400000">
            <a:off x="4632722" y="4432222"/>
            <a:ext cx="5238" cy="20002"/>
          </a:xfrm>
          <a:custGeom>
            <a:avLst/>
            <a:gdLst/>
            <a:ahLst/>
            <a:cxnLst/>
            <a:rect l="0" t="0" r="0" b="0"/>
            <a:pathLst>
              <a:path w="139700" h="533400">
                <a:moveTo>
                  <a:pt x="0" y="533400"/>
                </a:moveTo>
                <a:lnTo>
                  <a:pt x="1397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60" name="Freeform 4060"/>
          <p:cNvSpPr/>
          <p:nvPr/>
        </p:nvSpPr>
        <p:spPr>
          <a:xfrm rot="-5400000">
            <a:off x="4632722" y="4432222"/>
            <a:ext cx="5238" cy="20002"/>
          </a:xfrm>
          <a:custGeom>
            <a:avLst/>
            <a:gdLst/>
            <a:ahLst/>
            <a:cxnLst/>
            <a:rect l="0" t="0" r="0" b="0"/>
            <a:pathLst>
              <a:path w="139700" h="533400">
                <a:moveTo>
                  <a:pt x="0" y="533400"/>
                </a:moveTo>
                <a:lnTo>
                  <a:pt x="1397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61" name="Freeform 4061"/>
          <p:cNvSpPr/>
          <p:nvPr/>
        </p:nvSpPr>
        <p:spPr>
          <a:xfrm rot="-5400000">
            <a:off x="4632722" y="4432222"/>
            <a:ext cx="5238" cy="20002"/>
          </a:xfrm>
          <a:custGeom>
            <a:avLst/>
            <a:gdLst/>
            <a:ahLst/>
            <a:cxnLst/>
            <a:rect l="0" t="0" r="0" b="0"/>
            <a:pathLst>
              <a:path w="139700" h="533400">
                <a:moveTo>
                  <a:pt x="0" y="533400"/>
                </a:moveTo>
                <a:lnTo>
                  <a:pt x="1397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62" name="Freeform 4062"/>
          <p:cNvSpPr/>
          <p:nvPr/>
        </p:nvSpPr>
        <p:spPr>
          <a:xfrm rot="-5400000">
            <a:off x="4632722" y="4432222"/>
            <a:ext cx="5238" cy="20002"/>
          </a:xfrm>
          <a:custGeom>
            <a:avLst/>
            <a:gdLst/>
            <a:ahLst/>
            <a:cxnLst/>
            <a:rect l="0" t="0" r="0" b="0"/>
            <a:pathLst>
              <a:path w="139700" h="533400">
                <a:moveTo>
                  <a:pt x="0" y="533400"/>
                </a:moveTo>
                <a:lnTo>
                  <a:pt x="1397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63" name="Freeform 4063"/>
          <p:cNvSpPr/>
          <p:nvPr/>
        </p:nvSpPr>
        <p:spPr>
          <a:xfrm rot="-5400000">
            <a:off x="4632722" y="4432222"/>
            <a:ext cx="5238" cy="20002"/>
          </a:xfrm>
          <a:custGeom>
            <a:avLst/>
            <a:gdLst/>
            <a:ahLst/>
            <a:cxnLst/>
            <a:rect l="0" t="0" r="0" b="0"/>
            <a:pathLst>
              <a:path w="139700" h="533400">
                <a:moveTo>
                  <a:pt x="0" y="533400"/>
                </a:moveTo>
                <a:lnTo>
                  <a:pt x="1397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64" name="Freeform 4064"/>
          <p:cNvSpPr/>
          <p:nvPr/>
        </p:nvSpPr>
        <p:spPr>
          <a:xfrm rot="-5400000">
            <a:off x="4632483" y="4432460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0" y="533400"/>
                </a:moveTo>
                <a:lnTo>
                  <a:pt x="12700" y="533400"/>
                </a:lnTo>
                <a:lnTo>
                  <a:pt x="1524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65" name="Freeform 4065"/>
          <p:cNvSpPr/>
          <p:nvPr/>
        </p:nvSpPr>
        <p:spPr>
          <a:xfrm rot="-5400000">
            <a:off x="4632483" y="4432460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0" y="533400"/>
                </a:moveTo>
                <a:lnTo>
                  <a:pt x="152400" y="0"/>
                </a:lnTo>
                <a:lnTo>
                  <a:pt x="1397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66" name="Freeform 4066"/>
          <p:cNvSpPr/>
          <p:nvPr/>
        </p:nvSpPr>
        <p:spPr>
          <a:xfrm rot="-5400000">
            <a:off x="4632722" y="4432698"/>
            <a:ext cx="5238" cy="20002"/>
          </a:xfrm>
          <a:custGeom>
            <a:avLst/>
            <a:gdLst/>
            <a:ahLst/>
            <a:cxnLst/>
            <a:rect l="0" t="0" r="0" b="0"/>
            <a:pathLst>
              <a:path w="139700" h="533400">
                <a:moveTo>
                  <a:pt x="0" y="533400"/>
                </a:moveTo>
                <a:lnTo>
                  <a:pt x="1397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67" name="Freeform 4067"/>
          <p:cNvSpPr/>
          <p:nvPr/>
        </p:nvSpPr>
        <p:spPr>
          <a:xfrm rot="-5400000">
            <a:off x="4632722" y="4432698"/>
            <a:ext cx="5238" cy="20002"/>
          </a:xfrm>
          <a:custGeom>
            <a:avLst/>
            <a:gdLst/>
            <a:ahLst/>
            <a:cxnLst/>
            <a:rect l="0" t="0" r="0" b="0"/>
            <a:pathLst>
              <a:path w="139700" h="533400">
                <a:moveTo>
                  <a:pt x="0" y="533400"/>
                </a:moveTo>
                <a:lnTo>
                  <a:pt x="1397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68" name="Freeform 4068"/>
          <p:cNvSpPr/>
          <p:nvPr/>
        </p:nvSpPr>
        <p:spPr>
          <a:xfrm rot="-5400000">
            <a:off x="4632722" y="4432698"/>
            <a:ext cx="5238" cy="20002"/>
          </a:xfrm>
          <a:custGeom>
            <a:avLst/>
            <a:gdLst/>
            <a:ahLst/>
            <a:cxnLst/>
            <a:rect l="0" t="0" r="0" b="0"/>
            <a:pathLst>
              <a:path w="139700" h="533400">
                <a:moveTo>
                  <a:pt x="0" y="533400"/>
                </a:moveTo>
                <a:lnTo>
                  <a:pt x="1397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69" name="Freeform 4069"/>
          <p:cNvSpPr/>
          <p:nvPr/>
        </p:nvSpPr>
        <p:spPr>
          <a:xfrm rot="-5400000">
            <a:off x="4632722" y="4432698"/>
            <a:ext cx="5238" cy="20002"/>
          </a:xfrm>
          <a:custGeom>
            <a:avLst/>
            <a:gdLst/>
            <a:ahLst/>
            <a:cxnLst/>
            <a:rect l="0" t="0" r="0" b="0"/>
            <a:pathLst>
              <a:path w="139700" h="533400">
                <a:moveTo>
                  <a:pt x="0" y="533400"/>
                </a:moveTo>
                <a:lnTo>
                  <a:pt x="139700" y="0"/>
                </a:lnTo>
                <a:lnTo>
                  <a:pt x="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70" name="Freeform 4070"/>
          <p:cNvSpPr/>
          <p:nvPr/>
        </p:nvSpPr>
        <p:spPr>
          <a:xfrm rot="-5400000">
            <a:off x="4627245" y="4452462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2700" y="533400"/>
                </a:moveTo>
                <a:lnTo>
                  <a:pt x="0" y="533400"/>
                </a:lnTo>
                <a:lnTo>
                  <a:pt x="139700" y="0"/>
                </a:lnTo>
                <a:lnTo>
                  <a:pt x="152400" y="0"/>
                </a:lnTo>
                <a:lnTo>
                  <a:pt x="127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71" name="Freeform 4071"/>
          <p:cNvSpPr/>
          <p:nvPr/>
        </p:nvSpPr>
        <p:spPr>
          <a:xfrm rot="-5400000">
            <a:off x="4707255" y="4509136"/>
            <a:ext cx="6667" cy="20002"/>
          </a:xfrm>
          <a:custGeom>
            <a:avLst/>
            <a:gdLst/>
            <a:ahLst/>
            <a:cxnLst/>
            <a:rect l="0" t="0" r="0" b="0"/>
            <a:pathLst>
              <a:path w="177800" h="533400">
                <a:moveTo>
                  <a:pt x="50800" y="139700"/>
                </a:moveTo>
                <a:lnTo>
                  <a:pt x="88900" y="241300"/>
                </a:lnTo>
                <a:lnTo>
                  <a:pt x="177800" y="533400"/>
                </a:lnTo>
                <a:lnTo>
                  <a:pt x="177800" y="520700"/>
                </a:lnTo>
                <a:lnTo>
                  <a:pt x="50800" y="139700"/>
                </a:lnTo>
                <a:lnTo>
                  <a:pt x="88900" y="241300"/>
                </a:lnTo>
                <a:lnTo>
                  <a:pt x="38100" y="88900"/>
                </a:lnTo>
                <a:lnTo>
                  <a:pt x="25400" y="63500"/>
                </a:lnTo>
                <a:lnTo>
                  <a:pt x="0" y="0"/>
                </a:lnTo>
                <a:lnTo>
                  <a:pt x="12700" y="12700"/>
                </a:lnTo>
                <a:lnTo>
                  <a:pt x="508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72" name="Freeform 4072"/>
          <p:cNvSpPr/>
          <p:nvPr/>
        </p:nvSpPr>
        <p:spPr>
          <a:xfrm rot="-5400000">
            <a:off x="4701064" y="4489134"/>
            <a:ext cx="6191" cy="20478"/>
          </a:xfrm>
          <a:custGeom>
            <a:avLst/>
            <a:gdLst/>
            <a:ahLst/>
            <a:cxnLst/>
            <a:rect l="0" t="0" r="0" b="0"/>
            <a:pathLst>
              <a:path w="165100" h="546100">
                <a:moveTo>
                  <a:pt x="38100" y="139700"/>
                </a:moveTo>
                <a:lnTo>
                  <a:pt x="76200" y="254000"/>
                </a:lnTo>
                <a:lnTo>
                  <a:pt x="25400" y="101600"/>
                </a:lnTo>
                <a:lnTo>
                  <a:pt x="12700" y="63500"/>
                </a:lnTo>
                <a:lnTo>
                  <a:pt x="0" y="0"/>
                </a:lnTo>
                <a:lnTo>
                  <a:pt x="0" y="12700"/>
                </a:lnTo>
                <a:lnTo>
                  <a:pt x="38100" y="139700"/>
                </a:lnTo>
                <a:lnTo>
                  <a:pt x="76200" y="254000"/>
                </a:lnTo>
                <a:lnTo>
                  <a:pt x="165100" y="533400"/>
                </a:lnTo>
                <a:lnTo>
                  <a:pt x="165100" y="546100"/>
                </a:lnTo>
                <a:lnTo>
                  <a:pt x="165100" y="533400"/>
                </a:lnTo>
                <a:lnTo>
                  <a:pt x="381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73" name="Freeform 4073"/>
          <p:cNvSpPr/>
          <p:nvPr/>
        </p:nvSpPr>
        <p:spPr>
          <a:xfrm rot="-5400000">
            <a:off x="4707017" y="4502707"/>
            <a:ext cx="19526" cy="6667"/>
          </a:xfrm>
          <a:custGeom>
            <a:avLst/>
            <a:gdLst/>
            <a:ahLst/>
            <a:cxnLst/>
            <a:rect l="0" t="0" r="0" b="0"/>
            <a:pathLst>
              <a:path w="520700" h="177800">
                <a:moveTo>
                  <a:pt x="0" y="177800"/>
                </a:moveTo>
                <a:lnTo>
                  <a:pt x="520700" y="0"/>
                </a:lnTo>
                <a:lnTo>
                  <a:pt x="0" y="177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74" name="Freeform 4074"/>
          <p:cNvSpPr/>
          <p:nvPr/>
        </p:nvSpPr>
        <p:spPr>
          <a:xfrm rot="-5400000">
            <a:off x="4707017" y="4502707"/>
            <a:ext cx="19526" cy="6667"/>
          </a:xfrm>
          <a:custGeom>
            <a:avLst/>
            <a:gdLst/>
            <a:ahLst/>
            <a:cxnLst/>
            <a:rect l="0" t="0" r="0" b="0"/>
            <a:pathLst>
              <a:path w="520700" h="177800">
                <a:moveTo>
                  <a:pt x="0" y="177800"/>
                </a:moveTo>
                <a:lnTo>
                  <a:pt x="520700" y="0"/>
                </a:lnTo>
                <a:lnTo>
                  <a:pt x="520700" y="12700"/>
                </a:lnTo>
                <a:lnTo>
                  <a:pt x="0" y="177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75" name="Freeform 4075"/>
          <p:cNvSpPr/>
          <p:nvPr/>
        </p:nvSpPr>
        <p:spPr>
          <a:xfrm rot="-5400000">
            <a:off x="4707255" y="4502945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165100"/>
                </a:moveTo>
                <a:lnTo>
                  <a:pt x="5207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76" name="Freeform 4076"/>
          <p:cNvSpPr/>
          <p:nvPr/>
        </p:nvSpPr>
        <p:spPr>
          <a:xfrm rot="-5400000">
            <a:off x="4707255" y="4502945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165100"/>
                </a:moveTo>
                <a:lnTo>
                  <a:pt x="5207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77" name="Freeform 4077"/>
          <p:cNvSpPr/>
          <p:nvPr/>
        </p:nvSpPr>
        <p:spPr>
          <a:xfrm rot="-5400000">
            <a:off x="4707255" y="4502945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165100"/>
                </a:moveTo>
                <a:lnTo>
                  <a:pt x="5207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78" name="Freeform 4078"/>
          <p:cNvSpPr/>
          <p:nvPr/>
        </p:nvSpPr>
        <p:spPr>
          <a:xfrm rot="-5400000">
            <a:off x="4707255" y="4502945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165100"/>
                </a:moveTo>
                <a:lnTo>
                  <a:pt x="5207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79" name="Freeform 4079"/>
          <p:cNvSpPr/>
          <p:nvPr/>
        </p:nvSpPr>
        <p:spPr>
          <a:xfrm rot="-5400000">
            <a:off x="4707255" y="4502945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165100"/>
                </a:moveTo>
                <a:lnTo>
                  <a:pt x="5207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80" name="Freeform 4080"/>
          <p:cNvSpPr/>
          <p:nvPr/>
        </p:nvSpPr>
        <p:spPr>
          <a:xfrm rot="-5400000">
            <a:off x="4707255" y="4502945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165100"/>
                </a:moveTo>
                <a:lnTo>
                  <a:pt x="5207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81" name="Freeform 4081"/>
          <p:cNvSpPr/>
          <p:nvPr/>
        </p:nvSpPr>
        <p:spPr>
          <a:xfrm rot="-5400000">
            <a:off x="4707255" y="4502945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165100"/>
                </a:moveTo>
                <a:lnTo>
                  <a:pt x="5207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82" name="Freeform 4082"/>
          <p:cNvSpPr/>
          <p:nvPr/>
        </p:nvSpPr>
        <p:spPr>
          <a:xfrm rot="-5400000">
            <a:off x="4707494" y="4502707"/>
            <a:ext cx="19526" cy="6667"/>
          </a:xfrm>
          <a:custGeom>
            <a:avLst/>
            <a:gdLst/>
            <a:ahLst/>
            <a:cxnLst/>
            <a:rect l="0" t="0" r="0" b="0"/>
            <a:pathLst>
              <a:path w="520700" h="177800">
                <a:moveTo>
                  <a:pt x="0" y="177800"/>
                </a:moveTo>
                <a:lnTo>
                  <a:pt x="0" y="165100"/>
                </a:lnTo>
                <a:lnTo>
                  <a:pt x="520700" y="0"/>
                </a:lnTo>
                <a:lnTo>
                  <a:pt x="0" y="177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83" name="Freeform 4083"/>
          <p:cNvSpPr/>
          <p:nvPr/>
        </p:nvSpPr>
        <p:spPr>
          <a:xfrm rot="-5400000">
            <a:off x="4707494" y="4502707"/>
            <a:ext cx="19526" cy="6667"/>
          </a:xfrm>
          <a:custGeom>
            <a:avLst/>
            <a:gdLst/>
            <a:ahLst/>
            <a:cxnLst/>
            <a:rect l="0" t="0" r="0" b="0"/>
            <a:pathLst>
              <a:path w="520700" h="177800">
                <a:moveTo>
                  <a:pt x="0" y="177800"/>
                </a:moveTo>
                <a:lnTo>
                  <a:pt x="520700" y="0"/>
                </a:lnTo>
                <a:lnTo>
                  <a:pt x="0" y="177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84" name="Freeform 4084"/>
          <p:cNvSpPr/>
          <p:nvPr/>
        </p:nvSpPr>
        <p:spPr>
          <a:xfrm rot="-5400000">
            <a:off x="4707494" y="4502707"/>
            <a:ext cx="19526" cy="6667"/>
          </a:xfrm>
          <a:custGeom>
            <a:avLst/>
            <a:gdLst/>
            <a:ahLst/>
            <a:cxnLst/>
            <a:rect l="0" t="0" r="0" b="0"/>
            <a:pathLst>
              <a:path w="520700" h="177800">
                <a:moveTo>
                  <a:pt x="0" y="177800"/>
                </a:moveTo>
                <a:lnTo>
                  <a:pt x="520700" y="0"/>
                </a:lnTo>
                <a:lnTo>
                  <a:pt x="0" y="177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85" name="Freeform 4085"/>
          <p:cNvSpPr/>
          <p:nvPr/>
        </p:nvSpPr>
        <p:spPr>
          <a:xfrm rot="-5400000">
            <a:off x="4707494" y="4502707"/>
            <a:ext cx="19526" cy="6667"/>
          </a:xfrm>
          <a:custGeom>
            <a:avLst/>
            <a:gdLst/>
            <a:ahLst/>
            <a:cxnLst/>
            <a:rect l="0" t="0" r="0" b="0"/>
            <a:pathLst>
              <a:path w="520700" h="177800">
                <a:moveTo>
                  <a:pt x="0" y="177800"/>
                </a:moveTo>
                <a:lnTo>
                  <a:pt x="520700" y="0"/>
                </a:lnTo>
                <a:lnTo>
                  <a:pt x="0" y="177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86" name="Freeform 4086"/>
          <p:cNvSpPr/>
          <p:nvPr/>
        </p:nvSpPr>
        <p:spPr>
          <a:xfrm rot="-5400000">
            <a:off x="4707494" y="4502707"/>
            <a:ext cx="19526" cy="6667"/>
          </a:xfrm>
          <a:custGeom>
            <a:avLst/>
            <a:gdLst/>
            <a:ahLst/>
            <a:cxnLst/>
            <a:rect l="0" t="0" r="0" b="0"/>
            <a:pathLst>
              <a:path w="520700" h="177800">
                <a:moveTo>
                  <a:pt x="0" y="177800"/>
                </a:moveTo>
                <a:lnTo>
                  <a:pt x="520700" y="0"/>
                </a:lnTo>
                <a:lnTo>
                  <a:pt x="0" y="177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87" name="Freeform 4087"/>
          <p:cNvSpPr/>
          <p:nvPr/>
        </p:nvSpPr>
        <p:spPr>
          <a:xfrm rot="-5400000">
            <a:off x="4707494" y="4502707"/>
            <a:ext cx="19526" cy="6667"/>
          </a:xfrm>
          <a:custGeom>
            <a:avLst/>
            <a:gdLst/>
            <a:ahLst/>
            <a:cxnLst/>
            <a:rect l="0" t="0" r="0" b="0"/>
            <a:pathLst>
              <a:path w="520700" h="177800">
                <a:moveTo>
                  <a:pt x="0" y="177800"/>
                </a:moveTo>
                <a:lnTo>
                  <a:pt x="520700" y="0"/>
                </a:lnTo>
                <a:lnTo>
                  <a:pt x="0" y="177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88" name="Freeform 4088"/>
          <p:cNvSpPr/>
          <p:nvPr/>
        </p:nvSpPr>
        <p:spPr>
          <a:xfrm rot="-5400000">
            <a:off x="4707494" y="4502707"/>
            <a:ext cx="19526" cy="6667"/>
          </a:xfrm>
          <a:custGeom>
            <a:avLst/>
            <a:gdLst/>
            <a:ahLst/>
            <a:cxnLst/>
            <a:rect l="0" t="0" r="0" b="0"/>
            <a:pathLst>
              <a:path w="520700" h="177800">
                <a:moveTo>
                  <a:pt x="0" y="177800"/>
                </a:moveTo>
                <a:lnTo>
                  <a:pt x="520700" y="0"/>
                </a:lnTo>
                <a:lnTo>
                  <a:pt x="0" y="177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89" name="Freeform 4089"/>
          <p:cNvSpPr/>
          <p:nvPr/>
        </p:nvSpPr>
        <p:spPr>
          <a:xfrm rot="-5400000">
            <a:off x="4707494" y="4502707"/>
            <a:ext cx="19526" cy="6667"/>
          </a:xfrm>
          <a:custGeom>
            <a:avLst/>
            <a:gdLst/>
            <a:ahLst/>
            <a:cxnLst/>
            <a:rect l="0" t="0" r="0" b="0"/>
            <a:pathLst>
              <a:path w="520700" h="177800">
                <a:moveTo>
                  <a:pt x="0" y="177800"/>
                </a:moveTo>
                <a:lnTo>
                  <a:pt x="520700" y="0"/>
                </a:lnTo>
                <a:lnTo>
                  <a:pt x="0" y="177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90" name="Freeform 4090"/>
          <p:cNvSpPr/>
          <p:nvPr/>
        </p:nvSpPr>
        <p:spPr>
          <a:xfrm rot="-5400000">
            <a:off x="4707494" y="4502707"/>
            <a:ext cx="19526" cy="6667"/>
          </a:xfrm>
          <a:custGeom>
            <a:avLst/>
            <a:gdLst/>
            <a:ahLst/>
            <a:cxnLst/>
            <a:rect l="0" t="0" r="0" b="0"/>
            <a:pathLst>
              <a:path w="520700" h="177800">
                <a:moveTo>
                  <a:pt x="0" y="177800"/>
                </a:moveTo>
                <a:lnTo>
                  <a:pt x="520700" y="0"/>
                </a:lnTo>
                <a:lnTo>
                  <a:pt x="520700" y="12700"/>
                </a:lnTo>
                <a:lnTo>
                  <a:pt x="0" y="177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91" name="Freeform 4091"/>
          <p:cNvSpPr/>
          <p:nvPr/>
        </p:nvSpPr>
        <p:spPr>
          <a:xfrm rot="-5400000">
            <a:off x="4707732" y="4502945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165100"/>
                </a:moveTo>
                <a:lnTo>
                  <a:pt x="5207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92" name="Freeform 4092"/>
          <p:cNvSpPr/>
          <p:nvPr/>
        </p:nvSpPr>
        <p:spPr>
          <a:xfrm rot="-5400000">
            <a:off x="4707732" y="4502945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165100"/>
                </a:moveTo>
                <a:lnTo>
                  <a:pt x="5207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93" name="Freeform 4093"/>
          <p:cNvSpPr/>
          <p:nvPr/>
        </p:nvSpPr>
        <p:spPr>
          <a:xfrm rot="-5400000">
            <a:off x="4707732" y="4502945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165100"/>
                </a:moveTo>
                <a:lnTo>
                  <a:pt x="5207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94" name="Freeform 4094"/>
          <p:cNvSpPr/>
          <p:nvPr/>
        </p:nvSpPr>
        <p:spPr>
          <a:xfrm rot="-5400000">
            <a:off x="4707732" y="4502945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165100"/>
                </a:moveTo>
                <a:lnTo>
                  <a:pt x="5207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95" name="Freeform 4095"/>
          <p:cNvSpPr/>
          <p:nvPr/>
        </p:nvSpPr>
        <p:spPr>
          <a:xfrm rot="-5400000">
            <a:off x="4707732" y="4502945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165100"/>
                </a:moveTo>
                <a:lnTo>
                  <a:pt x="5207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96" name="Freeform 4096"/>
          <p:cNvSpPr/>
          <p:nvPr/>
        </p:nvSpPr>
        <p:spPr>
          <a:xfrm rot="-5400000">
            <a:off x="4707732" y="4502945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165100"/>
                </a:moveTo>
                <a:lnTo>
                  <a:pt x="5207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97" name="Freeform 4097"/>
          <p:cNvSpPr/>
          <p:nvPr/>
        </p:nvSpPr>
        <p:spPr>
          <a:xfrm rot="-5400000">
            <a:off x="4707732" y="4502945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165100"/>
                </a:moveTo>
                <a:lnTo>
                  <a:pt x="5207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98" name="Freeform 4098"/>
          <p:cNvSpPr/>
          <p:nvPr/>
        </p:nvSpPr>
        <p:spPr>
          <a:xfrm rot="-5400000">
            <a:off x="4707732" y="4502945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165100"/>
                </a:moveTo>
                <a:lnTo>
                  <a:pt x="5207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99" name="Freeform 4099"/>
          <p:cNvSpPr/>
          <p:nvPr/>
        </p:nvSpPr>
        <p:spPr>
          <a:xfrm rot="-5400000">
            <a:off x="4707732" y="4502945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165100"/>
                </a:moveTo>
                <a:lnTo>
                  <a:pt x="5207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00" name="Freeform 4100"/>
          <p:cNvSpPr/>
          <p:nvPr/>
        </p:nvSpPr>
        <p:spPr>
          <a:xfrm rot="-5400000">
            <a:off x="4707732" y="4502945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165100"/>
                </a:moveTo>
                <a:lnTo>
                  <a:pt x="5207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01" name="Freeform 4101"/>
          <p:cNvSpPr/>
          <p:nvPr/>
        </p:nvSpPr>
        <p:spPr>
          <a:xfrm rot="-5400000">
            <a:off x="4707732" y="4502945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165100"/>
                </a:moveTo>
                <a:lnTo>
                  <a:pt x="5207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02" name="Freeform 4102"/>
          <p:cNvSpPr/>
          <p:nvPr/>
        </p:nvSpPr>
        <p:spPr>
          <a:xfrm rot="-5400000">
            <a:off x="4707732" y="4502945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165100"/>
                </a:moveTo>
                <a:lnTo>
                  <a:pt x="5207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03" name="Freeform 4103"/>
          <p:cNvSpPr/>
          <p:nvPr/>
        </p:nvSpPr>
        <p:spPr>
          <a:xfrm rot="-5400000">
            <a:off x="4707494" y="4502707"/>
            <a:ext cx="19526" cy="6667"/>
          </a:xfrm>
          <a:custGeom>
            <a:avLst/>
            <a:gdLst/>
            <a:ahLst/>
            <a:cxnLst/>
            <a:rect l="0" t="0" r="0" b="0"/>
            <a:pathLst>
              <a:path w="520700" h="177800">
                <a:moveTo>
                  <a:pt x="0" y="177800"/>
                </a:moveTo>
                <a:lnTo>
                  <a:pt x="520700" y="12700"/>
                </a:lnTo>
                <a:lnTo>
                  <a:pt x="520700" y="0"/>
                </a:lnTo>
                <a:lnTo>
                  <a:pt x="0" y="177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04" name="Freeform 4104"/>
          <p:cNvSpPr/>
          <p:nvPr/>
        </p:nvSpPr>
        <p:spPr>
          <a:xfrm rot="-5400000">
            <a:off x="4707494" y="4502707"/>
            <a:ext cx="19526" cy="6667"/>
          </a:xfrm>
          <a:custGeom>
            <a:avLst/>
            <a:gdLst/>
            <a:ahLst/>
            <a:cxnLst/>
            <a:rect l="0" t="0" r="0" b="0"/>
            <a:pathLst>
              <a:path w="520700" h="177800">
                <a:moveTo>
                  <a:pt x="0" y="177800"/>
                </a:moveTo>
                <a:lnTo>
                  <a:pt x="520700" y="0"/>
                </a:lnTo>
                <a:lnTo>
                  <a:pt x="0" y="177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05" name="Freeform 4105"/>
          <p:cNvSpPr/>
          <p:nvPr/>
        </p:nvSpPr>
        <p:spPr>
          <a:xfrm rot="-5400000">
            <a:off x="4707494" y="4502707"/>
            <a:ext cx="19526" cy="6667"/>
          </a:xfrm>
          <a:custGeom>
            <a:avLst/>
            <a:gdLst/>
            <a:ahLst/>
            <a:cxnLst/>
            <a:rect l="0" t="0" r="0" b="0"/>
            <a:pathLst>
              <a:path w="520700" h="177800">
                <a:moveTo>
                  <a:pt x="0" y="177800"/>
                </a:moveTo>
                <a:lnTo>
                  <a:pt x="520700" y="0"/>
                </a:lnTo>
                <a:lnTo>
                  <a:pt x="0" y="177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06" name="Freeform 4106"/>
          <p:cNvSpPr/>
          <p:nvPr/>
        </p:nvSpPr>
        <p:spPr>
          <a:xfrm rot="-5400000">
            <a:off x="4707494" y="4502707"/>
            <a:ext cx="19526" cy="6667"/>
          </a:xfrm>
          <a:custGeom>
            <a:avLst/>
            <a:gdLst/>
            <a:ahLst/>
            <a:cxnLst/>
            <a:rect l="0" t="0" r="0" b="0"/>
            <a:pathLst>
              <a:path w="520700" h="177800">
                <a:moveTo>
                  <a:pt x="0" y="177800"/>
                </a:moveTo>
                <a:lnTo>
                  <a:pt x="520700" y="0"/>
                </a:lnTo>
                <a:lnTo>
                  <a:pt x="0" y="177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07" name="Freeform 4107"/>
          <p:cNvSpPr/>
          <p:nvPr/>
        </p:nvSpPr>
        <p:spPr>
          <a:xfrm rot="-5400000">
            <a:off x="4707494" y="4502707"/>
            <a:ext cx="19526" cy="6667"/>
          </a:xfrm>
          <a:custGeom>
            <a:avLst/>
            <a:gdLst/>
            <a:ahLst/>
            <a:cxnLst/>
            <a:rect l="0" t="0" r="0" b="0"/>
            <a:pathLst>
              <a:path w="520700" h="177800">
                <a:moveTo>
                  <a:pt x="0" y="177800"/>
                </a:moveTo>
                <a:lnTo>
                  <a:pt x="520700" y="0"/>
                </a:lnTo>
                <a:lnTo>
                  <a:pt x="0" y="177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08" name="Freeform 4108"/>
          <p:cNvSpPr/>
          <p:nvPr/>
        </p:nvSpPr>
        <p:spPr>
          <a:xfrm rot="-5400000">
            <a:off x="4707494" y="4502707"/>
            <a:ext cx="19526" cy="6667"/>
          </a:xfrm>
          <a:custGeom>
            <a:avLst/>
            <a:gdLst/>
            <a:ahLst/>
            <a:cxnLst/>
            <a:rect l="0" t="0" r="0" b="0"/>
            <a:pathLst>
              <a:path w="520700" h="177800">
                <a:moveTo>
                  <a:pt x="0" y="177800"/>
                </a:moveTo>
                <a:lnTo>
                  <a:pt x="520700" y="0"/>
                </a:lnTo>
                <a:lnTo>
                  <a:pt x="0" y="177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09" name="Freeform 4109"/>
          <p:cNvSpPr/>
          <p:nvPr/>
        </p:nvSpPr>
        <p:spPr>
          <a:xfrm rot="-5400000">
            <a:off x="4687491" y="4508898"/>
            <a:ext cx="20002" cy="7143"/>
          </a:xfrm>
          <a:custGeom>
            <a:avLst/>
            <a:gdLst/>
            <a:ahLst/>
            <a:cxnLst/>
            <a:rect l="0" t="0" r="0" b="0"/>
            <a:pathLst>
              <a:path w="533400" h="190500">
                <a:moveTo>
                  <a:pt x="12700" y="190500"/>
                </a:moveTo>
                <a:lnTo>
                  <a:pt x="0" y="177800"/>
                </a:lnTo>
                <a:lnTo>
                  <a:pt x="533400" y="0"/>
                </a:lnTo>
                <a:lnTo>
                  <a:pt x="533400" y="12700"/>
                </a:lnTo>
                <a:lnTo>
                  <a:pt x="12700" y="190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10" name="Freeform 4110"/>
          <p:cNvSpPr/>
          <p:nvPr/>
        </p:nvSpPr>
        <p:spPr>
          <a:xfrm rot="-5400000">
            <a:off x="4608672" y="4432460"/>
            <a:ext cx="18573" cy="2381"/>
          </a:xfrm>
          <a:custGeom>
            <a:avLst/>
            <a:gdLst/>
            <a:ahLst/>
            <a:cxnLst/>
            <a:rect l="0" t="0" r="0" b="0"/>
            <a:pathLst>
              <a:path w="495300" h="63500">
                <a:moveTo>
                  <a:pt x="101600" y="50800"/>
                </a:moveTo>
                <a:lnTo>
                  <a:pt x="266700" y="25400"/>
                </a:lnTo>
                <a:lnTo>
                  <a:pt x="495300" y="0"/>
                </a:lnTo>
                <a:lnTo>
                  <a:pt x="482600" y="0"/>
                </a:lnTo>
                <a:lnTo>
                  <a:pt x="101600" y="50800"/>
                </a:lnTo>
                <a:lnTo>
                  <a:pt x="266700" y="25400"/>
                </a:lnTo>
                <a:lnTo>
                  <a:pt x="139700" y="38100"/>
                </a:lnTo>
                <a:lnTo>
                  <a:pt x="88900" y="50800"/>
                </a:lnTo>
                <a:lnTo>
                  <a:pt x="0" y="63500"/>
                </a:lnTo>
                <a:lnTo>
                  <a:pt x="101600" y="50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11" name="Freeform 4111"/>
          <p:cNvSpPr/>
          <p:nvPr/>
        </p:nvSpPr>
        <p:spPr>
          <a:xfrm rot="-5400000">
            <a:off x="4588193" y="4434841"/>
            <a:ext cx="18573" cy="2381"/>
          </a:xfrm>
          <a:custGeom>
            <a:avLst/>
            <a:gdLst/>
            <a:ahLst/>
            <a:cxnLst/>
            <a:rect l="0" t="0" r="0" b="0"/>
            <a:pathLst>
              <a:path w="495300" h="63500">
                <a:moveTo>
                  <a:pt x="114300" y="50800"/>
                </a:moveTo>
                <a:lnTo>
                  <a:pt x="266700" y="25400"/>
                </a:lnTo>
                <a:lnTo>
                  <a:pt x="139700" y="38100"/>
                </a:lnTo>
                <a:lnTo>
                  <a:pt x="101600" y="50800"/>
                </a:lnTo>
                <a:lnTo>
                  <a:pt x="0" y="63500"/>
                </a:lnTo>
                <a:lnTo>
                  <a:pt x="114300" y="50800"/>
                </a:lnTo>
                <a:lnTo>
                  <a:pt x="266700" y="25400"/>
                </a:lnTo>
                <a:lnTo>
                  <a:pt x="495300" y="0"/>
                </a:lnTo>
                <a:lnTo>
                  <a:pt x="482600" y="0"/>
                </a:lnTo>
                <a:lnTo>
                  <a:pt x="114300" y="50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12" name="Freeform 4112"/>
          <p:cNvSpPr/>
          <p:nvPr/>
        </p:nvSpPr>
        <p:spPr>
          <a:xfrm rot="-5400000">
            <a:off x="4605337" y="4415791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13" name="Freeform 4113"/>
          <p:cNvSpPr/>
          <p:nvPr/>
        </p:nvSpPr>
        <p:spPr>
          <a:xfrm rot="-5400000">
            <a:off x="4605337" y="4415791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14" name="Freeform 4114"/>
          <p:cNvSpPr/>
          <p:nvPr/>
        </p:nvSpPr>
        <p:spPr>
          <a:xfrm rot="-5400000">
            <a:off x="4605337" y="4415791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15" name="Freeform 4115"/>
          <p:cNvSpPr/>
          <p:nvPr/>
        </p:nvSpPr>
        <p:spPr>
          <a:xfrm rot="-5400000">
            <a:off x="4605337" y="4415791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16" name="Freeform 4116"/>
          <p:cNvSpPr/>
          <p:nvPr/>
        </p:nvSpPr>
        <p:spPr>
          <a:xfrm rot="-5400000">
            <a:off x="4605337" y="4415791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17" name="Freeform 4117"/>
          <p:cNvSpPr/>
          <p:nvPr/>
        </p:nvSpPr>
        <p:spPr>
          <a:xfrm rot="-5400000">
            <a:off x="4605337" y="4415791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18" name="Freeform 4118"/>
          <p:cNvSpPr/>
          <p:nvPr/>
        </p:nvSpPr>
        <p:spPr>
          <a:xfrm rot="-5400000">
            <a:off x="4605337" y="4415791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19" name="Freeform 4119"/>
          <p:cNvSpPr/>
          <p:nvPr/>
        </p:nvSpPr>
        <p:spPr>
          <a:xfrm rot="-5400000">
            <a:off x="4605337" y="4415791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20" name="Freeform 4120"/>
          <p:cNvSpPr/>
          <p:nvPr/>
        </p:nvSpPr>
        <p:spPr>
          <a:xfrm rot="-5400000">
            <a:off x="4605337" y="4415791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21" name="Freeform 4121"/>
          <p:cNvSpPr/>
          <p:nvPr/>
        </p:nvSpPr>
        <p:spPr>
          <a:xfrm rot="-5400000">
            <a:off x="4605337" y="4415791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22" name="Freeform 4122"/>
          <p:cNvSpPr/>
          <p:nvPr/>
        </p:nvSpPr>
        <p:spPr>
          <a:xfrm rot="-5400000">
            <a:off x="4605337" y="4415791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0" y="0"/>
                </a:lnTo>
                <a:lnTo>
                  <a:pt x="1270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23" name="Freeform 4123"/>
          <p:cNvSpPr/>
          <p:nvPr/>
        </p:nvSpPr>
        <p:spPr>
          <a:xfrm rot="-5400000">
            <a:off x="4605575" y="441555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50800" y="546100"/>
                </a:moveTo>
                <a:lnTo>
                  <a:pt x="0" y="0"/>
                </a:lnTo>
                <a:lnTo>
                  <a:pt x="508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24" name="Freeform 4124"/>
          <p:cNvSpPr/>
          <p:nvPr/>
        </p:nvSpPr>
        <p:spPr>
          <a:xfrm rot="-5400000">
            <a:off x="4605575" y="441555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50800" y="546100"/>
                </a:moveTo>
                <a:lnTo>
                  <a:pt x="0" y="0"/>
                </a:lnTo>
                <a:lnTo>
                  <a:pt x="508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25" name="Freeform 4125"/>
          <p:cNvSpPr/>
          <p:nvPr/>
        </p:nvSpPr>
        <p:spPr>
          <a:xfrm rot="-5400000">
            <a:off x="4605337" y="4415315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50800" y="546100"/>
                </a:lnTo>
                <a:lnTo>
                  <a:pt x="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26" name="Freeform 4126"/>
          <p:cNvSpPr/>
          <p:nvPr/>
        </p:nvSpPr>
        <p:spPr>
          <a:xfrm rot="-5400000">
            <a:off x="4605337" y="4415315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27" name="Freeform 4127"/>
          <p:cNvSpPr/>
          <p:nvPr/>
        </p:nvSpPr>
        <p:spPr>
          <a:xfrm rot="-5400000">
            <a:off x="4605337" y="4415315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28" name="Freeform 4128"/>
          <p:cNvSpPr/>
          <p:nvPr/>
        </p:nvSpPr>
        <p:spPr>
          <a:xfrm rot="-5400000">
            <a:off x="4605337" y="4415315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29" name="Freeform 4129"/>
          <p:cNvSpPr/>
          <p:nvPr/>
        </p:nvSpPr>
        <p:spPr>
          <a:xfrm rot="-5400000">
            <a:off x="4605337" y="4415315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30" name="Freeform 4130"/>
          <p:cNvSpPr/>
          <p:nvPr/>
        </p:nvSpPr>
        <p:spPr>
          <a:xfrm rot="-5400000">
            <a:off x="4605337" y="4415315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31" name="Freeform 4131"/>
          <p:cNvSpPr/>
          <p:nvPr/>
        </p:nvSpPr>
        <p:spPr>
          <a:xfrm rot="-5400000">
            <a:off x="4605337" y="4415315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32" name="Freeform 4132"/>
          <p:cNvSpPr/>
          <p:nvPr/>
        </p:nvSpPr>
        <p:spPr>
          <a:xfrm rot="-5400000">
            <a:off x="4605337" y="4415315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33" name="Freeform 4133"/>
          <p:cNvSpPr/>
          <p:nvPr/>
        </p:nvSpPr>
        <p:spPr>
          <a:xfrm rot="-5400000">
            <a:off x="4605337" y="4415315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34" name="Freeform 4134"/>
          <p:cNvSpPr/>
          <p:nvPr/>
        </p:nvSpPr>
        <p:spPr>
          <a:xfrm rot="-5400000">
            <a:off x="4605337" y="4415315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35" name="Freeform 4135"/>
          <p:cNvSpPr/>
          <p:nvPr/>
        </p:nvSpPr>
        <p:spPr>
          <a:xfrm rot="-5400000">
            <a:off x="4605337" y="4415315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36" name="Freeform 4136"/>
          <p:cNvSpPr/>
          <p:nvPr/>
        </p:nvSpPr>
        <p:spPr>
          <a:xfrm rot="-5400000">
            <a:off x="4605337" y="4415315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37" name="Freeform 4137"/>
          <p:cNvSpPr/>
          <p:nvPr/>
        </p:nvSpPr>
        <p:spPr>
          <a:xfrm rot="-5400000">
            <a:off x="4605337" y="4415315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38" name="Freeform 4138"/>
          <p:cNvSpPr/>
          <p:nvPr/>
        </p:nvSpPr>
        <p:spPr>
          <a:xfrm rot="-5400000">
            <a:off x="4605337" y="4415315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39" name="Freeform 4139"/>
          <p:cNvSpPr/>
          <p:nvPr/>
        </p:nvSpPr>
        <p:spPr>
          <a:xfrm rot="-5400000">
            <a:off x="4605337" y="4415315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40" name="Freeform 4140"/>
          <p:cNvSpPr/>
          <p:nvPr/>
        </p:nvSpPr>
        <p:spPr>
          <a:xfrm rot="-5400000">
            <a:off x="4605337" y="4415315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41" name="Freeform 4141"/>
          <p:cNvSpPr/>
          <p:nvPr/>
        </p:nvSpPr>
        <p:spPr>
          <a:xfrm rot="-5400000">
            <a:off x="4605337" y="4415315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42" name="Freeform 4142"/>
          <p:cNvSpPr/>
          <p:nvPr/>
        </p:nvSpPr>
        <p:spPr>
          <a:xfrm rot="-5400000">
            <a:off x="4605337" y="4415315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43" name="Freeform 4143"/>
          <p:cNvSpPr/>
          <p:nvPr/>
        </p:nvSpPr>
        <p:spPr>
          <a:xfrm rot="-5400000">
            <a:off x="4605337" y="4415315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44" name="Freeform 4144"/>
          <p:cNvSpPr/>
          <p:nvPr/>
        </p:nvSpPr>
        <p:spPr>
          <a:xfrm rot="-5400000">
            <a:off x="4605337" y="4415315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45" name="Freeform 4145"/>
          <p:cNvSpPr/>
          <p:nvPr/>
        </p:nvSpPr>
        <p:spPr>
          <a:xfrm rot="-5400000">
            <a:off x="4605337" y="4415315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46" name="Freeform 4146"/>
          <p:cNvSpPr/>
          <p:nvPr/>
        </p:nvSpPr>
        <p:spPr>
          <a:xfrm rot="-5400000">
            <a:off x="4605337" y="4415315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47" name="Freeform 4147"/>
          <p:cNvSpPr/>
          <p:nvPr/>
        </p:nvSpPr>
        <p:spPr>
          <a:xfrm rot="-5400000">
            <a:off x="4605337" y="4415315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48" name="Freeform 4148"/>
          <p:cNvSpPr/>
          <p:nvPr/>
        </p:nvSpPr>
        <p:spPr>
          <a:xfrm rot="-5400000">
            <a:off x="4601528" y="4419125"/>
            <a:ext cx="10953" cy="21431"/>
          </a:xfrm>
          <a:custGeom>
            <a:avLst/>
            <a:gdLst/>
            <a:ahLst/>
            <a:cxnLst/>
            <a:rect l="0" t="0" r="0" b="0"/>
            <a:pathLst>
              <a:path w="292100" h="571500">
                <a:moveTo>
                  <a:pt x="63500" y="571500"/>
                </a:moveTo>
                <a:lnTo>
                  <a:pt x="292100" y="546100"/>
                </a:lnTo>
                <a:lnTo>
                  <a:pt x="228600" y="0"/>
                </a:lnTo>
                <a:lnTo>
                  <a:pt x="0" y="25400"/>
                </a:lnTo>
                <a:lnTo>
                  <a:pt x="63500" y="571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49" name="Freeform 4149"/>
          <p:cNvSpPr/>
          <p:nvPr/>
        </p:nvSpPr>
        <p:spPr>
          <a:xfrm rot="-5400000">
            <a:off x="4607719" y="443388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546100"/>
                </a:moveTo>
                <a:lnTo>
                  <a:pt x="0" y="0"/>
                </a:lnTo>
                <a:lnTo>
                  <a:pt x="635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50" name="Freeform 4150"/>
          <p:cNvSpPr/>
          <p:nvPr/>
        </p:nvSpPr>
        <p:spPr>
          <a:xfrm rot="-5400000">
            <a:off x="4729162" y="4528662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50800" y="127000"/>
                </a:moveTo>
                <a:lnTo>
                  <a:pt x="38100" y="266700"/>
                </a:lnTo>
                <a:lnTo>
                  <a:pt x="0" y="546100"/>
                </a:lnTo>
                <a:lnTo>
                  <a:pt x="0" y="533400"/>
                </a:lnTo>
                <a:lnTo>
                  <a:pt x="50800" y="127000"/>
                </a:lnTo>
                <a:lnTo>
                  <a:pt x="38100" y="266700"/>
                </a:lnTo>
                <a:lnTo>
                  <a:pt x="50800" y="114300"/>
                </a:lnTo>
                <a:lnTo>
                  <a:pt x="50800" y="76200"/>
                </a:lnTo>
                <a:lnTo>
                  <a:pt x="63500" y="0"/>
                </a:lnTo>
                <a:lnTo>
                  <a:pt x="50800" y="127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51" name="Freeform 4151"/>
          <p:cNvSpPr/>
          <p:nvPr/>
        </p:nvSpPr>
        <p:spPr>
          <a:xfrm rot="-5400000">
            <a:off x="4731305" y="4508422"/>
            <a:ext cx="2381" cy="20002"/>
          </a:xfrm>
          <a:custGeom>
            <a:avLst/>
            <a:gdLst/>
            <a:ahLst/>
            <a:cxnLst/>
            <a:rect l="0" t="0" r="0" b="0"/>
            <a:pathLst>
              <a:path w="63500" h="533400">
                <a:moveTo>
                  <a:pt x="50800" y="127000"/>
                </a:moveTo>
                <a:lnTo>
                  <a:pt x="38100" y="266700"/>
                </a:lnTo>
                <a:lnTo>
                  <a:pt x="50800" y="114300"/>
                </a:lnTo>
                <a:lnTo>
                  <a:pt x="50800" y="76200"/>
                </a:lnTo>
                <a:lnTo>
                  <a:pt x="63500" y="0"/>
                </a:lnTo>
                <a:lnTo>
                  <a:pt x="50800" y="127000"/>
                </a:lnTo>
                <a:lnTo>
                  <a:pt x="38100" y="266700"/>
                </a:lnTo>
                <a:lnTo>
                  <a:pt x="0" y="533400"/>
                </a:lnTo>
                <a:lnTo>
                  <a:pt x="50800" y="127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52" name="Freeform 4152"/>
          <p:cNvSpPr/>
          <p:nvPr/>
        </p:nvSpPr>
        <p:spPr>
          <a:xfrm rot="-5400000">
            <a:off x="4730592" y="4528662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0"/>
                </a:moveTo>
                <a:lnTo>
                  <a:pt x="546100" y="63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53" name="Freeform 4153"/>
          <p:cNvSpPr/>
          <p:nvPr/>
        </p:nvSpPr>
        <p:spPr>
          <a:xfrm rot="-5400000">
            <a:off x="4730592" y="4528662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0"/>
                </a:moveTo>
                <a:lnTo>
                  <a:pt x="546100" y="63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54" name="Freeform 4154"/>
          <p:cNvSpPr/>
          <p:nvPr/>
        </p:nvSpPr>
        <p:spPr>
          <a:xfrm rot="-5400000">
            <a:off x="4730592" y="4528662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0"/>
                </a:moveTo>
                <a:lnTo>
                  <a:pt x="546100" y="63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55" name="Freeform 4155"/>
          <p:cNvSpPr/>
          <p:nvPr/>
        </p:nvSpPr>
        <p:spPr>
          <a:xfrm rot="-5400000">
            <a:off x="4730592" y="4528662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12700"/>
                </a:moveTo>
                <a:lnTo>
                  <a:pt x="0" y="0"/>
                </a:lnTo>
                <a:lnTo>
                  <a:pt x="546100" y="635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56" name="Freeform 4156"/>
          <p:cNvSpPr/>
          <p:nvPr/>
        </p:nvSpPr>
        <p:spPr>
          <a:xfrm rot="-5400000">
            <a:off x="4730830" y="452890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57" name="Freeform 4157"/>
          <p:cNvSpPr/>
          <p:nvPr/>
        </p:nvSpPr>
        <p:spPr>
          <a:xfrm rot="-5400000">
            <a:off x="4730830" y="452890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58" name="Freeform 4158"/>
          <p:cNvSpPr/>
          <p:nvPr/>
        </p:nvSpPr>
        <p:spPr>
          <a:xfrm rot="-5400000">
            <a:off x="4731068" y="4528662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0"/>
                </a:moveTo>
                <a:lnTo>
                  <a:pt x="546100" y="50800"/>
                </a:lnTo>
                <a:lnTo>
                  <a:pt x="546100" y="63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59" name="Freeform 4159"/>
          <p:cNvSpPr/>
          <p:nvPr/>
        </p:nvSpPr>
        <p:spPr>
          <a:xfrm rot="-5400000">
            <a:off x="4731068" y="4528662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0"/>
                </a:moveTo>
                <a:lnTo>
                  <a:pt x="546100" y="63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60" name="Freeform 4160"/>
          <p:cNvSpPr/>
          <p:nvPr/>
        </p:nvSpPr>
        <p:spPr>
          <a:xfrm rot="-5400000">
            <a:off x="4731068" y="4528662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0"/>
                </a:moveTo>
                <a:lnTo>
                  <a:pt x="546100" y="63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61" name="Freeform 4161"/>
          <p:cNvSpPr/>
          <p:nvPr/>
        </p:nvSpPr>
        <p:spPr>
          <a:xfrm rot="-5400000">
            <a:off x="4731068" y="4528662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0"/>
                </a:moveTo>
                <a:lnTo>
                  <a:pt x="546100" y="63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62" name="Freeform 4162"/>
          <p:cNvSpPr/>
          <p:nvPr/>
        </p:nvSpPr>
        <p:spPr>
          <a:xfrm rot="-5400000">
            <a:off x="4731068" y="4528662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0"/>
                </a:moveTo>
                <a:lnTo>
                  <a:pt x="546100" y="63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63" name="Freeform 4163"/>
          <p:cNvSpPr/>
          <p:nvPr/>
        </p:nvSpPr>
        <p:spPr>
          <a:xfrm rot="-5400000">
            <a:off x="4731068" y="4528662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0"/>
                </a:moveTo>
                <a:lnTo>
                  <a:pt x="546100" y="63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64" name="Freeform 4164"/>
          <p:cNvSpPr/>
          <p:nvPr/>
        </p:nvSpPr>
        <p:spPr>
          <a:xfrm rot="-5400000">
            <a:off x="4731068" y="4528662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0"/>
                </a:moveTo>
                <a:lnTo>
                  <a:pt x="546100" y="63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65" name="Freeform 4165"/>
          <p:cNvSpPr/>
          <p:nvPr/>
        </p:nvSpPr>
        <p:spPr>
          <a:xfrm rot="-5400000">
            <a:off x="4731068" y="4528662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0"/>
                </a:moveTo>
                <a:lnTo>
                  <a:pt x="546100" y="63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66" name="Freeform 4166"/>
          <p:cNvSpPr/>
          <p:nvPr/>
        </p:nvSpPr>
        <p:spPr>
          <a:xfrm rot="-5400000">
            <a:off x="4731068" y="4528662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0"/>
                </a:moveTo>
                <a:lnTo>
                  <a:pt x="546100" y="63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67" name="Freeform 4167"/>
          <p:cNvSpPr/>
          <p:nvPr/>
        </p:nvSpPr>
        <p:spPr>
          <a:xfrm rot="-5400000">
            <a:off x="4731068" y="4528662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0"/>
                </a:moveTo>
                <a:lnTo>
                  <a:pt x="546100" y="63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68" name="Freeform 4168"/>
          <p:cNvSpPr/>
          <p:nvPr/>
        </p:nvSpPr>
        <p:spPr>
          <a:xfrm rot="-5400000">
            <a:off x="4731068" y="4528662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0"/>
                </a:moveTo>
                <a:lnTo>
                  <a:pt x="546100" y="63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69" name="Freeform 4169"/>
          <p:cNvSpPr/>
          <p:nvPr/>
        </p:nvSpPr>
        <p:spPr>
          <a:xfrm rot="-5400000">
            <a:off x="4731068" y="4528662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0"/>
                </a:moveTo>
                <a:lnTo>
                  <a:pt x="546100" y="63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70" name="Freeform 4170"/>
          <p:cNvSpPr/>
          <p:nvPr/>
        </p:nvSpPr>
        <p:spPr>
          <a:xfrm rot="-5400000">
            <a:off x="4731068" y="4528662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0"/>
                </a:moveTo>
                <a:lnTo>
                  <a:pt x="546100" y="63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71" name="Freeform 4171"/>
          <p:cNvSpPr/>
          <p:nvPr/>
        </p:nvSpPr>
        <p:spPr>
          <a:xfrm rot="-5400000">
            <a:off x="4731068" y="4528662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12700"/>
                </a:moveTo>
                <a:lnTo>
                  <a:pt x="0" y="0"/>
                </a:lnTo>
                <a:lnTo>
                  <a:pt x="546100" y="635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72" name="Freeform 4172"/>
          <p:cNvSpPr/>
          <p:nvPr/>
        </p:nvSpPr>
        <p:spPr>
          <a:xfrm rot="-5400000">
            <a:off x="4731306" y="452890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73" name="Freeform 4173"/>
          <p:cNvSpPr/>
          <p:nvPr/>
        </p:nvSpPr>
        <p:spPr>
          <a:xfrm rot="-5400000">
            <a:off x="4731306" y="452890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74" name="Freeform 4174"/>
          <p:cNvSpPr/>
          <p:nvPr/>
        </p:nvSpPr>
        <p:spPr>
          <a:xfrm rot="-5400000">
            <a:off x="4731306" y="452890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75" name="Freeform 4175"/>
          <p:cNvSpPr/>
          <p:nvPr/>
        </p:nvSpPr>
        <p:spPr>
          <a:xfrm rot="-5400000">
            <a:off x="4731306" y="452890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76" name="Freeform 4176"/>
          <p:cNvSpPr/>
          <p:nvPr/>
        </p:nvSpPr>
        <p:spPr>
          <a:xfrm rot="-5400000">
            <a:off x="4731306" y="452890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77" name="Freeform 4177"/>
          <p:cNvSpPr/>
          <p:nvPr/>
        </p:nvSpPr>
        <p:spPr>
          <a:xfrm rot="-5400000">
            <a:off x="4731306" y="452890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78" name="Freeform 4178"/>
          <p:cNvSpPr/>
          <p:nvPr/>
        </p:nvSpPr>
        <p:spPr>
          <a:xfrm rot="-5400000">
            <a:off x="4731306" y="452890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79" name="Freeform 4179"/>
          <p:cNvSpPr/>
          <p:nvPr/>
        </p:nvSpPr>
        <p:spPr>
          <a:xfrm rot="-5400000">
            <a:off x="4731306" y="452890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80" name="Freeform 4180"/>
          <p:cNvSpPr/>
          <p:nvPr/>
        </p:nvSpPr>
        <p:spPr>
          <a:xfrm rot="-5400000">
            <a:off x="4731306" y="452890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81" name="Freeform 4181"/>
          <p:cNvSpPr/>
          <p:nvPr/>
        </p:nvSpPr>
        <p:spPr>
          <a:xfrm rot="-5400000">
            <a:off x="4731306" y="452890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82" name="Freeform 4182"/>
          <p:cNvSpPr/>
          <p:nvPr/>
        </p:nvSpPr>
        <p:spPr>
          <a:xfrm rot="-5400000">
            <a:off x="4731306" y="452890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83" name="Freeform 4183"/>
          <p:cNvSpPr/>
          <p:nvPr/>
        </p:nvSpPr>
        <p:spPr>
          <a:xfrm rot="-5400000">
            <a:off x="4731068" y="4528662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0"/>
                </a:moveTo>
                <a:lnTo>
                  <a:pt x="0" y="12700"/>
                </a:lnTo>
                <a:lnTo>
                  <a:pt x="546100" y="63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84" name="Freeform 4184"/>
          <p:cNvSpPr/>
          <p:nvPr/>
        </p:nvSpPr>
        <p:spPr>
          <a:xfrm rot="-5400000">
            <a:off x="4731068" y="4528662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0"/>
                </a:moveTo>
                <a:lnTo>
                  <a:pt x="546100" y="63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85" name="Freeform 4185"/>
          <p:cNvSpPr/>
          <p:nvPr/>
        </p:nvSpPr>
        <p:spPr>
          <a:xfrm rot="-5400000">
            <a:off x="4731068" y="4528662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0"/>
                </a:moveTo>
                <a:lnTo>
                  <a:pt x="546100" y="63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86" name="Freeform 4186"/>
          <p:cNvSpPr/>
          <p:nvPr/>
        </p:nvSpPr>
        <p:spPr>
          <a:xfrm rot="-5400000">
            <a:off x="4731068" y="4528662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0"/>
                </a:moveTo>
                <a:lnTo>
                  <a:pt x="546100" y="63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87" name="Freeform 4187"/>
          <p:cNvSpPr/>
          <p:nvPr/>
        </p:nvSpPr>
        <p:spPr>
          <a:xfrm rot="-5400000">
            <a:off x="4731068" y="4528662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0"/>
                </a:moveTo>
                <a:lnTo>
                  <a:pt x="546100" y="63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88" name="Freeform 4188"/>
          <p:cNvSpPr/>
          <p:nvPr/>
        </p:nvSpPr>
        <p:spPr>
          <a:xfrm rot="-5400000">
            <a:off x="4711066" y="4526281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0"/>
                </a:moveTo>
                <a:lnTo>
                  <a:pt x="546100" y="63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89" name="Freeform 4189"/>
          <p:cNvSpPr/>
          <p:nvPr/>
        </p:nvSpPr>
        <p:spPr>
          <a:xfrm rot="-5400000">
            <a:off x="4672965" y="4476751"/>
            <a:ext cx="15240" cy="14287"/>
          </a:xfrm>
          <a:custGeom>
            <a:avLst/>
            <a:gdLst/>
            <a:ahLst/>
            <a:cxnLst/>
            <a:rect l="0" t="0" r="0" b="0"/>
            <a:pathLst>
              <a:path w="406400" h="381000">
                <a:moveTo>
                  <a:pt x="101600" y="101600"/>
                </a:moveTo>
                <a:lnTo>
                  <a:pt x="190500" y="177800"/>
                </a:lnTo>
                <a:lnTo>
                  <a:pt x="406400" y="381000"/>
                </a:lnTo>
                <a:lnTo>
                  <a:pt x="393700" y="381000"/>
                </a:lnTo>
                <a:lnTo>
                  <a:pt x="101600" y="101600"/>
                </a:lnTo>
                <a:lnTo>
                  <a:pt x="190500" y="177800"/>
                </a:lnTo>
                <a:lnTo>
                  <a:pt x="76200" y="76200"/>
                </a:lnTo>
                <a:lnTo>
                  <a:pt x="50800" y="50800"/>
                </a:lnTo>
                <a:lnTo>
                  <a:pt x="0" y="0"/>
                </a:lnTo>
                <a:lnTo>
                  <a:pt x="101600" y="101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90" name="Freeform 4190"/>
          <p:cNvSpPr/>
          <p:nvPr/>
        </p:nvSpPr>
        <p:spPr>
          <a:xfrm rot="-5400000">
            <a:off x="4658202" y="4462463"/>
            <a:ext cx="15240" cy="14287"/>
          </a:xfrm>
          <a:custGeom>
            <a:avLst/>
            <a:gdLst/>
            <a:ahLst/>
            <a:cxnLst/>
            <a:rect l="0" t="0" r="0" b="0"/>
            <a:pathLst>
              <a:path w="406400" h="381000">
                <a:moveTo>
                  <a:pt x="101600" y="101600"/>
                </a:moveTo>
                <a:lnTo>
                  <a:pt x="190500" y="177800"/>
                </a:lnTo>
                <a:lnTo>
                  <a:pt x="76200" y="76200"/>
                </a:lnTo>
                <a:lnTo>
                  <a:pt x="50800" y="38100"/>
                </a:lnTo>
                <a:lnTo>
                  <a:pt x="0" y="0"/>
                </a:lnTo>
                <a:lnTo>
                  <a:pt x="12700" y="0"/>
                </a:lnTo>
                <a:lnTo>
                  <a:pt x="101600" y="101600"/>
                </a:lnTo>
                <a:lnTo>
                  <a:pt x="190500" y="177800"/>
                </a:lnTo>
                <a:lnTo>
                  <a:pt x="406400" y="381000"/>
                </a:lnTo>
                <a:lnTo>
                  <a:pt x="393700" y="381000"/>
                </a:lnTo>
                <a:lnTo>
                  <a:pt x="101600" y="101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91" name="Freeform 4191"/>
          <p:cNvSpPr/>
          <p:nvPr/>
        </p:nvSpPr>
        <p:spPr>
          <a:xfrm rot="-5400000">
            <a:off x="4672965" y="4461987"/>
            <a:ext cx="14287" cy="15240"/>
          </a:xfrm>
          <a:custGeom>
            <a:avLst/>
            <a:gdLst/>
            <a:ahLst/>
            <a:cxnLst/>
            <a:rect l="0" t="0" r="0" b="0"/>
            <a:pathLst>
              <a:path w="381000" h="406400">
                <a:moveTo>
                  <a:pt x="0" y="406400"/>
                </a:moveTo>
                <a:lnTo>
                  <a:pt x="381000" y="0"/>
                </a:lnTo>
                <a:lnTo>
                  <a:pt x="0" y="406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92" name="Freeform 4192"/>
          <p:cNvSpPr/>
          <p:nvPr/>
        </p:nvSpPr>
        <p:spPr>
          <a:xfrm rot="-5400000">
            <a:off x="4672965" y="4461987"/>
            <a:ext cx="14287" cy="15240"/>
          </a:xfrm>
          <a:custGeom>
            <a:avLst/>
            <a:gdLst/>
            <a:ahLst/>
            <a:cxnLst/>
            <a:rect l="0" t="0" r="0" b="0"/>
            <a:pathLst>
              <a:path w="381000" h="406400">
                <a:moveTo>
                  <a:pt x="0" y="406400"/>
                </a:moveTo>
                <a:lnTo>
                  <a:pt x="381000" y="0"/>
                </a:lnTo>
                <a:lnTo>
                  <a:pt x="0" y="406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93" name="Freeform 4193"/>
          <p:cNvSpPr/>
          <p:nvPr/>
        </p:nvSpPr>
        <p:spPr>
          <a:xfrm rot="-5400000">
            <a:off x="4672965" y="4461987"/>
            <a:ext cx="14287" cy="15240"/>
          </a:xfrm>
          <a:custGeom>
            <a:avLst/>
            <a:gdLst/>
            <a:ahLst/>
            <a:cxnLst/>
            <a:rect l="0" t="0" r="0" b="0"/>
            <a:pathLst>
              <a:path w="381000" h="406400">
                <a:moveTo>
                  <a:pt x="0" y="406400"/>
                </a:moveTo>
                <a:lnTo>
                  <a:pt x="381000" y="0"/>
                </a:lnTo>
                <a:lnTo>
                  <a:pt x="381000" y="12700"/>
                </a:lnTo>
                <a:lnTo>
                  <a:pt x="0" y="406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94" name="Freeform 4194"/>
          <p:cNvSpPr/>
          <p:nvPr/>
        </p:nvSpPr>
        <p:spPr>
          <a:xfrm rot="-5400000">
            <a:off x="4673203" y="4462225"/>
            <a:ext cx="14287" cy="14763"/>
          </a:xfrm>
          <a:custGeom>
            <a:avLst/>
            <a:gdLst/>
            <a:ahLst/>
            <a:cxnLst/>
            <a:rect l="0" t="0" r="0" b="0"/>
            <a:pathLst>
              <a:path w="381000" h="393700">
                <a:moveTo>
                  <a:pt x="0" y="393700"/>
                </a:moveTo>
                <a:lnTo>
                  <a:pt x="381000" y="0"/>
                </a:lnTo>
                <a:lnTo>
                  <a:pt x="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95" name="Freeform 4195"/>
          <p:cNvSpPr/>
          <p:nvPr/>
        </p:nvSpPr>
        <p:spPr>
          <a:xfrm rot="-5400000">
            <a:off x="4673203" y="4462225"/>
            <a:ext cx="14287" cy="14763"/>
          </a:xfrm>
          <a:custGeom>
            <a:avLst/>
            <a:gdLst/>
            <a:ahLst/>
            <a:cxnLst/>
            <a:rect l="0" t="0" r="0" b="0"/>
            <a:pathLst>
              <a:path w="381000" h="393700">
                <a:moveTo>
                  <a:pt x="0" y="393700"/>
                </a:moveTo>
                <a:lnTo>
                  <a:pt x="381000" y="0"/>
                </a:lnTo>
                <a:lnTo>
                  <a:pt x="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96" name="Freeform 4196"/>
          <p:cNvSpPr/>
          <p:nvPr/>
        </p:nvSpPr>
        <p:spPr>
          <a:xfrm rot="-5400000">
            <a:off x="4673203" y="4462225"/>
            <a:ext cx="14287" cy="14763"/>
          </a:xfrm>
          <a:custGeom>
            <a:avLst/>
            <a:gdLst/>
            <a:ahLst/>
            <a:cxnLst/>
            <a:rect l="0" t="0" r="0" b="0"/>
            <a:pathLst>
              <a:path w="381000" h="393700">
                <a:moveTo>
                  <a:pt x="0" y="393700"/>
                </a:moveTo>
                <a:lnTo>
                  <a:pt x="381000" y="0"/>
                </a:lnTo>
                <a:lnTo>
                  <a:pt x="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97" name="Freeform 4197"/>
          <p:cNvSpPr/>
          <p:nvPr/>
        </p:nvSpPr>
        <p:spPr>
          <a:xfrm rot="-5400000">
            <a:off x="4673203" y="4462225"/>
            <a:ext cx="14287" cy="14763"/>
          </a:xfrm>
          <a:custGeom>
            <a:avLst/>
            <a:gdLst/>
            <a:ahLst/>
            <a:cxnLst/>
            <a:rect l="0" t="0" r="0" b="0"/>
            <a:pathLst>
              <a:path w="381000" h="393700">
                <a:moveTo>
                  <a:pt x="0" y="393700"/>
                </a:moveTo>
                <a:lnTo>
                  <a:pt x="381000" y="0"/>
                </a:lnTo>
                <a:lnTo>
                  <a:pt x="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98" name="Freeform 4198"/>
          <p:cNvSpPr/>
          <p:nvPr/>
        </p:nvSpPr>
        <p:spPr>
          <a:xfrm rot="-5400000">
            <a:off x="4673203" y="4462225"/>
            <a:ext cx="14287" cy="14763"/>
          </a:xfrm>
          <a:custGeom>
            <a:avLst/>
            <a:gdLst/>
            <a:ahLst/>
            <a:cxnLst/>
            <a:rect l="0" t="0" r="0" b="0"/>
            <a:pathLst>
              <a:path w="381000" h="393700">
                <a:moveTo>
                  <a:pt x="0" y="393700"/>
                </a:moveTo>
                <a:lnTo>
                  <a:pt x="381000" y="0"/>
                </a:lnTo>
                <a:lnTo>
                  <a:pt x="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99" name="Freeform 4199"/>
          <p:cNvSpPr/>
          <p:nvPr/>
        </p:nvSpPr>
        <p:spPr>
          <a:xfrm rot="-5400000">
            <a:off x="4673203" y="4462225"/>
            <a:ext cx="14287" cy="14763"/>
          </a:xfrm>
          <a:custGeom>
            <a:avLst/>
            <a:gdLst/>
            <a:ahLst/>
            <a:cxnLst/>
            <a:rect l="0" t="0" r="0" b="0"/>
            <a:pathLst>
              <a:path w="381000" h="393700">
                <a:moveTo>
                  <a:pt x="0" y="393700"/>
                </a:moveTo>
                <a:lnTo>
                  <a:pt x="381000" y="0"/>
                </a:lnTo>
                <a:lnTo>
                  <a:pt x="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00" name="Freeform 4200"/>
          <p:cNvSpPr/>
          <p:nvPr/>
        </p:nvSpPr>
        <p:spPr>
          <a:xfrm rot="-5400000">
            <a:off x="4673203" y="4462225"/>
            <a:ext cx="14287" cy="14763"/>
          </a:xfrm>
          <a:custGeom>
            <a:avLst/>
            <a:gdLst/>
            <a:ahLst/>
            <a:cxnLst/>
            <a:rect l="0" t="0" r="0" b="0"/>
            <a:pathLst>
              <a:path w="381000" h="393700">
                <a:moveTo>
                  <a:pt x="0" y="393700"/>
                </a:moveTo>
                <a:lnTo>
                  <a:pt x="381000" y="0"/>
                </a:lnTo>
                <a:lnTo>
                  <a:pt x="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01" name="Freeform 4201"/>
          <p:cNvSpPr/>
          <p:nvPr/>
        </p:nvSpPr>
        <p:spPr>
          <a:xfrm rot="-5400000">
            <a:off x="4673203" y="4462225"/>
            <a:ext cx="14287" cy="14763"/>
          </a:xfrm>
          <a:custGeom>
            <a:avLst/>
            <a:gdLst/>
            <a:ahLst/>
            <a:cxnLst/>
            <a:rect l="0" t="0" r="0" b="0"/>
            <a:pathLst>
              <a:path w="381000" h="393700">
                <a:moveTo>
                  <a:pt x="0" y="393700"/>
                </a:moveTo>
                <a:lnTo>
                  <a:pt x="381000" y="0"/>
                </a:lnTo>
                <a:lnTo>
                  <a:pt x="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02" name="Freeform 4202"/>
          <p:cNvSpPr/>
          <p:nvPr/>
        </p:nvSpPr>
        <p:spPr>
          <a:xfrm rot="-5400000">
            <a:off x="4673203" y="4462225"/>
            <a:ext cx="14287" cy="14763"/>
          </a:xfrm>
          <a:custGeom>
            <a:avLst/>
            <a:gdLst/>
            <a:ahLst/>
            <a:cxnLst/>
            <a:rect l="0" t="0" r="0" b="0"/>
            <a:pathLst>
              <a:path w="381000" h="393700">
                <a:moveTo>
                  <a:pt x="0" y="393700"/>
                </a:moveTo>
                <a:lnTo>
                  <a:pt x="381000" y="0"/>
                </a:lnTo>
                <a:lnTo>
                  <a:pt x="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03" name="Freeform 4203"/>
          <p:cNvSpPr/>
          <p:nvPr/>
        </p:nvSpPr>
        <p:spPr>
          <a:xfrm rot="-5400000">
            <a:off x="4673203" y="4462225"/>
            <a:ext cx="14287" cy="14763"/>
          </a:xfrm>
          <a:custGeom>
            <a:avLst/>
            <a:gdLst/>
            <a:ahLst/>
            <a:cxnLst/>
            <a:rect l="0" t="0" r="0" b="0"/>
            <a:pathLst>
              <a:path w="381000" h="393700">
                <a:moveTo>
                  <a:pt x="0" y="393700"/>
                </a:moveTo>
                <a:lnTo>
                  <a:pt x="381000" y="0"/>
                </a:lnTo>
                <a:lnTo>
                  <a:pt x="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04" name="Freeform 4204"/>
          <p:cNvSpPr/>
          <p:nvPr/>
        </p:nvSpPr>
        <p:spPr>
          <a:xfrm rot="-5400000">
            <a:off x="4672965" y="4461987"/>
            <a:ext cx="14763" cy="14763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0" y="393700"/>
                </a:moveTo>
                <a:lnTo>
                  <a:pt x="381000" y="0"/>
                </a:lnTo>
                <a:lnTo>
                  <a:pt x="393700" y="0"/>
                </a:lnTo>
                <a:lnTo>
                  <a:pt x="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05" name="Freeform 4205"/>
          <p:cNvSpPr/>
          <p:nvPr/>
        </p:nvSpPr>
        <p:spPr>
          <a:xfrm rot="-5400000">
            <a:off x="4672965" y="4461987"/>
            <a:ext cx="14763" cy="14763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0" y="393700"/>
                </a:moveTo>
                <a:lnTo>
                  <a:pt x="393700" y="0"/>
                </a:lnTo>
                <a:lnTo>
                  <a:pt x="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06" name="Freeform 4206"/>
          <p:cNvSpPr/>
          <p:nvPr/>
        </p:nvSpPr>
        <p:spPr>
          <a:xfrm rot="-5400000">
            <a:off x="4672965" y="4461987"/>
            <a:ext cx="14763" cy="14763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12700" y="393700"/>
                </a:moveTo>
                <a:lnTo>
                  <a:pt x="0" y="393700"/>
                </a:lnTo>
                <a:lnTo>
                  <a:pt x="393700" y="0"/>
                </a:lnTo>
                <a:lnTo>
                  <a:pt x="1270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07" name="Freeform 4207"/>
          <p:cNvSpPr/>
          <p:nvPr/>
        </p:nvSpPr>
        <p:spPr>
          <a:xfrm rot="-5400000">
            <a:off x="4673203" y="4461749"/>
            <a:ext cx="14287" cy="14763"/>
          </a:xfrm>
          <a:custGeom>
            <a:avLst/>
            <a:gdLst/>
            <a:ahLst/>
            <a:cxnLst/>
            <a:rect l="0" t="0" r="0" b="0"/>
            <a:pathLst>
              <a:path w="381000" h="393700">
                <a:moveTo>
                  <a:pt x="0" y="393700"/>
                </a:moveTo>
                <a:lnTo>
                  <a:pt x="381000" y="0"/>
                </a:lnTo>
                <a:lnTo>
                  <a:pt x="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08" name="Freeform 4208"/>
          <p:cNvSpPr/>
          <p:nvPr/>
        </p:nvSpPr>
        <p:spPr>
          <a:xfrm rot="-5400000">
            <a:off x="4673203" y="4461749"/>
            <a:ext cx="14287" cy="14763"/>
          </a:xfrm>
          <a:custGeom>
            <a:avLst/>
            <a:gdLst/>
            <a:ahLst/>
            <a:cxnLst/>
            <a:rect l="0" t="0" r="0" b="0"/>
            <a:pathLst>
              <a:path w="381000" h="393700">
                <a:moveTo>
                  <a:pt x="0" y="393700"/>
                </a:moveTo>
                <a:lnTo>
                  <a:pt x="381000" y="0"/>
                </a:lnTo>
                <a:lnTo>
                  <a:pt x="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09" name="Freeform 4209"/>
          <p:cNvSpPr/>
          <p:nvPr/>
        </p:nvSpPr>
        <p:spPr>
          <a:xfrm rot="-5400000">
            <a:off x="4673203" y="4461749"/>
            <a:ext cx="14287" cy="14763"/>
          </a:xfrm>
          <a:custGeom>
            <a:avLst/>
            <a:gdLst/>
            <a:ahLst/>
            <a:cxnLst/>
            <a:rect l="0" t="0" r="0" b="0"/>
            <a:pathLst>
              <a:path w="381000" h="393700">
                <a:moveTo>
                  <a:pt x="0" y="393700"/>
                </a:moveTo>
                <a:lnTo>
                  <a:pt x="381000" y="0"/>
                </a:lnTo>
                <a:lnTo>
                  <a:pt x="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10" name="Freeform 4210"/>
          <p:cNvSpPr/>
          <p:nvPr/>
        </p:nvSpPr>
        <p:spPr>
          <a:xfrm rot="-5400000">
            <a:off x="4673203" y="4461749"/>
            <a:ext cx="14287" cy="14763"/>
          </a:xfrm>
          <a:custGeom>
            <a:avLst/>
            <a:gdLst/>
            <a:ahLst/>
            <a:cxnLst/>
            <a:rect l="0" t="0" r="0" b="0"/>
            <a:pathLst>
              <a:path w="381000" h="393700">
                <a:moveTo>
                  <a:pt x="0" y="393700"/>
                </a:moveTo>
                <a:lnTo>
                  <a:pt x="381000" y="0"/>
                </a:lnTo>
                <a:lnTo>
                  <a:pt x="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11" name="Freeform 4211"/>
          <p:cNvSpPr/>
          <p:nvPr/>
        </p:nvSpPr>
        <p:spPr>
          <a:xfrm rot="-5400000">
            <a:off x="4673203" y="4461749"/>
            <a:ext cx="14287" cy="14763"/>
          </a:xfrm>
          <a:custGeom>
            <a:avLst/>
            <a:gdLst/>
            <a:ahLst/>
            <a:cxnLst/>
            <a:rect l="0" t="0" r="0" b="0"/>
            <a:pathLst>
              <a:path w="381000" h="393700">
                <a:moveTo>
                  <a:pt x="0" y="393700"/>
                </a:moveTo>
                <a:lnTo>
                  <a:pt x="381000" y="0"/>
                </a:lnTo>
                <a:lnTo>
                  <a:pt x="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12" name="Freeform 4212"/>
          <p:cNvSpPr/>
          <p:nvPr/>
        </p:nvSpPr>
        <p:spPr>
          <a:xfrm rot="-5400000">
            <a:off x="4673203" y="4461749"/>
            <a:ext cx="14287" cy="14763"/>
          </a:xfrm>
          <a:custGeom>
            <a:avLst/>
            <a:gdLst/>
            <a:ahLst/>
            <a:cxnLst/>
            <a:rect l="0" t="0" r="0" b="0"/>
            <a:pathLst>
              <a:path w="381000" h="393700">
                <a:moveTo>
                  <a:pt x="0" y="393700"/>
                </a:moveTo>
                <a:lnTo>
                  <a:pt x="381000" y="0"/>
                </a:lnTo>
                <a:lnTo>
                  <a:pt x="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13" name="Freeform 4213"/>
          <p:cNvSpPr/>
          <p:nvPr/>
        </p:nvSpPr>
        <p:spPr>
          <a:xfrm rot="-5400000">
            <a:off x="4673203" y="4461749"/>
            <a:ext cx="14287" cy="14763"/>
          </a:xfrm>
          <a:custGeom>
            <a:avLst/>
            <a:gdLst/>
            <a:ahLst/>
            <a:cxnLst/>
            <a:rect l="0" t="0" r="0" b="0"/>
            <a:pathLst>
              <a:path w="381000" h="393700">
                <a:moveTo>
                  <a:pt x="0" y="393700"/>
                </a:moveTo>
                <a:lnTo>
                  <a:pt x="381000" y="0"/>
                </a:lnTo>
                <a:lnTo>
                  <a:pt x="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14" name="Freeform 4214"/>
          <p:cNvSpPr/>
          <p:nvPr/>
        </p:nvSpPr>
        <p:spPr>
          <a:xfrm rot="-5400000">
            <a:off x="4673203" y="4461749"/>
            <a:ext cx="14287" cy="14763"/>
          </a:xfrm>
          <a:custGeom>
            <a:avLst/>
            <a:gdLst/>
            <a:ahLst/>
            <a:cxnLst/>
            <a:rect l="0" t="0" r="0" b="0"/>
            <a:pathLst>
              <a:path w="381000" h="393700">
                <a:moveTo>
                  <a:pt x="0" y="393700"/>
                </a:moveTo>
                <a:lnTo>
                  <a:pt x="381000" y="0"/>
                </a:lnTo>
                <a:lnTo>
                  <a:pt x="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15" name="Freeform 4215"/>
          <p:cNvSpPr/>
          <p:nvPr/>
        </p:nvSpPr>
        <p:spPr>
          <a:xfrm rot="-5400000">
            <a:off x="4673203" y="4461749"/>
            <a:ext cx="14287" cy="14763"/>
          </a:xfrm>
          <a:custGeom>
            <a:avLst/>
            <a:gdLst/>
            <a:ahLst/>
            <a:cxnLst/>
            <a:rect l="0" t="0" r="0" b="0"/>
            <a:pathLst>
              <a:path w="381000" h="393700">
                <a:moveTo>
                  <a:pt x="0" y="393700"/>
                </a:moveTo>
                <a:lnTo>
                  <a:pt x="381000" y="0"/>
                </a:lnTo>
                <a:lnTo>
                  <a:pt x="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16" name="Freeform 4216"/>
          <p:cNvSpPr/>
          <p:nvPr/>
        </p:nvSpPr>
        <p:spPr>
          <a:xfrm rot="-5400000">
            <a:off x="4673203" y="4461749"/>
            <a:ext cx="14287" cy="14763"/>
          </a:xfrm>
          <a:custGeom>
            <a:avLst/>
            <a:gdLst/>
            <a:ahLst/>
            <a:cxnLst/>
            <a:rect l="0" t="0" r="0" b="0"/>
            <a:pathLst>
              <a:path w="381000" h="393700">
                <a:moveTo>
                  <a:pt x="0" y="393700"/>
                </a:moveTo>
                <a:lnTo>
                  <a:pt x="381000" y="0"/>
                </a:lnTo>
                <a:lnTo>
                  <a:pt x="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17" name="Freeform 4217"/>
          <p:cNvSpPr/>
          <p:nvPr/>
        </p:nvSpPr>
        <p:spPr>
          <a:xfrm rot="-5400000">
            <a:off x="4673203" y="4461749"/>
            <a:ext cx="14287" cy="14763"/>
          </a:xfrm>
          <a:custGeom>
            <a:avLst/>
            <a:gdLst/>
            <a:ahLst/>
            <a:cxnLst/>
            <a:rect l="0" t="0" r="0" b="0"/>
            <a:pathLst>
              <a:path w="381000" h="393700">
                <a:moveTo>
                  <a:pt x="0" y="393700"/>
                </a:moveTo>
                <a:lnTo>
                  <a:pt x="381000" y="0"/>
                </a:lnTo>
                <a:lnTo>
                  <a:pt x="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18" name="Freeform 4218"/>
          <p:cNvSpPr/>
          <p:nvPr/>
        </p:nvSpPr>
        <p:spPr>
          <a:xfrm rot="-5400000">
            <a:off x="4673203" y="4461749"/>
            <a:ext cx="14287" cy="14763"/>
          </a:xfrm>
          <a:custGeom>
            <a:avLst/>
            <a:gdLst/>
            <a:ahLst/>
            <a:cxnLst/>
            <a:rect l="0" t="0" r="0" b="0"/>
            <a:pathLst>
              <a:path w="381000" h="393700">
                <a:moveTo>
                  <a:pt x="0" y="393700"/>
                </a:moveTo>
                <a:lnTo>
                  <a:pt x="381000" y="0"/>
                </a:lnTo>
                <a:lnTo>
                  <a:pt x="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19" name="Freeform 4219"/>
          <p:cNvSpPr/>
          <p:nvPr/>
        </p:nvSpPr>
        <p:spPr>
          <a:xfrm rot="-5400000">
            <a:off x="4673203" y="4461749"/>
            <a:ext cx="14287" cy="14763"/>
          </a:xfrm>
          <a:custGeom>
            <a:avLst/>
            <a:gdLst/>
            <a:ahLst/>
            <a:cxnLst/>
            <a:rect l="0" t="0" r="0" b="0"/>
            <a:pathLst>
              <a:path w="381000" h="393700">
                <a:moveTo>
                  <a:pt x="0" y="393700"/>
                </a:moveTo>
                <a:lnTo>
                  <a:pt x="381000" y="0"/>
                </a:lnTo>
                <a:lnTo>
                  <a:pt x="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20" name="Freeform 4220"/>
          <p:cNvSpPr/>
          <p:nvPr/>
        </p:nvSpPr>
        <p:spPr>
          <a:xfrm rot="-5400000">
            <a:off x="4673203" y="4461749"/>
            <a:ext cx="14287" cy="14763"/>
          </a:xfrm>
          <a:custGeom>
            <a:avLst/>
            <a:gdLst/>
            <a:ahLst/>
            <a:cxnLst/>
            <a:rect l="0" t="0" r="0" b="0"/>
            <a:pathLst>
              <a:path w="381000" h="393700">
                <a:moveTo>
                  <a:pt x="0" y="393700"/>
                </a:moveTo>
                <a:lnTo>
                  <a:pt x="381000" y="0"/>
                </a:lnTo>
                <a:lnTo>
                  <a:pt x="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21" name="Freeform 4221"/>
          <p:cNvSpPr/>
          <p:nvPr/>
        </p:nvSpPr>
        <p:spPr>
          <a:xfrm rot="-5400000">
            <a:off x="4673203" y="4461749"/>
            <a:ext cx="14287" cy="14763"/>
          </a:xfrm>
          <a:custGeom>
            <a:avLst/>
            <a:gdLst/>
            <a:ahLst/>
            <a:cxnLst/>
            <a:rect l="0" t="0" r="0" b="0"/>
            <a:pathLst>
              <a:path w="381000" h="393700">
                <a:moveTo>
                  <a:pt x="0" y="393700"/>
                </a:moveTo>
                <a:lnTo>
                  <a:pt x="381000" y="0"/>
                </a:lnTo>
                <a:lnTo>
                  <a:pt x="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22" name="Freeform 4222"/>
          <p:cNvSpPr/>
          <p:nvPr/>
        </p:nvSpPr>
        <p:spPr>
          <a:xfrm rot="-5400000">
            <a:off x="4673203" y="4461749"/>
            <a:ext cx="14287" cy="14763"/>
          </a:xfrm>
          <a:custGeom>
            <a:avLst/>
            <a:gdLst/>
            <a:ahLst/>
            <a:cxnLst/>
            <a:rect l="0" t="0" r="0" b="0"/>
            <a:pathLst>
              <a:path w="381000" h="393700">
                <a:moveTo>
                  <a:pt x="0" y="393700"/>
                </a:moveTo>
                <a:lnTo>
                  <a:pt x="381000" y="0"/>
                </a:lnTo>
                <a:lnTo>
                  <a:pt x="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23" name="Freeform 4223"/>
          <p:cNvSpPr/>
          <p:nvPr/>
        </p:nvSpPr>
        <p:spPr>
          <a:xfrm rot="-5400000">
            <a:off x="4673203" y="4461749"/>
            <a:ext cx="14287" cy="14763"/>
          </a:xfrm>
          <a:custGeom>
            <a:avLst/>
            <a:gdLst/>
            <a:ahLst/>
            <a:cxnLst/>
            <a:rect l="0" t="0" r="0" b="0"/>
            <a:pathLst>
              <a:path w="381000" h="393700">
                <a:moveTo>
                  <a:pt x="0" y="393700"/>
                </a:moveTo>
                <a:lnTo>
                  <a:pt x="381000" y="0"/>
                </a:lnTo>
                <a:lnTo>
                  <a:pt x="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24" name="Freeform 4224"/>
          <p:cNvSpPr/>
          <p:nvPr/>
        </p:nvSpPr>
        <p:spPr>
          <a:xfrm rot="-5400000">
            <a:off x="4672965" y="4461987"/>
            <a:ext cx="14763" cy="14763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0" y="393700"/>
                </a:moveTo>
                <a:lnTo>
                  <a:pt x="12700" y="393700"/>
                </a:lnTo>
                <a:lnTo>
                  <a:pt x="393700" y="0"/>
                </a:lnTo>
                <a:lnTo>
                  <a:pt x="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25" name="Freeform 4225"/>
          <p:cNvSpPr/>
          <p:nvPr/>
        </p:nvSpPr>
        <p:spPr>
          <a:xfrm rot="-5400000">
            <a:off x="4672965" y="4461987"/>
            <a:ext cx="14763" cy="14763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0" y="393700"/>
                </a:moveTo>
                <a:lnTo>
                  <a:pt x="393700" y="0"/>
                </a:lnTo>
                <a:lnTo>
                  <a:pt x="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26" name="Freeform 4226"/>
          <p:cNvSpPr/>
          <p:nvPr/>
        </p:nvSpPr>
        <p:spPr>
          <a:xfrm rot="-5400000">
            <a:off x="4672965" y="4461987"/>
            <a:ext cx="14763" cy="14763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0" y="393700"/>
                </a:moveTo>
                <a:lnTo>
                  <a:pt x="393700" y="0"/>
                </a:lnTo>
                <a:lnTo>
                  <a:pt x="381000" y="0"/>
                </a:lnTo>
                <a:lnTo>
                  <a:pt x="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27" name="Freeform 4227"/>
          <p:cNvSpPr/>
          <p:nvPr/>
        </p:nvSpPr>
        <p:spPr>
          <a:xfrm rot="-5400000">
            <a:off x="4658678" y="4476751"/>
            <a:ext cx="14763" cy="14763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0" y="393700"/>
                </a:moveTo>
                <a:lnTo>
                  <a:pt x="381000" y="0"/>
                </a:lnTo>
                <a:lnTo>
                  <a:pt x="393700" y="0"/>
                </a:lnTo>
                <a:lnTo>
                  <a:pt x="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28" name="Freeform 4228"/>
          <p:cNvSpPr/>
          <p:nvPr/>
        </p:nvSpPr>
        <p:spPr>
          <a:xfrm rot="-5400000">
            <a:off x="4645105" y="4461749"/>
            <a:ext cx="19526" cy="7620"/>
          </a:xfrm>
          <a:custGeom>
            <a:avLst/>
            <a:gdLst/>
            <a:ahLst/>
            <a:cxnLst/>
            <a:rect l="0" t="0" r="0" b="0"/>
            <a:pathLst>
              <a:path w="520700" h="203200">
                <a:moveTo>
                  <a:pt x="139700" y="50800"/>
                </a:moveTo>
                <a:lnTo>
                  <a:pt x="254000" y="101600"/>
                </a:lnTo>
                <a:lnTo>
                  <a:pt x="520700" y="203200"/>
                </a:lnTo>
                <a:lnTo>
                  <a:pt x="139700" y="50800"/>
                </a:lnTo>
                <a:lnTo>
                  <a:pt x="254000" y="101600"/>
                </a:lnTo>
                <a:lnTo>
                  <a:pt x="101600" y="38100"/>
                </a:lnTo>
                <a:lnTo>
                  <a:pt x="63500" y="25400"/>
                </a:lnTo>
                <a:lnTo>
                  <a:pt x="0" y="0"/>
                </a:lnTo>
                <a:lnTo>
                  <a:pt x="12700" y="0"/>
                </a:lnTo>
                <a:lnTo>
                  <a:pt x="139700" y="50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29" name="Freeform 4229"/>
          <p:cNvSpPr/>
          <p:nvPr/>
        </p:nvSpPr>
        <p:spPr>
          <a:xfrm rot="-5400000">
            <a:off x="4625579" y="4454605"/>
            <a:ext cx="20002" cy="7143"/>
          </a:xfrm>
          <a:custGeom>
            <a:avLst/>
            <a:gdLst/>
            <a:ahLst/>
            <a:cxnLst/>
            <a:rect l="0" t="0" r="0" b="0"/>
            <a:pathLst>
              <a:path w="533400" h="190500">
                <a:moveTo>
                  <a:pt x="139700" y="50800"/>
                </a:moveTo>
                <a:lnTo>
                  <a:pt x="254000" y="88900"/>
                </a:lnTo>
                <a:lnTo>
                  <a:pt x="101600" y="38100"/>
                </a:lnTo>
                <a:lnTo>
                  <a:pt x="63500" y="25400"/>
                </a:lnTo>
                <a:lnTo>
                  <a:pt x="0" y="0"/>
                </a:lnTo>
                <a:lnTo>
                  <a:pt x="12700" y="0"/>
                </a:lnTo>
                <a:lnTo>
                  <a:pt x="139700" y="50800"/>
                </a:lnTo>
                <a:lnTo>
                  <a:pt x="254000" y="88900"/>
                </a:lnTo>
                <a:lnTo>
                  <a:pt x="533400" y="190500"/>
                </a:lnTo>
                <a:lnTo>
                  <a:pt x="520700" y="190500"/>
                </a:lnTo>
                <a:lnTo>
                  <a:pt x="139700" y="50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30" name="Freeform 4230"/>
          <p:cNvSpPr/>
          <p:nvPr/>
        </p:nvSpPr>
        <p:spPr>
          <a:xfrm rot="-5400000">
            <a:off x="4644866" y="4442937"/>
            <a:ext cx="7620" cy="19050"/>
          </a:xfrm>
          <a:custGeom>
            <a:avLst/>
            <a:gdLst/>
            <a:ahLst/>
            <a:cxnLst/>
            <a:rect l="0" t="0" r="0" b="0"/>
            <a:pathLst>
              <a:path w="203200" h="508000">
                <a:moveTo>
                  <a:pt x="0" y="508000"/>
                </a:moveTo>
                <a:lnTo>
                  <a:pt x="203200" y="0"/>
                </a:lnTo>
                <a:lnTo>
                  <a:pt x="0" y="508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31" name="Freeform 4231"/>
          <p:cNvSpPr/>
          <p:nvPr/>
        </p:nvSpPr>
        <p:spPr>
          <a:xfrm rot="-5400000">
            <a:off x="4644866" y="4442937"/>
            <a:ext cx="7620" cy="19050"/>
          </a:xfrm>
          <a:custGeom>
            <a:avLst/>
            <a:gdLst/>
            <a:ahLst/>
            <a:cxnLst/>
            <a:rect l="0" t="0" r="0" b="0"/>
            <a:pathLst>
              <a:path w="203200" h="508000">
                <a:moveTo>
                  <a:pt x="0" y="508000"/>
                </a:moveTo>
                <a:lnTo>
                  <a:pt x="203200" y="0"/>
                </a:lnTo>
                <a:lnTo>
                  <a:pt x="0" y="508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32" name="Freeform 4232"/>
          <p:cNvSpPr/>
          <p:nvPr/>
        </p:nvSpPr>
        <p:spPr>
          <a:xfrm rot="-5400000">
            <a:off x="4644866" y="4442937"/>
            <a:ext cx="7620" cy="19050"/>
          </a:xfrm>
          <a:custGeom>
            <a:avLst/>
            <a:gdLst/>
            <a:ahLst/>
            <a:cxnLst/>
            <a:rect l="0" t="0" r="0" b="0"/>
            <a:pathLst>
              <a:path w="203200" h="508000">
                <a:moveTo>
                  <a:pt x="0" y="508000"/>
                </a:moveTo>
                <a:lnTo>
                  <a:pt x="203200" y="0"/>
                </a:lnTo>
                <a:lnTo>
                  <a:pt x="0" y="508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33" name="Freeform 4233"/>
          <p:cNvSpPr/>
          <p:nvPr/>
        </p:nvSpPr>
        <p:spPr>
          <a:xfrm rot="-5400000">
            <a:off x="4645104" y="4442699"/>
            <a:ext cx="7620" cy="19526"/>
          </a:xfrm>
          <a:custGeom>
            <a:avLst/>
            <a:gdLst/>
            <a:ahLst/>
            <a:cxnLst/>
            <a:rect l="0" t="0" r="0" b="0"/>
            <a:pathLst>
              <a:path w="203200" h="520700">
                <a:moveTo>
                  <a:pt x="0" y="520700"/>
                </a:moveTo>
                <a:lnTo>
                  <a:pt x="0" y="508000"/>
                </a:lnTo>
                <a:lnTo>
                  <a:pt x="203200" y="0"/>
                </a:lnTo>
                <a:lnTo>
                  <a:pt x="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34" name="Freeform 4234"/>
          <p:cNvSpPr/>
          <p:nvPr/>
        </p:nvSpPr>
        <p:spPr>
          <a:xfrm rot="-5400000">
            <a:off x="4645104" y="4442699"/>
            <a:ext cx="7620" cy="19526"/>
          </a:xfrm>
          <a:custGeom>
            <a:avLst/>
            <a:gdLst/>
            <a:ahLst/>
            <a:cxnLst/>
            <a:rect l="0" t="0" r="0" b="0"/>
            <a:pathLst>
              <a:path w="203200" h="520700">
                <a:moveTo>
                  <a:pt x="12700" y="520700"/>
                </a:moveTo>
                <a:lnTo>
                  <a:pt x="0" y="520700"/>
                </a:lnTo>
                <a:lnTo>
                  <a:pt x="203200" y="0"/>
                </a:lnTo>
                <a:lnTo>
                  <a:pt x="127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35" name="Freeform 4235"/>
          <p:cNvSpPr/>
          <p:nvPr/>
        </p:nvSpPr>
        <p:spPr>
          <a:xfrm rot="-5400000">
            <a:off x="4645343" y="4442461"/>
            <a:ext cx="7143" cy="19526"/>
          </a:xfrm>
          <a:custGeom>
            <a:avLst/>
            <a:gdLst/>
            <a:ahLst/>
            <a:cxnLst/>
            <a:rect l="0" t="0" r="0" b="0"/>
            <a:pathLst>
              <a:path w="190500" h="520700">
                <a:moveTo>
                  <a:pt x="0" y="520700"/>
                </a:moveTo>
                <a:lnTo>
                  <a:pt x="190500" y="0"/>
                </a:lnTo>
                <a:lnTo>
                  <a:pt x="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36" name="Freeform 4236"/>
          <p:cNvSpPr/>
          <p:nvPr/>
        </p:nvSpPr>
        <p:spPr>
          <a:xfrm rot="-5400000">
            <a:off x="4645343" y="4442461"/>
            <a:ext cx="7143" cy="19526"/>
          </a:xfrm>
          <a:custGeom>
            <a:avLst/>
            <a:gdLst/>
            <a:ahLst/>
            <a:cxnLst/>
            <a:rect l="0" t="0" r="0" b="0"/>
            <a:pathLst>
              <a:path w="190500" h="520700">
                <a:moveTo>
                  <a:pt x="0" y="520700"/>
                </a:moveTo>
                <a:lnTo>
                  <a:pt x="190500" y="0"/>
                </a:lnTo>
                <a:lnTo>
                  <a:pt x="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37" name="Freeform 4237"/>
          <p:cNvSpPr/>
          <p:nvPr/>
        </p:nvSpPr>
        <p:spPr>
          <a:xfrm rot="-5400000">
            <a:off x="4645343" y="4442461"/>
            <a:ext cx="7143" cy="19526"/>
          </a:xfrm>
          <a:custGeom>
            <a:avLst/>
            <a:gdLst/>
            <a:ahLst/>
            <a:cxnLst/>
            <a:rect l="0" t="0" r="0" b="0"/>
            <a:pathLst>
              <a:path w="190500" h="520700">
                <a:moveTo>
                  <a:pt x="0" y="520700"/>
                </a:moveTo>
                <a:lnTo>
                  <a:pt x="190500" y="0"/>
                </a:lnTo>
                <a:lnTo>
                  <a:pt x="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38" name="Freeform 4238"/>
          <p:cNvSpPr/>
          <p:nvPr/>
        </p:nvSpPr>
        <p:spPr>
          <a:xfrm rot="-5400000">
            <a:off x="4645343" y="4442461"/>
            <a:ext cx="7143" cy="19526"/>
          </a:xfrm>
          <a:custGeom>
            <a:avLst/>
            <a:gdLst/>
            <a:ahLst/>
            <a:cxnLst/>
            <a:rect l="0" t="0" r="0" b="0"/>
            <a:pathLst>
              <a:path w="190500" h="520700">
                <a:moveTo>
                  <a:pt x="0" y="520700"/>
                </a:moveTo>
                <a:lnTo>
                  <a:pt x="190500" y="0"/>
                </a:lnTo>
                <a:lnTo>
                  <a:pt x="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39" name="Freeform 4239"/>
          <p:cNvSpPr/>
          <p:nvPr/>
        </p:nvSpPr>
        <p:spPr>
          <a:xfrm rot="-5400000">
            <a:off x="4645343" y="4442461"/>
            <a:ext cx="7143" cy="19526"/>
          </a:xfrm>
          <a:custGeom>
            <a:avLst/>
            <a:gdLst/>
            <a:ahLst/>
            <a:cxnLst/>
            <a:rect l="0" t="0" r="0" b="0"/>
            <a:pathLst>
              <a:path w="190500" h="520700">
                <a:moveTo>
                  <a:pt x="0" y="520700"/>
                </a:moveTo>
                <a:lnTo>
                  <a:pt x="190500" y="0"/>
                </a:lnTo>
                <a:lnTo>
                  <a:pt x="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40" name="Freeform 4240"/>
          <p:cNvSpPr/>
          <p:nvPr/>
        </p:nvSpPr>
        <p:spPr>
          <a:xfrm rot="-5400000">
            <a:off x="4645343" y="4442461"/>
            <a:ext cx="7143" cy="19526"/>
          </a:xfrm>
          <a:custGeom>
            <a:avLst/>
            <a:gdLst/>
            <a:ahLst/>
            <a:cxnLst/>
            <a:rect l="0" t="0" r="0" b="0"/>
            <a:pathLst>
              <a:path w="190500" h="520700">
                <a:moveTo>
                  <a:pt x="0" y="520700"/>
                </a:moveTo>
                <a:lnTo>
                  <a:pt x="190500" y="0"/>
                </a:lnTo>
                <a:lnTo>
                  <a:pt x="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41" name="Freeform 4241"/>
          <p:cNvSpPr/>
          <p:nvPr/>
        </p:nvSpPr>
        <p:spPr>
          <a:xfrm rot="-5400000">
            <a:off x="4645343" y="4442461"/>
            <a:ext cx="7143" cy="19526"/>
          </a:xfrm>
          <a:custGeom>
            <a:avLst/>
            <a:gdLst/>
            <a:ahLst/>
            <a:cxnLst/>
            <a:rect l="0" t="0" r="0" b="0"/>
            <a:pathLst>
              <a:path w="190500" h="520700">
                <a:moveTo>
                  <a:pt x="0" y="520700"/>
                </a:moveTo>
                <a:lnTo>
                  <a:pt x="190500" y="0"/>
                </a:lnTo>
                <a:lnTo>
                  <a:pt x="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42" name="Freeform 4242"/>
          <p:cNvSpPr/>
          <p:nvPr/>
        </p:nvSpPr>
        <p:spPr>
          <a:xfrm rot="-5400000">
            <a:off x="4645343" y="4442461"/>
            <a:ext cx="7143" cy="19526"/>
          </a:xfrm>
          <a:custGeom>
            <a:avLst/>
            <a:gdLst/>
            <a:ahLst/>
            <a:cxnLst/>
            <a:rect l="0" t="0" r="0" b="0"/>
            <a:pathLst>
              <a:path w="190500" h="520700">
                <a:moveTo>
                  <a:pt x="0" y="520700"/>
                </a:moveTo>
                <a:lnTo>
                  <a:pt x="190500" y="0"/>
                </a:lnTo>
                <a:lnTo>
                  <a:pt x="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43" name="Freeform 4243"/>
          <p:cNvSpPr/>
          <p:nvPr/>
        </p:nvSpPr>
        <p:spPr>
          <a:xfrm rot="-5400000">
            <a:off x="4645104" y="4442223"/>
            <a:ext cx="7620" cy="19526"/>
          </a:xfrm>
          <a:custGeom>
            <a:avLst/>
            <a:gdLst/>
            <a:ahLst/>
            <a:cxnLst/>
            <a:rect l="0" t="0" r="0" b="0"/>
            <a:pathLst>
              <a:path w="203200" h="520700">
                <a:moveTo>
                  <a:pt x="0" y="520700"/>
                </a:moveTo>
                <a:lnTo>
                  <a:pt x="190500" y="0"/>
                </a:lnTo>
                <a:lnTo>
                  <a:pt x="203200" y="0"/>
                </a:lnTo>
                <a:lnTo>
                  <a:pt x="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44" name="Freeform 4244"/>
          <p:cNvSpPr/>
          <p:nvPr/>
        </p:nvSpPr>
        <p:spPr>
          <a:xfrm rot="-5400000">
            <a:off x="4645104" y="4442223"/>
            <a:ext cx="7620" cy="19526"/>
          </a:xfrm>
          <a:custGeom>
            <a:avLst/>
            <a:gdLst/>
            <a:ahLst/>
            <a:cxnLst/>
            <a:rect l="0" t="0" r="0" b="0"/>
            <a:pathLst>
              <a:path w="203200" h="520700">
                <a:moveTo>
                  <a:pt x="0" y="520700"/>
                </a:moveTo>
                <a:lnTo>
                  <a:pt x="203200" y="0"/>
                </a:lnTo>
                <a:lnTo>
                  <a:pt x="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45" name="Freeform 4245"/>
          <p:cNvSpPr/>
          <p:nvPr/>
        </p:nvSpPr>
        <p:spPr>
          <a:xfrm rot="-5400000">
            <a:off x="4645104" y="4442223"/>
            <a:ext cx="7620" cy="19526"/>
          </a:xfrm>
          <a:custGeom>
            <a:avLst/>
            <a:gdLst/>
            <a:ahLst/>
            <a:cxnLst/>
            <a:rect l="0" t="0" r="0" b="0"/>
            <a:pathLst>
              <a:path w="203200" h="520700">
                <a:moveTo>
                  <a:pt x="0" y="520700"/>
                </a:moveTo>
                <a:lnTo>
                  <a:pt x="203200" y="0"/>
                </a:lnTo>
                <a:lnTo>
                  <a:pt x="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46" name="Freeform 4246"/>
          <p:cNvSpPr/>
          <p:nvPr/>
        </p:nvSpPr>
        <p:spPr>
          <a:xfrm rot="-5400000">
            <a:off x="4645104" y="4442223"/>
            <a:ext cx="7620" cy="19526"/>
          </a:xfrm>
          <a:custGeom>
            <a:avLst/>
            <a:gdLst/>
            <a:ahLst/>
            <a:cxnLst/>
            <a:rect l="0" t="0" r="0" b="0"/>
            <a:pathLst>
              <a:path w="203200" h="520700">
                <a:moveTo>
                  <a:pt x="0" y="520700"/>
                </a:moveTo>
                <a:lnTo>
                  <a:pt x="203200" y="0"/>
                </a:lnTo>
                <a:lnTo>
                  <a:pt x="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47" name="Freeform 4247"/>
          <p:cNvSpPr/>
          <p:nvPr/>
        </p:nvSpPr>
        <p:spPr>
          <a:xfrm rot="-5400000">
            <a:off x="4645104" y="4442223"/>
            <a:ext cx="7620" cy="19526"/>
          </a:xfrm>
          <a:custGeom>
            <a:avLst/>
            <a:gdLst/>
            <a:ahLst/>
            <a:cxnLst/>
            <a:rect l="0" t="0" r="0" b="0"/>
            <a:pathLst>
              <a:path w="203200" h="520700">
                <a:moveTo>
                  <a:pt x="0" y="520700"/>
                </a:moveTo>
                <a:lnTo>
                  <a:pt x="203200" y="0"/>
                </a:lnTo>
                <a:lnTo>
                  <a:pt x="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48" name="Freeform 4248"/>
          <p:cNvSpPr/>
          <p:nvPr/>
        </p:nvSpPr>
        <p:spPr>
          <a:xfrm rot="-5400000">
            <a:off x="4645104" y="4442223"/>
            <a:ext cx="7620" cy="19526"/>
          </a:xfrm>
          <a:custGeom>
            <a:avLst/>
            <a:gdLst/>
            <a:ahLst/>
            <a:cxnLst/>
            <a:rect l="0" t="0" r="0" b="0"/>
            <a:pathLst>
              <a:path w="203200" h="520700">
                <a:moveTo>
                  <a:pt x="0" y="520700"/>
                </a:moveTo>
                <a:lnTo>
                  <a:pt x="203200" y="0"/>
                </a:lnTo>
                <a:lnTo>
                  <a:pt x="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49" name="Freeform 4249"/>
          <p:cNvSpPr/>
          <p:nvPr/>
        </p:nvSpPr>
        <p:spPr>
          <a:xfrm rot="-5400000">
            <a:off x="4645104" y="4442223"/>
            <a:ext cx="7620" cy="19526"/>
          </a:xfrm>
          <a:custGeom>
            <a:avLst/>
            <a:gdLst/>
            <a:ahLst/>
            <a:cxnLst/>
            <a:rect l="0" t="0" r="0" b="0"/>
            <a:pathLst>
              <a:path w="203200" h="520700">
                <a:moveTo>
                  <a:pt x="0" y="520700"/>
                </a:moveTo>
                <a:lnTo>
                  <a:pt x="203200" y="0"/>
                </a:lnTo>
                <a:lnTo>
                  <a:pt x="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50" name="Freeform 4250"/>
          <p:cNvSpPr/>
          <p:nvPr/>
        </p:nvSpPr>
        <p:spPr>
          <a:xfrm rot="-5400000">
            <a:off x="4645104" y="4442223"/>
            <a:ext cx="7620" cy="19526"/>
          </a:xfrm>
          <a:custGeom>
            <a:avLst/>
            <a:gdLst/>
            <a:ahLst/>
            <a:cxnLst/>
            <a:rect l="0" t="0" r="0" b="0"/>
            <a:pathLst>
              <a:path w="203200" h="520700">
                <a:moveTo>
                  <a:pt x="0" y="520700"/>
                </a:moveTo>
                <a:lnTo>
                  <a:pt x="203200" y="0"/>
                </a:lnTo>
                <a:lnTo>
                  <a:pt x="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51" name="Freeform 4251"/>
          <p:cNvSpPr/>
          <p:nvPr/>
        </p:nvSpPr>
        <p:spPr>
          <a:xfrm rot="-5400000">
            <a:off x="4645104" y="4442223"/>
            <a:ext cx="7620" cy="19526"/>
          </a:xfrm>
          <a:custGeom>
            <a:avLst/>
            <a:gdLst/>
            <a:ahLst/>
            <a:cxnLst/>
            <a:rect l="0" t="0" r="0" b="0"/>
            <a:pathLst>
              <a:path w="203200" h="520700">
                <a:moveTo>
                  <a:pt x="0" y="520700"/>
                </a:moveTo>
                <a:lnTo>
                  <a:pt x="203200" y="0"/>
                </a:lnTo>
                <a:lnTo>
                  <a:pt x="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52" name="Freeform 4252"/>
          <p:cNvSpPr/>
          <p:nvPr/>
        </p:nvSpPr>
        <p:spPr>
          <a:xfrm rot="-5400000">
            <a:off x="4645104" y="4442223"/>
            <a:ext cx="7620" cy="19526"/>
          </a:xfrm>
          <a:custGeom>
            <a:avLst/>
            <a:gdLst/>
            <a:ahLst/>
            <a:cxnLst/>
            <a:rect l="0" t="0" r="0" b="0"/>
            <a:pathLst>
              <a:path w="203200" h="520700">
                <a:moveTo>
                  <a:pt x="0" y="520700"/>
                </a:moveTo>
                <a:lnTo>
                  <a:pt x="203200" y="0"/>
                </a:lnTo>
                <a:lnTo>
                  <a:pt x="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53" name="Freeform 4253"/>
          <p:cNvSpPr/>
          <p:nvPr/>
        </p:nvSpPr>
        <p:spPr>
          <a:xfrm rot="-5400000">
            <a:off x="4645104" y="4442223"/>
            <a:ext cx="7620" cy="19526"/>
          </a:xfrm>
          <a:custGeom>
            <a:avLst/>
            <a:gdLst/>
            <a:ahLst/>
            <a:cxnLst/>
            <a:rect l="0" t="0" r="0" b="0"/>
            <a:pathLst>
              <a:path w="203200" h="520700">
                <a:moveTo>
                  <a:pt x="0" y="520700"/>
                </a:moveTo>
                <a:lnTo>
                  <a:pt x="203200" y="0"/>
                </a:lnTo>
                <a:lnTo>
                  <a:pt x="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54" name="Freeform 4254"/>
          <p:cNvSpPr/>
          <p:nvPr/>
        </p:nvSpPr>
        <p:spPr>
          <a:xfrm rot="-5400000">
            <a:off x="4645104" y="4442223"/>
            <a:ext cx="7620" cy="19526"/>
          </a:xfrm>
          <a:custGeom>
            <a:avLst/>
            <a:gdLst/>
            <a:ahLst/>
            <a:cxnLst/>
            <a:rect l="0" t="0" r="0" b="0"/>
            <a:pathLst>
              <a:path w="203200" h="520700">
                <a:moveTo>
                  <a:pt x="0" y="520700"/>
                </a:moveTo>
                <a:lnTo>
                  <a:pt x="203200" y="0"/>
                </a:lnTo>
                <a:lnTo>
                  <a:pt x="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55" name="Freeform 4255"/>
          <p:cNvSpPr/>
          <p:nvPr/>
        </p:nvSpPr>
        <p:spPr>
          <a:xfrm rot="-5400000">
            <a:off x="4645104" y="4442223"/>
            <a:ext cx="7620" cy="19526"/>
          </a:xfrm>
          <a:custGeom>
            <a:avLst/>
            <a:gdLst/>
            <a:ahLst/>
            <a:cxnLst/>
            <a:rect l="0" t="0" r="0" b="0"/>
            <a:pathLst>
              <a:path w="203200" h="520700">
                <a:moveTo>
                  <a:pt x="0" y="520700"/>
                </a:moveTo>
                <a:lnTo>
                  <a:pt x="203200" y="0"/>
                </a:lnTo>
                <a:lnTo>
                  <a:pt x="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56" name="Freeform 4256"/>
          <p:cNvSpPr/>
          <p:nvPr/>
        </p:nvSpPr>
        <p:spPr>
          <a:xfrm rot="-5400000">
            <a:off x="4645104" y="4442223"/>
            <a:ext cx="7620" cy="19526"/>
          </a:xfrm>
          <a:custGeom>
            <a:avLst/>
            <a:gdLst/>
            <a:ahLst/>
            <a:cxnLst/>
            <a:rect l="0" t="0" r="0" b="0"/>
            <a:pathLst>
              <a:path w="203200" h="520700">
                <a:moveTo>
                  <a:pt x="0" y="520700"/>
                </a:moveTo>
                <a:lnTo>
                  <a:pt x="203200" y="0"/>
                </a:lnTo>
                <a:lnTo>
                  <a:pt x="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57" name="Freeform 4257"/>
          <p:cNvSpPr/>
          <p:nvPr/>
        </p:nvSpPr>
        <p:spPr>
          <a:xfrm rot="-5400000">
            <a:off x="4645104" y="4442223"/>
            <a:ext cx="7620" cy="19526"/>
          </a:xfrm>
          <a:custGeom>
            <a:avLst/>
            <a:gdLst/>
            <a:ahLst/>
            <a:cxnLst/>
            <a:rect l="0" t="0" r="0" b="0"/>
            <a:pathLst>
              <a:path w="203200" h="520700">
                <a:moveTo>
                  <a:pt x="0" y="520700"/>
                </a:moveTo>
                <a:lnTo>
                  <a:pt x="203200" y="0"/>
                </a:lnTo>
                <a:lnTo>
                  <a:pt x="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58" name="Freeform 4258"/>
          <p:cNvSpPr/>
          <p:nvPr/>
        </p:nvSpPr>
        <p:spPr>
          <a:xfrm rot="-5400000">
            <a:off x="4645104" y="4442223"/>
            <a:ext cx="7620" cy="19526"/>
          </a:xfrm>
          <a:custGeom>
            <a:avLst/>
            <a:gdLst/>
            <a:ahLst/>
            <a:cxnLst/>
            <a:rect l="0" t="0" r="0" b="0"/>
            <a:pathLst>
              <a:path w="203200" h="520700">
                <a:moveTo>
                  <a:pt x="0" y="520700"/>
                </a:moveTo>
                <a:lnTo>
                  <a:pt x="203200" y="0"/>
                </a:lnTo>
                <a:lnTo>
                  <a:pt x="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59" name="Freeform 4259"/>
          <p:cNvSpPr/>
          <p:nvPr/>
        </p:nvSpPr>
        <p:spPr>
          <a:xfrm rot="-5400000">
            <a:off x="4645104" y="4442223"/>
            <a:ext cx="7620" cy="19526"/>
          </a:xfrm>
          <a:custGeom>
            <a:avLst/>
            <a:gdLst/>
            <a:ahLst/>
            <a:cxnLst/>
            <a:rect l="0" t="0" r="0" b="0"/>
            <a:pathLst>
              <a:path w="203200" h="520700">
                <a:moveTo>
                  <a:pt x="0" y="520700"/>
                </a:moveTo>
                <a:lnTo>
                  <a:pt x="203200" y="0"/>
                </a:lnTo>
                <a:lnTo>
                  <a:pt x="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60" name="Freeform 4260"/>
          <p:cNvSpPr/>
          <p:nvPr/>
        </p:nvSpPr>
        <p:spPr>
          <a:xfrm rot="-5400000">
            <a:off x="4645104" y="4442223"/>
            <a:ext cx="7620" cy="19526"/>
          </a:xfrm>
          <a:custGeom>
            <a:avLst/>
            <a:gdLst/>
            <a:ahLst/>
            <a:cxnLst/>
            <a:rect l="0" t="0" r="0" b="0"/>
            <a:pathLst>
              <a:path w="203200" h="520700">
                <a:moveTo>
                  <a:pt x="0" y="520700"/>
                </a:moveTo>
                <a:lnTo>
                  <a:pt x="203200" y="0"/>
                </a:lnTo>
                <a:lnTo>
                  <a:pt x="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61" name="Freeform 4261"/>
          <p:cNvSpPr/>
          <p:nvPr/>
        </p:nvSpPr>
        <p:spPr>
          <a:xfrm rot="-5400000">
            <a:off x="4645104" y="4442223"/>
            <a:ext cx="7620" cy="19526"/>
          </a:xfrm>
          <a:custGeom>
            <a:avLst/>
            <a:gdLst/>
            <a:ahLst/>
            <a:cxnLst/>
            <a:rect l="0" t="0" r="0" b="0"/>
            <a:pathLst>
              <a:path w="203200" h="520700">
                <a:moveTo>
                  <a:pt x="0" y="520700"/>
                </a:moveTo>
                <a:lnTo>
                  <a:pt x="203200" y="0"/>
                </a:lnTo>
                <a:lnTo>
                  <a:pt x="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62" name="Freeform 4262"/>
          <p:cNvSpPr/>
          <p:nvPr/>
        </p:nvSpPr>
        <p:spPr>
          <a:xfrm rot="-5400000">
            <a:off x="4645104" y="4442223"/>
            <a:ext cx="7620" cy="19526"/>
          </a:xfrm>
          <a:custGeom>
            <a:avLst/>
            <a:gdLst/>
            <a:ahLst/>
            <a:cxnLst/>
            <a:rect l="0" t="0" r="0" b="0"/>
            <a:pathLst>
              <a:path w="203200" h="520700">
                <a:moveTo>
                  <a:pt x="0" y="520700"/>
                </a:moveTo>
                <a:lnTo>
                  <a:pt x="203200" y="0"/>
                </a:lnTo>
                <a:lnTo>
                  <a:pt x="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63" name="Freeform 4263"/>
          <p:cNvSpPr/>
          <p:nvPr/>
        </p:nvSpPr>
        <p:spPr>
          <a:xfrm rot="-5400000">
            <a:off x="4645104" y="4442223"/>
            <a:ext cx="7620" cy="19526"/>
          </a:xfrm>
          <a:custGeom>
            <a:avLst/>
            <a:gdLst/>
            <a:ahLst/>
            <a:cxnLst/>
            <a:rect l="0" t="0" r="0" b="0"/>
            <a:pathLst>
              <a:path w="203200" h="520700">
                <a:moveTo>
                  <a:pt x="0" y="520700"/>
                </a:moveTo>
                <a:lnTo>
                  <a:pt x="203200" y="0"/>
                </a:lnTo>
                <a:lnTo>
                  <a:pt x="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64" name="Freeform 4264"/>
          <p:cNvSpPr/>
          <p:nvPr/>
        </p:nvSpPr>
        <p:spPr>
          <a:xfrm rot="-5400000">
            <a:off x="4645104" y="4442223"/>
            <a:ext cx="7620" cy="19526"/>
          </a:xfrm>
          <a:custGeom>
            <a:avLst/>
            <a:gdLst/>
            <a:ahLst/>
            <a:cxnLst/>
            <a:rect l="0" t="0" r="0" b="0"/>
            <a:pathLst>
              <a:path w="203200" h="520700">
                <a:moveTo>
                  <a:pt x="0" y="520700"/>
                </a:moveTo>
                <a:lnTo>
                  <a:pt x="203200" y="0"/>
                </a:lnTo>
                <a:lnTo>
                  <a:pt x="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65" name="Freeform 4265"/>
          <p:cNvSpPr/>
          <p:nvPr/>
        </p:nvSpPr>
        <p:spPr>
          <a:xfrm rot="-5400000">
            <a:off x="4645104" y="4442223"/>
            <a:ext cx="7620" cy="19526"/>
          </a:xfrm>
          <a:custGeom>
            <a:avLst/>
            <a:gdLst/>
            <a:ahLst/>
            <a:cxnLst/>
            <a:rect l="0" t="0" r="0" b="0"/>
            <a:pathLst>
              <a:path w="203200" h="520700">
                <a:moveTo>
                  <a:pt x="0" y="520700"/>
                </a:moveTo>
                <a:lnTo>
                  <a:pt x="203200" y="0"/>
                </a:lnTo>
                <a:lnTo>
                  <a:pt x="190500" y="0"/>
                </a:lnTo>
                <a:lnTo>
                  <a:pt x="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66" name="Freeform 4266"/>
          <p:cNvSpPr/>
          <p:nvPr/>
        </p:nvSpPr>
        <p:spPr>
          <a:xfrm rot="-5400000">
            <a:off x="4637722" y="4461987"/>
            <a:ext cx="7620" cy="19050"/>
          </a:xfrm>
          <a:custGeom>
            <a:avLst/>
            <a:gdLst/>
            <a:ahLst/>
            <a:cxnLst/>
            <a:rect l="0" t="0" r="0" b="0"/>
            <a:pathLst>
              <a:path w="203200" h="508000">
                <a:moveTo>
                  <a:pt x="12700" y="508000"/>
                </a:moveTo>
                <a:lnTo>
                  <a:pt x="0" y="508000"/>
                </a:lnTo>
                <a:lnTo>
                  <a:pt x="190500" y="0"/>
                </a:lnTo>
                <a:lnTo>
                  <a:pt x="203200" y="0"/>
                </a:lnTo>
                <a:lnTo>
                  <a:pt x="12700" y="508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67" name="Freeform 4267"/>
          <p:cNvSpPr/>
          <p:nvPr/>
        </p:nvSpPr>
        <p:spPr>
          <a:xfrm rot="-5400000">
            <a:off x="4694872" y="4499611"/>
            <a:ext cx="10477" cy="18097"/>
          </a:xfrm>
          <a:custGeom>
            <a:avLst/>
            <a:gdLst/>
            <a:ahLst/>
            <a:cxnLst/>
            <a:rect l="0" t="0" r="0" b="0"/>
            <a:pathLst>
              <a:path w="279400" h="482600">
                <a:moveTo>
                  <a:pt x="76200" y="127000"/>
                </a:moveTo>
                <a:lnTo>
                  <a:pt x="139700" y="228600"/>
                </a:lnTo>
                <a:lnTo>
                  <a:pt x="279400" y="482600"/>
                </a:lnTo>
                <a:lnTo>
                  <a:pt x="76200" y="127000"/>
                </a:lnTo>
                <a:lnTo>
                  <a:pt x="139700" y="228600"/>
                </a:lnTo>
                <a:lnTo>
                  <a:pt x="63500" y="88900"/>
                </a:lnTo>
                <a:lnTo>
                  <a:pt x="38100" y="50800"/>
                </a:lnTo>
                <a:lnTo>
                  <a:pt x="0" y="0"/>
                </a:lnTo>
                <a:lnTo>
                  <a:pt x="12700" y="12700"/>
                </a:lnTo>
                <a:lnTo>
                  <a:pt x="76200" y="127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68" name="Freeform 4268"/>
          <p:cNvSpPr/>
          <p:nvPr/>
        </p:nvSpPr>
        <p:spPr>
          <a:xfrm rot="-5400000">
            <a:off x="4684633" y="4481275"/>
            <a:ext cx="10477" cy="18573"/>
          </a:xfrm>
          <a:custGeom>
            <a:avLst/>
            <a:gdLst/>
            <a:ahLst/>
            <a:cxnLst/>
            <a:rect l="0" t="0" r="0" b="0"/>
            <a:pathLst>
              <a:path w="279400" h="495300">
                <a:moveTo>
                  <a:pt x="76200" y="127000"/>
                </a:moveTo>
                <a:lnTo>
                  <a:pt x="127000" y="228600"/>
                </a:lnTo>
                <a:lnTo>
                  <a:pt x="50800" y="101600"/>
                </a:lnTo>
                <a:lnTo>
                  <a:pt x="38100" y="63500"/>
                </a:lnTo>
                <a:lnTo>
                  <a:pt x="0" y="0"/>
                </a:lnTo>
                <a:lnTo>
                  <a:pt x="0" y="12700"/>
                </a:lnTo>
                <a:lnTo>
                  <a:pt x="76200" y="127000"/>
                </a:lnTo>
                <a:lnTo>
                  <a:pt x="127000" y="228600"/>
                </a:lnTo>
                <a:lnTo>
                  <a:pt x="279400" y="495300"/>
                </a:lnTo>
                <a:lnTo>
                  <a:pt x="279400" y="482600"/>
                </a:lnTo>
                <a:lnTo>
                  <a:pt x="76200" y="127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69" name="Freeform 4269"/>
          <p:cNvSpPr/>
          <p:nvPr/>
        </p:nvSpPr>
        <p:spPr>
          <a:xfrm rot="-5400000">
            <a:off x="4694873" y="4489610"/>
            <a:ext cx="17621" cy="10001"/>
          </a:xfrm>
          <a:custGeom>
            <a:avLst/>
            <a:gdLst/>
            <a:ahLst/>
            <a:cxnLst/>
            <a:rect l="0" t="0" r="0" b="0"/>
            <a:pathLst>
              <a:path w="469900" h="266700">
                <a:moveTo>
                  <a:pt x="0" y="266700"/>
                </a:moveTo>
                <a:lnTo>
                  <a:pt x="469900" y="0"/>
                </a:lnTo>
                <a:lnTo>
                  <a:pt x="0" y="266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70" name="Freeform 4270"/>
          <p:cNvSpPr/>
          <p:nvPr/>
        </p:nvSpPr>
        <p:spPr>
          <a:xfrm rot="-5400000">
            <a:off x="4694873" y="4489610"/>
            <a:ext cx="17621" cy="10001"/>
          </a:xfrm>
          <a:custGeom>
            <a:avLst/>
            <a:gdLst/>
            <a:ahLst/>
            <a:cxnLst/>
            <a:rect l="0" t="0" r="0" b="0"/>
            <a:pathLst>
              <a:path w="469900" h="266700">
                <a:moveTo>
                  <a:pt x="0" y="266700"/>
                </a:moveTo>
                <a:lnTo>
                  <a:pt x="469900" y="0"/>
                </a:lnTo>
                <a:lnTo>
                  <a:pt x="0" y="266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71" name="Freeform 4271"/>
          <p:cNvSpPr/>
          <p:nvPr/>
        </p:nvSpPr>
        <p:spPr>
          <a:xfrm rot="-5400000">
            <a:off x="4694635" y="4489371"/>
            <a:ext cx="18097" cy="10001"/>
          </a:xfrm>
          <a:custGeom>
            <a:avLst/>
            <a:gdLst/>
            <a:ahLst/>
            <a:cxnLst/>
            <a:rect l="0" t="0" r="0" b="0"/>
            <a:pathLst>
              <a:path w="482600" h="266700">
                <a:moveTo>
                  <a:pt x="0" y="266700"/>
                </a:moveTo>
                <a:lnTo>
                  <a:pt x="469900" y="0"/>
                </a:lnTo>
                <a:lnTo>
                  <a:pt x="482600" y="0"/>
                </a:lnTo>
                <a:lnTo>
                  <a:pt x="0" y="266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72" name="Freeform 4272"/>
          <p:cNvSpPr/>
          <p:nvPr/>
        </p:nvSpPr>
        <p:spPr>
          <a:xfrm rot="-5400000">
            <a:off x="4694635" y="4489371"/>
            <a:ext cx="18097" cy="10001"/>
          </a:xfrm>
          <a:custGeom>
            <a:avLst/>
            <a:gdLst/>
            <a:ahLst/>
            <a:cxnLst/>
            <a:rect l="0" t="0" r="0" b="0"/>
            <a:pathLst>
              <a:path w="482600" h="266700">
                <a:moveTo>
                  <a:pt x="0" y="266700"/>
                </a:moveTo>
                <a:lnTo>
                  <a:pt x="482600" y="0"/>
                </a:lnTo>
                <a:lnTo>
                  <a:pt x="0" y="266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73" name="Freeform 4273"/>
          <p:cNvSpPr/>
          <p:nvPr/>
        </p:nvSpPr>
        <p:spPr>
          <a:xfrm rot="-5400000">
            <a:off x="4694635" y="4489371"/>
            <a:ext cx="18097" cy="10001"/>
          </a:xfrm>
          <a:custGeom>
            <a:avLst/>
            <a:gdLst/>
            <a:ahLst/>
            <a:cxnLst/>
            <a:rect l="0" t="0" r="0" b="0"/>
            <a:pathLst>
              <a:path w="482600" h="266700">
                <a:moveTo>
                  <a:pt x="0" y="266700"/>
                </a:moveTo>
                <a:lnTo>
                  <a:pt x="482600" y="0"/>
                </a:lnTo>
                <a:lnTo>
                  <a:pt x="0" y="266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74" name="Freeform 4274"/>
          <p:cNvSpPr/>
          <p:nvPr/>
        </p:nvSpPr>
        <p:spPr>
          <a:xfrm rot="-5400000">
            <a:off x="4694873" y="4489133"/>
            <a:ext cx="18097" cy="10477"/>
          </a:xfrm>
          <a:custGeom>
            <a:avLst/>
            <a:gdLst/>
            <a:ahLst/>
            <a:cxnLst/>
            <a:rect l="0" t="0" r="0" b="0"/>
            <a:pathLst>
              <a:path w="482600" h="279400">
                <a:moveTo>
                  <a:pt x="0" y="279400"/>
                </a:moveTo>
                <a:lnTo>
                  <a:pt x="0" y="266700"/>
                </a:lnTo>
                <a:lnTo>
                  <a:pt x="482600" y="0"/>
                </a:lnTo>
                <a:lnTo>
                  <a:pt x="0" y="279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75" name="Freeform 4275"/>
          <p:cNvSpPr/>
          <p:nvPr/>
        </p:nvSpPr>
        <p:spPr>
          <a:xfrm rot="-5400000">
            <a:off x="4694873" y="4489133"/>
            <a:ext cx="18097" cy="10477"/>
          </a:xfrm>
          <a:custGeom>
            <a:avLst/>
            <a:gdLst/>
            <a:ahLst/>
            <a:cxnLst/>
            <a:rect l="0" t="0" r="0" b="0"/>
            <a:pathLst>
              <a:path w="482600" h="279400">
                <a:moveTo>
                  <a:pt x="0" y="279400"/>
                </a:moveTo>
                <a:lnTo>
                  <a:pt x="482600" y="0"/>
                </a:lnTo>
                <a:lnTo>
                  <a:pt x="0" y="279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76" name="Freeform 4276"/>
          <p:cNvSpPr/>
          <p:nvPr/>
        </p:nvSpPr>
        <p:spPr>
          <a:xfrm rot="-5400000">
            <a:off x="4694873" y="4489133"/>
            <a:ext cx="18097" cy="10477"/>
          </a:xfrm>
          <a:custGeom>
            <a:avLst/>
            <a:gdLst/>
            <a:ahLst/>
            <a:cxnLst/>
            <a:rect l="0" t="0" r="0" b="0"/>
            <a:pathLst>
              <a:path w="482600" h="279400">
                <a:moveTo>
                  <a:pt x="0" y="279400"/>
                </a:moveTo>
                <a:lnTo>
                  <a:pt x="482600" y="0"/>
                </a:lnTo>
                <a:lnTo>
                  <a:pt x="0" y="279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77" name="Freeform 4277"/>
          <p:cNvSpPr/>
          <p:nvPr/>
        </p:nvSpPr>
        <p:spPr>
          <a:xfrm rot="-5400000">
            <a:off x="4694873" y="4489133"/>
            <a:ext cx="18097" cy="10477"/>
          </a:xfrm>
          <a:custGeom>
            <a:avLst/>
            <a:gdLst/>
            <a:ahLst/>
            <a:cxnLst/>
            <a:rect l="0" t="0" r="0" b="0"/>
            <a:pathLst>
              <a:path w="482600" h="279400">
                <a:moveTo>
                  <a:pt x="0" y="279400"/>
                </a:moveTo>
                <a:lnTo>
                  <a:pt x="482600" y="0"/>
                </a:lnTo>
                <a:lnTo>
                  <a:pt x="0" y="279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78" name="Freeform 4278"/>
          <p:cNvSpPr/>
          <p:nvPr/>
        </p:nvSpPr>
        <p:spPr>
          <a:xfrm rot="-5400000">
            <a:off x="4694873" y="4489133"/>
            <a:ext cx="18097" cy="10477"/>
          </a:xfrm>
          <a:custGeom>
            <a:avLst/>
            <a:gdLst/>
            <a:ahLst/>
            <a:cxnLst/>
            <a:rect l="0" t="0" r="0" b="0"/>
            <a:pathLst>
              <a:path w="482600" h="279400">
                <a:moveTo>
                  <a:pt x="0" y="279400"/>
                </a:moveTo>
                <a:lnTo>
                  <a:pt x="482600" y="0"/>
                </a:lnTo>
                <a:lnTo>
                  <a:pt x="0" y="279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79" name="Freeform 4279"/>
          <p:cNvSpPr/>
          <p:nvPr/>
        </p:nvSpPr>
        <p:spPr>
          <a:xfrm rot="-5400000">
            <a:off x="4694873" y="4489133"/>
            <a:ext cx="18097" cy="10477"/>
          </a:xfrm>
          <a:custGeom>
            <a:avLst/>
            <a:gdLst/>
            <a:ahLst/>
            <a:cxnLst/>
            <a:rect l="0" t="0" r="0" b="0"/>
            <a:pathLst>
              <a:path w="482600" h="279400">
                <a:moveTo>
                  <a:pt x="0" y="279400"/>
                </a:moveTo>
                <a:lnTo>
                  <a:pt x="482600" y="0"/>
                </a:lnTo>
                <a:lnTo>
                  <a:pt x="0" y="279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80" name="Freeform 4280"/>
          <p:cNvSpPr/>
          <p:nvPr/>
        </p:nvSpPr>
        <p:spPr>
          <a:xfrm rot="-5400000">
            <a:off x="4694873" y="4489133"/>
            <a:ext cx="18097" cy="10477"/>
          </a:xfrm>
          <a:custGeom>
            <a:avLst/>
            <a:gdLst/>
            <a:ahLst/>
            <a:cxnLst/>
            <a:rect l="0" t="0" r="0" b="0"/>
            <a:pathLst>
              <a:path w="482600" h="279400">
                <a:moveTo>
                  <a:pt x="0" y="279400"/>
                </a:moveTo>
                <a:lnTo>
                  <a:pt x="482600" y="0"/>
                </a:lnTo>
                <a:lnTo>
                  <a:pt x="0" y="279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81" name="Freeform 4281"/>
          <p:cNvSpPr/>
          <p:nvPr/>
        </p:nvSpPr>
        <p:spPr>
          <a:xfrm rot="-5400000">
            <a:off x="4694873" y="4489133"/>
            <a:ext cx="18097" cy="10477"/>
          </a:xfrm>
          <a:custGeom>
            <a:avLst/>
            <a:gdLst/>
            <a:ahLst/>
            <a:cxnLst/>
            <a:rect l="0" t="0" r="0" b="0"/>
            <a:pathLst>
              <a:path w="482600" h="279400">
                <a:moveTo>
                  <a:pt x="0" y="279400"/>
                </a:moveTo>
                <a:lnTo>
                  <a:pt x="482600" y="0"/>
                </a:lnTo>
                <a:lnTo>
                  <a:pt x="0" y="279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82" name="Freeform 4282"/>
          <p:cNvSpPr/>
          <p:nvPr/>
        </p:nvSpPr>
        <p:spPr>
          <a:xfrm rot="-5400000">
            <a:off x="4694873" y="4489133"/>
            <a:ext cx="18097" cy="10477"/>
          </a:xfrm>
          <a:custGeom>
            <a:avLst/>
            <a:gdLst/>
            <a:ahLst/>
            <a:cxnLst/>
            <a:rect l="0" t="0" r="0" b="0"/>
            <a:pathLst>
              <a:path w="482600" h="279400">
                <a:moveTo>
                  <a:pt x="0" y="279400"/>
                </a:moveTo>
                <a:lnTo>
                  <a:pt x="482600" y="0"/>
                </a:lnTo>
                <a:lnTo>
                  <a:pt x="0" y="279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83" name="Freeform 4283"/>
          <p:cNvSpPr/>
          <p:nvPr/>
        </p:nvSpPr>
        <p:spPr>
          <a:xfrm rot="-5400000">
            <a:off x="4694873" y="4489133"/>
            <a:ext cx="18097" cy="10477"/>
          </a:xfrm>
          <a:custGeom>
            <a:avLst/>
            <a:gdLst/>
            <a:ahLst/>
            <a:cxnLst/>
            <a:rect l="0" t="0" r="0" b="0"/>
            <a:pathLst>
              <a:path w="482600" h="279400">
                <a:moveTo>
                  <a:pt x="0" y="279400"/>
                </a:moveTo>
                <a:lnTo>
                  <a:pt x="482600" y="0"/>
                </a:lnTo>
                <a:lnTo>
                  <a:pt x="482600" y="12700"/>
                </a:lnTo>
                <a:lnTo>
                  <a:pt x="0" y="279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84" name="Freeform 4284"/>
          <p:cNvSpPr/>
          <p:nvPr/>
        </p:nvSpPr>
        <p:spPr>
          <a:xfrm rot="-5400000">
            <a:off x="4695111" y="4489371"/>
            <a:ext cx="18097" cy="10001"/>
          </a:xfrm>
          <a:custGeom>
            <a:avLst/>
            <a:gdLst/>
            <a:ahLst/>
            <a:cxnLst/>
            <a:rect l="0" t="0" r="0" b="0"/>
            <a:pathLst>
              <a:path w="482600" h="266700">
                <a:moveTo>
                  <a:pt x="0" y="266700"/>
                </a:moveTo>
                <a:lnTo>
                  <a:pt x="482600" y="0"/>
                </a:lnTo>
                <a:lnTo>
                  <a:pt x="0" y="266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85" name="Freeform 4285"/>
          <p:cNvSpPr/>
          <p:nvPr/>
        </p:nvSpPr>
        <p:spPr>
          <a:xfrm rot="-5400000">
            <a:off x="4695111" y="4489371"/>
            <a:ext cx="18097" cy="10001"/>
          </a:xfrm>
          <a:custGeom>
            <a:avLst/>
            <a:gdLst/>
            <a:ahLst/>
            <a:cxnLst/>
            <a:rect l="0" t="0" r="0" b="0"/>
            <a:pathLst>
              <a:path w="482600" h="266700">
                <a:moveTo>
                  <a:pt x="0" y="266700"/>
                </a:moveTo>
                <a:lnTo>
                  <a:pt x="482600" y="0"/>
                </a:lnTo>
                <a:lnTo>
                  <a:pt x="0" y="266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86" name="Freeform 4286"/>
          <p:cNvSpPr/>
          <p:nvPr/>
        </p:nvSpPr>
        <p:spPr>
          <a:xfrm rot="-5400000">
            <a:off x="4695111" y="4489371"/>
            <a:ext cx="18097" cy="10001"/>
          </a:xfrm>
          <a:custGeom>
            <a:avLst/>
            <a:gdLst/>
            <a:ahLst/>
            <a:cxnLst/>
            <a:rect l="0" t="0" r="0" b="0"/>
            <a:pathLst>
              <a:path w="482600" h="266700">
                <a:moveTo>
                  <a:pt x="0" y="266700"/>
                </a:moveTo>
                <a:lnTo>
                  <a:pt x="482600" y="0"/>
                </a:lnTo>
                <a:lnTo>
                  <a:pt x="0" y="266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87" name="Freeform 4287"/>
          <p:cNvSpPr/>
          <p:nvPr/>
        </p:nvSpPr>
        <p:spPr>
          <a:xfrm rot="-5400000">
            <a:off x="4695111" y="4489371"/>
            <a:ext cx="18097" cy="10001"/>
          </a:xfrm>
          <a:custGeom>
            <a:avLst/>
            <a:gdLst/>
            <a:ahLst/>
            <a:cxnLst/>
            <a:rect l="0" t="0" r="0" b="0"/>
            <a:pathLst>
              <a:path w="482600" h="266700">
                <a:moveTo>
                  <a:pt x="0" y="266700"/>
                </a:moveTo>
                <a:lnTo>
                  <a:pt x="482600" y="0"/>
                </a:lnTo>
                <a:lnTo>
                  <a:pt x="0" y="266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88" name="Freeform 4288"/>
          <p:cNvSpPr/>
          <p:nvPr/>
        </p:nvSpPr>
        <p:spPr>
          <a:xfrm rot="-5400000">
            <a:off x="4695111" y="4489371"/>
            <a:ext cx="18097" cy="10001"/>
          </a:xfrm>
          <a:custGeom>
            <a:avLst/>
            <a:gdLst/>
            <a:ahLst/>
            <a:cxnLst/>
            <a:rect l="0" t="0" r="0" b="0"/>
            <a:pathLst>
              <a:path w="482600" h="266700">
                <a:moveTo>
                  <a:pt x="0" y="266700"/>
                </a:moveTo>
                <a:lnTo>
                  <a:pt x="482600" y="0"/>
                </a:lnTo>
                <a:lnTo>
                  <a:pt x="0" y="266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89" name="Freeform 4289"/>
          <p:cNvSpPr/>
          <p:nvPr/>
        </p:nvSpPr>
        <p:spPr>
          <a:xfrm rot="-5400000">
            <a:off x="4695111" y="4489371"/>
            <a:ext cx="18097" cy="10001"/>
          </a:xfrm>
          <a:custGeom>
            <a:avLst/>
            <a:gdLst/>
            <a:ahLst/>
            <a:cxnLst/>
            <a:rect l="0" t="0" r="0" b="0"/>
            <a:pathLst>
              <a:path w="482600" h="266700">
                <a:moveTo>
                  <a:pt x="0" y="266700"/>
                </a:moveTo>
                <a:lnTo>
                  <a:pt x="482600" y="0"/>
                </a:lnTo>
                <a:lnTo>
                  <a:pt x="0" y="266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90" name="Freeform 4290"/>
          <p:cNvSpPr/>
          <p:nvPr/>
        </p:nvSpPr>
        <p:spPr>
          <a:xfrm rot="-5400000">
            <a:off x="4695111" y="4489371"/>
            <a:ext cx="18097" cy="10001"/>
          </a:xfrm>
          <a:custGeom>
            <a:avLst/>
            <a:gdLst/>
            <a:ahLst/>
            <a:cxnLst/>
            <a:rect l="0" t="0" r="0" b="0"/>
            <a:pathLst>
              <a:path w="482600" h="266700">
                <a:moveTo>
                  <a:pt x="0" y="266700"/>
                </a:moveTo>
                <a:lnTo>
                  <a:pt x="482600" y="0"/>
                </a:lnTo>
                <a:lnTo>
                  <a:pt x="0" y="266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91" name="Freeform 4291"/>
          <p:cNvSpPr/>
          <p:nvPr/>
        </p:nvSpPr>
        <p:spPr>
          <a:xfrm rot="-5400000">
            <a:off x="4695111" y="4489371"/>
            <a:ext cx="18097" cy="10001"/>
          </a:xfrm>
          <a:custGeom>
            <a:avLst/>
            <a:gdLst/>
            <a:ahLst/>
            <a:cxnLst/>
            <a:rect l="0" t="0" r="0" b="0"/>
            <a:pathLst>
              <a:path w="482600" h="266700">
                <a:moveTo>
                  <a:pt x="0" y="266700"/>
                </a:moveTo>
                <a:lnTo>
                  <a:pt x="482600" y="0"/>
                </a:lnTo>
                <a:lnTo>
                  <a:pt x="0" y="266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92" name="Freeform 4292"/>
          <p:cNvSpPr/>
          <p:nvPr/>
        </p:nvSpPr>
        <p:spPr>
          <a:xfrm rot="-5400000">
            <a:off x="4695111" y="4489371"/>
            <a:ext cx="18097" cy="10001"/>
          </a:xfrm>
          <a:custGeom>
            <a:avLst/>
            <a:gdLst/>
            <a:ahLst/>
            <a:cxnLst/>
            <a:rect l="0" t="0" r="0" b="0"/>
            <a:pathLst>
              <a:path w="482600" h="266700">
                <a:moveTo>
                  <a:pt x="0" y="266700"/>
                </a:moveTo>
                <a:lnTo>
                  <a:pt x="482600" y="0"/>
                </a:lnTo>
                <a:lnTo>
                  <a:pt x="0" y="266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93" name="Freeform 4293"/>
          <p:cNvSpPr/>
          <p:nvPr/>
        </p:nvSpPr>
        <p:spPr>
          <a:xfrm rot="-5400000">
            <a:off x="4695111" y="4489371"/>
            <a:ext cx="18097" cy="10001"/>
          </a:xfrm>
          <a:custGeom>
            <a:avLst/>
            <a:gdLst/>
            <a:ahLst/>
            <a:cxnLst/>
            <a:rect l="0" t="0" r="0" b="0"/>
            <a:pathLst>
              <a:path w="482600" h="266700">
                <a:moveTo>
                  <a:pt x="0" y="266700"/>
                </a:moveTo>
                <a:lnTo>
                  <a:pt x="482600" y="0"/>
                </a:lnTo>
                <a:lnTo>
                  <a:pt x="0" y="266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94" name="Freeform 4294"/>
          <p:cNvSpPr/>
          <p:nvPr/>
        </p:nvSpPr>
        <p:spPr>
          <a:xfrm rot="-5400000">
            <a:off x="4695111" y="4489371"/>
            <a:ext cx="18097" cy="10001"/>
          </a:xfrm>
          <a:custGeom>
            <a:avLst/>
            <a:gdLst/>
            <a:ahLst/>
            <a:cxnLst/>
            <a:rect l="0" t="0" r="0" b="0"/>
            <a:pathLst>
              <a:path w="482600" h="266700">
                <a:moveTo>
                  <a:pt x="0" y="266700"/>
                </a:moveTo>
                <a:lnTo>
                  <a:pt x="482600" y="0"/>
                </a:lnTo>
                <a:lnTo>
                  <a:pt x="0" y="266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95" name="Freeform 4295"/>
          <p:cNvSpPr/>
          <p:nvPr/>
        </p:nvSpPr>
        <p:spPr>
          <a:xfrm rot="-5400000">
            <a:off x="4695111" y="4489371"/>
            <a:ext cx="18097" cy="10001"/>
          </a:xfrm>
          <a:custGeom>
            <a:avLst/>
            <a:gdLst/>
            <a:ahLst/>
            <a:cxnLst/>
            <a:rect l="0" t="0" r="0" b="0"/>
            <a:pathLst>
              <a:path w="482600" h="266700">
                <a:moveTo>
                  <a:pt x="0" y="266700"/>
                </a:moveTo>
                <a:lnTo>
                  <a:pt x="482600" y="0"/>
                </a:lnTo>
                <a:lnTo>
                  <a:pt x="0" y="266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96" name="Freeform 4296"/>
          <p:cNvSpPr/>
          <p:nvPr/>
        </p:nvSpPr>
        <p:spPr>
          <a:xfrm rot="-5400000">
            <a:off x="4695111" y="4489371"/>
            <a:ext cx="18097" cy="10001"/>
          </a:xfrm>
          <a:custGeom>
            <a:avLst/>
            <a:gdLst/>
            <a:ahLst/>
            <a:cxnLst/>
            <a:rect l="0" t="0" r="0" b="0"/>
            <a:pathLst>
              <a:path w="482600" h="266700">
                <a:moveTo>
                  <a:pt x="0" y="266700"/>
                </a:moveTo>
                <a:lnTo>
                  <a:pt x="482600" y="0"/>
                </a:lnTo>
                <a:lnTo>
                  <a:pt x="0" y="266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97" name="Freeform 4297"/>
          <p:cNvSpPr/>
          <p:nvPr/>
        </p:nvSpPr>
        <p:spPr>
          <a:xfrm rot="-5400000">
            <a:off x="4695111" y="4489371"/>
            <a:ext cx="18097" cy="10001"/>
          </a:xfrm>
          <a:custGeom>
            <a:avLst/>
            <a:gdLst/>
            <a:ahLst/>
            <a:cxnLst/>
            <a:rect l="0" t="0" r="0" b="0"/>
            <a:pathLst>
              <a:path w="482600" h="266700">
                <a:moveTo>
                  <a:pt x="0" y="266700"/>
                </a:moveTo>
                <a:lnTo>
                  <a:pt x="482600" y="0"/>
                </a:lnTo>
                <a:lnTo>
                  <a:pt x="0" y="266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98" name="Freeform 4298"/>
          <p:cNvSpPr/>
          <p:nvPr/>
        </p:nvSpPr>
        <p:spPr>
          <a:xfrm rot="-5400000">
            <a:off x="4695111" y="4489371"/>
            <a:ext cx="18097" cy="10001"/>
          </a:xfrm>
          <a:custGeom>
            <a:avLst/>
            <a:gdLst/>
            <a:ahLst/>
            <a:cxnLst/>
            <a:rect l="0" t="0" r="0" b="0"/>
            <a:pathLst>
              <a:path w="482600" h="266700">
                <a:moveTo>
                  <a:pt x="0" y="266700"/>
                </a:moveTo>
                <a:lnTo>
                  <a:pt x="482600" y="0"/>
                </a:lnTo>
                <a:lnTo>
                  <a:pt x="0" y="266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99" name="Freeform 4299"/>
          <p:cNvSpPr/>
          <p:nvPr/>
        </p:nvSpPr>
        <p:spPr>
          <a:xfrm rot="-5400000">
            <a:off x="4695111" y="4489371"/>
            <a:ext cx="18097" cy="10001"/>
          </a:xfrm>
          <a:custGeom>
            <a:avLst/>
            <a:gdLst/>
            <a:ahLst/>
            <a:cxnLst/>
            <a:rect l="0" t="0" r="0" b="0"/>
            <a:pathLst>
              <a:path w="482600" h="266700">
                <a:moveTo>
                  <a:pt x="0" y="266700"/>
                </a:moveTo>
                <a:lnTo>
                  <a:pt x="482600" y="0"/>
                </a:lnTo>
                <a:lnTo>
                  <a:pt x="0" y="266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00" name="Freeform 4300"/>
          <p:cNvSpPr/>
          <p:nvPr/>
        </p:nvSpPr>
        <p:spPr>
          <a:xfrm rot="-5400000">
            <a:off x="4695111" y="4489371"/>
            <a:ext cx="18097" cy="10001"/>
          </a:xfrm>
          <a:custGeom>
            <a:avLst/>
            <a:gdLst/>
            <a:ahLst/>
            <a:cxnLst/>
            <a:rect l="0" t="0" r="0" b="0"/>
            <a:pathLst>
              <a:path w="482600" h="266700">
                <a:moveTo>
                  <a:pt x="0" y="266700"/>
                </a:moveTo>
                <a:lnTo>
                  <a:pt x="482600" y="0"/>
                </a:lnTo>
                <a:lnTo>
                  <a:pt x="0" y="266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01" name="Freeform 4301"/>
          <p:cNvSpPr/>
          <p:nvPr/>
        </p:nvSpPr>
        <p:spPr>
          <a:xfrm rot="-5400000">
            <a:off x="4695111" y="4489371"/>
            <a:ext cx="18097" cy="10001"/>
          </a:xfrm>
          <a:custGeom>
            <a:avLst/>
            <a:gdLst/>
            <a:ahLst/>
            <a:cxnLst/>
            <a:rect l="0" t="0" r="0" b="0"/>
            <a:pathLst>
              <a:path w="482600" h="266700">
                <a:moveTo>
                  <a:pt x="0" y="266700"/>
                </a:moveTo>
                <a:lnTo>
                  <a:pt x="482600" y="0"/>
                </a:lnTo>
                <a:lnTo>
                  <a:pt x="0" y="266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02" name="Freeform 4302"/>
          <p:cNvSpPr/>
          <p:nvPr/>
        </p:nvSpPr>
        <p:spPr>
          <a:xfrm rot="-5400000">
            <a:off x="4694873" y="4489133"/>
            <a:ext cx="18097" cy="10477"/>
          </a:xfrm>
          <a:custGeom>
            <a:avLst/>
            <a:gdLst/>
            <a:ahLst/>
            <a:cxnLst/>
            <a:rect l="0" t="0" r="0" b="0"/>
            <a:pathLst>
              <a:path w="482600" h="279400">
                <a:moveTo>
                  <a:pt x="0" y="279400"/>
                </a:moveTo>
                <a:lnTo>
                  <a:pt x="482600" y="12700"/>
                </a:lnTo>
                <a:lnTo>
                  <a:pt x="482600" y="0"/>
                </a:lnTo>
                <a:lnTo>
                  <a:pt x="0" y="279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03" name="Freeform 4303"/>
          <p:cNvSpPr/>
          <p:nvPr/>
        </p:nvSpPr>
        <p:spPr>
          <a:xfrm rot="-5400000">
            <a:off x="4694873" y="4489133"/>
            <a:ext cx="18097" cy="10477"/>
          </a:xfrm>
          <a:custGeom>
            <a:avLst/>
            <a:gdLst/>
            <a:ahLst/>
            <a:cxnLst/>
            <a:rect l="0" t="0" r="0" b="0"/>
            <a:pathLst>
              <a:path w="482600" h="279400">
                <a:moveTo>
                  <a:pt x="0" y="279400"/>
                </a:moveTo>
                <a:lnTo>
                  <a:pt x="482600" y="0"/>
                </a:lnTo>
                <a:lnTo>
                  <a:pt x="0" y="279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04" name="Freeform 4304"/>
          <p:cNvSpPr/>
          <p:nvPr/>
        </p:nvSpPr>
        <p:spPr>
          <a:xfrm rot="-5400000">
            <a:off x="4694873" y="4489133"/>
            <a:ext cx="18097" cy="10477"/>
          </a:xfrm>
          <a:custGeom>
            <a:avLst/>
            <a:gdLst/>
            <a:ahLst/>
            <a:cxnLst/>
            <a:rect l="0" t="0" r="0" b="0"/>
            <a:pathLst>
              <a:path w="482600" h="279400">
                <a:moveTo>
                  <a:pt x="0" y="279400"/>
                </a:moveTo>
                <a:lnTo>
                  <a:pt x="482600" y="0"/>
                </a:lnTo>
                <a:lnTo>
                  <a:pt x="0" y="279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05" name="Freeform 4305"/>
          <p:cNvSpPr/>
          <p:nvPr/>
        </p:nvSpPr>
        <p:spPr>
          <a:xfrm rot="-5400000">
            <a:off x="4677014" y="4499373"/>
            <a:ext cx="18097" cy="10953"/>
          </a:xfrm>
          <a:custGeom>
            <a:avLst/>
            <a:gdLst/>
            <a:ahLst/>
            <a:cxnLst/>
            <a:rect l="0" t="0" r="0" b="0"/>
            <a:pathLst>
              <a:path w="482600" h="292100">
                <a:moveTo>
                  <a:pt x="12700" y="292100"/>
                </a:moveTo>
                <a:lnTo>
                  <a:pt x="0" y="279400"/>
                </a:lnTo>
                <a:lnTo>
                  <a:pt x="482600" y="0"/>
                </a:lnTo>
                <a:lnTo>
                  <a:pt x="482600" y="12700"/>
                </a:lnTo>
                <a:lnTo>
                  <a:pt x="12700" y="292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06" name="Freeform 4306"/>
          <p:cNvSpPr/>
          <p:nvPr/>
        </p:nvSpPr>
        <p:spPr>
          <a:xfrm rot="-5400000">
            <a:off x="4620340" y="4443651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139700" y="12700"/>
                </a:moveTo>
                <a:lnTo>
                  <a:pt x="279400" y="25400"/>
                </a:lnTo>
                <a:lnTo>
                  <a:pt x="546100" y="50800"/>
                </a:lnTo>
                <a:lnTo>
                  <a:pt x="533400" y="50800"/>
                </a:lnTo>
                <a:lnTo>
                  <a:pt x="139700" y="12700"/>
                </a:lnTo>
                <a:lnTo>
                  <a:pt x="279400" y="25400"/>
                </a:lnTo>
                <a:lnTo>
                  <a:pt x="127000" y="12700"/>
                </a:lnTo>
                <a:lnTo>
                  <a:pt x="88900" y="12700"/>
                </a:lnTo>
                <a:lnTo>
                  <a:pt x="0" y="0"/>
                </a:lnTo>
                <a:lnTo>
                  <a:pt x="12700" y="0"/>
                </a:lnTo>
                <a:lnTo>
                  <a:pt x="13970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07" name="Freeform 4307"/>
          <p:cNvSpPr/>
          <p:nvPr/>
        </p:nvSpPr>
        <p:spPr>
          <a:xfrm rot="-5400000">
            <a:off x="4599861" y="4441746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139700" y="12700"/>
                </a:moveTo>
                <a:lnTo>
                  <a:pt x="279400" y="25400"/>
                </a:lnTo>
                <a:lnTo>
                  <a:pt x="127000" y="12700"/>
                </a:lnTo>
                <a:lnTo>
                  <a:pt x="88900" y="0"/>
                </a:lnTo>
                <a:lnTo>
                  <a:pt x="0" y="0"/>
                </a:lnTo>
                <a:lnTo>
                  <a:pt x="12700" y="0"/>
                </a:lnTo>
                <a:lnTo>
                  <a:pt x="139700" y="12700"/>
                </a:lnTo>
                <a:lnTo>
                  <a:pt x="279400" y="25400"/>
                </a:lnTo>
                <a:lnTo>
                  <a:pt x="546100" y="50800"/>
                </a:lnTo>
                <a:lnTo>
                  <a:pt x="533400" y="50800"/>
                </a:lnTo>
                <a:lnTo>
                  <a:pt x="13970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08" name="Freeform 4308"/>
          <p:cNvSpPr/>
          <p:nvPr/>
        </p:nvSpPr>
        <p:spPr>
          <a:xfrm rot="-5400000">
            <a:off x="4620339" y="4424125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09" name="Freeform 4309"/>
          <p:cNvSpPr/>
          <p:nvPr/>
        </p:nvSpPr>
        <p:spPr>
          <a:xfrm rot="-5400000">
            <a:off x="4620339" y="4424125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10" name="Freeform 4310"/>
          <p:cNvSpPr/>
          <p:nvPr/>
        </p:nvSpPr>
        <p:spPr>
          <a:xfrm rot="-5400000">
            <a:off x="4620101" y="442388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546100"/>
                </a:moveTo>
                <a:lnTo>
                  <a:pt x="50800" y="0"/>
                </a:lnTo>
                <a:lnTo>
                  <a:pt x="635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11" name="Freeform 4311"/>
          <p:cNvSpPr/>
          <p:nvPr/>
        </p:nvSpPr>
        <p:spPr>
          <a:xfrm rot="-5400000">
            <a:off x="4620101" y="442388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12700" y="546100"/>
                </a:moveTo>
                <a:lnTo>
                  <a:pt x="0" y="546100"/>
                </a:lnTo>
                <a:lnTo>
                  <a:pt x="63500" y="0"/>
                </a:lnTo>
                <a:lnTo>
                  <a:pt x="127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12" name="Freeform 4312"/>
          <p:cNvSpPr/>
          <p:nvPr/>
        </p:nvSpPr>
        <p:spPr>
          <a:xfrm rot="-5400000">
            <a:off x="4620339" y="4423649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13" name="Freeform 4313"/>
          <p:cNvSpPr/>
          <p:nvPr/>
        </p:nvSpPr>
        <p:spPr>
          <a:xfrm rot="-5400000">
            <a:off x="4620339" y="4423649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14" name="Freeform 4314"/>
          <p:cNvSpPr/>
          <p:nvPr/>
        </p:nvSpPr>
        <p:spPr>
          <a:xfrm rot="-5400000">
            <a:off x="4620339" y="4423649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15" name="Freeform 4315"/>
          <p:cNvSpPr/>
          <p:nvPr/>
        </p:nvSpPr>
        <p:spPr>
          <a:xfrm rot="-5400000">
            <a:off x="4620339" y="4423649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16" name="Freeform 4316"/>
          <p:cNvSpPr/>
          <p:nvPr/>
        </p:nvSpPr>
        <p:spPr>
          <a:xfrm rot="-5400000">
            <a:off x="4620339" y="4423649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17" name="Freeform 4317"/>
          <p:cNvSpPr/>
          <p:nvPr/>
        </p:nvSpPr>
        <p:spPr>
          <a:xfrm rot="-5400000">
            <a:off x="4620339" y="4423649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18" name="Freeform 4318"/>
          <p:cNvSpPr/>
          <p:nvPr/>
        </p:nvSpPr>
        <p:spPr>
          <a:xfrm rot="-5400000">
            <a:off x="4620339" y="4423649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19" name="Freeform 4319"/>
          <p:cNvSpPr/>
          <p:nvPr/>
        </p:nvSpPr>
        <p:spPr>
          <a:xfrm rot="-5400000">
            <a:off x="4620339" y="4423649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20" name="Freeform 4320"/>
          <p:cNvSpPr/>
          <p:nvPr/>
        </p:nvSpPr>
        <p:spPr>
          <a:xfrm rot="-5400000">
            <a:off x="4620339" y="4423649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21" name="Freeform 4321"/>
          <p:cNvSpPr/>
          <p:nvPr/>
        </p:nvSpPr>
        <p:spPr>
          <a:xfrm rot="-5400000">
            <a:off x="4620339" y="4423649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22" name="Freeform 4322"/>
          <p:cNvSpPr/>
          <p:nvPr/>
        </p:nvSpPr>
        <p:spPr>
          <a:xfrm rot="-5400000">
            <a:off x="4620339" y="4423649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23" name="Freeform 4323"/>
          <p:cNvSpPr/>
          <p:nvPr/>
        </p:nvSpPr>
        <p:spPr>
          <a:xfrm rot="-5400000">
            <a:off x="4620339" y="4423649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24" name="Freeform 4324"/>
          <p:cNvSpPr/>
          <p:nvPr/>
        </p:nvSpPr>
        <p:spPr>
          <a:xfrm rot="-5400000">
            <a:off x="4620339" y="4423649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25" name="Freeform 4325"/>
          <p:cNvSpPr/>
          <p:nvPr/>
        </p:nvSpPr>
        <p:spPr>
          <a:xfrm rot="-5400000">
            <a:off x="4620101" y="4423411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546100"/>
                </a:moveTo>
                <a:lnTo>
                  <a:pt x="50800" y="0"/>
                </a:lnTo>
                <a:lnTo>
                  <a:pt x="635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26" name="Freeform 4326"/>
          <p:cNvSpPr/>
          <p:nvPr/>
        </p:nvSpPr>
        <p:spPr>
          <a:xfrm rot="-5400000">
            <a:off x="4620101" y="4423411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12700" y="546100"/>
                </a:moveTo>
                <a:lnTo>
                  <a:pt x="0" y="546100"/>
                </a:lnTo>
                <a:lnTo>
                  <a:pt x="63500" y="0"/>
                </a:lnTo>
                <a:lnTo>
                  <a:pt x="127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27" name="Freeform 4327"/>
          <p:cNvSpPr/>
          <p:nvPr/>
        </p:nvSpPr>
        <p:spPr>
          <a:xfrm rot="-5400000">
            <a:off x="4620339" y="442317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28" name="Freeform 4328"/>
          <p:cNvSpPr/>
          <p:nvPr/>
        </p:nvSpPr>
        <p:spPr>
          <a:xfrm rot="-5400000">
            <a:off x="4620339" y="442317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29" name="Freeform 4329"/>
          <p:cNvSpPr/>
          <p:nvPr/>
        </p:nvSpPr>
        <p:spPr>
          <a:xfrm rot="-5400000">
            <a:off x="4620339" y="442317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30" name="Freeform 4330"/>
          <p:cNvSpPr/>
          <p:nvPr/>
        </p:nvSpPr>
        <p:spPr>
          <a:xfrm rot="-5400000">
            <a:off x="4620339" y="442317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31" name="Freeform 4331"/>
          <p:cNvSpPr/>
          <p:nvPr/>
        </p:nvSpPr>
        <p:spPr>
          <a:xfrm rot="-5400000">
            <a:off x="4620339" y="442317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32" name="Freeform 4332"/>
          <p:cNvSpPr/>
          <p:nvPr/>
        </p:nvSpPr>
        <p:spPr>
          <a:xfrm rot="-5400000">
            <a:off x="4620339" y="442317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33" name="Freeform 4333"/>
          <p:cNvSpPr/>
          <p:nvPr/>
        </p:nvSpPr>
        <p:spPr>
          <a:xfrm rot="-5400000">
            <a:off x="4620339" y="442317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34" name="Freeform 4334"/>
          <p:cNvSpPr/>
          <p:nvPr/>
        </p:nvSpPr>
        <p:spPr>
          <a:xfrm rot="-5400000">
            <a:off x="4620339" y="442317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35" name="Freeform 4335"/>
          <p:cNvSpPr/>
          <p:nvPr/>
        </p:nvSpPr>
        <p:spPr>
          <a:xfrm rot="-5400000">
            <a:off x="4620339" y="442317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36" name="Freeform 4336"/>
          <p:cNvSpPr/>
          <p:nvPr/>
        </p:nvSpPr>
        <p:spPr>
          <a:xfrm rot="-5400000">
            <a:off x="4620339" y="442317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37" name="Freeform 4337"/>
          <p:cNvSpPr/>
          <p:nvPr/>
        </p:nvSpPr>
        <p:spPr>
          <a:xfrm rot="-5400000">
            <a:off x="4620339" y="442317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38" name="Freeform 4338"/>
          <p:cNvSpPr/>
          <p:nvPr/>
        </p:nvSpPr>
        <p:spPr>
          <a:xfrm rot="-5400000">
            <a:off x="4620339" y="442317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39" name="Freeform 4339"/>
          <p:cNvSpPr/>
          <p:nvPr/>
        </p:nvSpPr>
        <p:spPr>
          <a:xfrm rot="-5400000">
            <a:off x="4620339" y="442317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40" name="Freeform 4340"/>
          <p:cNvSpPr/>
          <p:nvPr/>
        </p:nvSpPr>
        <p:spPr>
          <a:xfrm rot="-5400000">
            <a:off x="4620339" y="4423173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41" name="Freeform 4341"/>
          <p:cNvSpPr/>
          <p:nvPr/>
        </p:nvSpPr>
        <p:spPr>
          <a:xfrm rot="-5400000">
            <a:off x="4620101" y="4423411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546100"/>
                </a:moveTo>
                <a:lnTo>
                  <a:pt x="12700" y="546100"/>
                </a:lnTo>
                <a:lnTo>
                  <a:pt x="63500" y="0"/>
                </a:ln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42" name="Freeform 4342"/>
          <p:cNvSpPr/>
          <p:nvPr/>
        </p:nvSpPr>
        <p:spPr>
          <a:xfrm rot="-5400000">
            <a:off x="4620339" y="4423649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43" name="Freeform 4343"/>
          <p:cNvSpPr/>
          <p:nvPr/>
        </p:nvSpPr>
        <p:spPr>
          <a:xfrm rot="-5400000">
            <a:off x="4620339" y="4423649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0" y="546100"/>
                </a:moveTo>
                <a:lnTo>
                  <a:pt x="50800" y="0"/>
                </a:lnTo>
                <a:lnTo>
                  <a:pt x="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44" name="Freeform 4344"/>
          <p:cNvSpPr/>
          <p:nvPr/>
        </p:nvSpPr>
        <p:spPr>
          <a:xfrm rot="-5400000">
            <a:off x="4618196" y="4443414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12700" y="546100"/>
                </a:moveTo>
                <a:lnTo>
                  <a:pt x="0" y="546100"/>
                </a:lnTo>
                <a:lnTo>
                  <a:pt x="50800" y="0"/>
                </a:lnTo>
                <a:lnTo>
                  <a:pt x="63500" y="0"/>
                </a:lnTo>
                <a:lnTo>
                  <a:pt x="127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45" name="Freeform 4345"/>
          <p:cNvSpPr/>
          <p:nvPr/>
        </p:nvSpPr>
        <p:spPr>
          <a:xfrm rot="-5400000">
            <a:off x="4719161" y="4518661"/>
            <a:ext cx="2857" cy="20955"/>
          </a:xfrm>
          <a:custGeom>
            <a:avLst/>
            <a:gdLst/>
            <a:ahLst/>
            <a:cxnLst/>
            <a:rect l="0" t="0" r="0" b="0"/>
            <a:pathLst>
              <a:path w="76200" h="558800">
                <a:moveTo>
                  <a:pt x="25400" y="152400"/>
                </a:moveTo>
                <a:lnTo>
                  <a:pt x="38100" y="266700"/>
                </a:lnTo>
                <a:lnTo>
                  <a:pt x="76200" y="558800"/>
                </a:lnTo>
                <a:lnTo>
                  <a:pt x="76200" y="546100"/>
                </a:lnTo>
                <a:lnTo>
                  <a:pt x="25400" y="152400"/>
                </a:lnTo>
                <a:lnTo>
                  <a:pt x="38100" y="266700"/>
                </a:lnTo>
                <a:lnTo>
                  <a:pt x="12700" y="114300"/>
                </a:lnTo>
                <a:lnTo>
                  <a:pt x="12700" y="76200"/>
                </a:lnTo>
                <a:lnTo>
                  <a:pt x="0" y="0"/>
                </a:lnTo>
                <a:lnTo>
                  <a:pt x="0" y="12700"/>
                </a:lnTo>
                <a:lnTo>
                  <a:pt x="254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46" name="Freeform 4346"/>
          <p:cNvSpPr/>
          <p:nvPr/>
        </p:nvSpPr>
        <p:spPr>
          <a:xfrm rot="-5400000">
            <a:off x="4716780" y="4498182"/>
            <a:ext cx="2857" cy="20955"/>
          </a:xfrm>
          <a:custGeom>
            <a:avLst/>
            <a:gdLst/>
            <a:ahLst/>
            <a:cxnLst/>
            <a:rect l="0" t="0" r="0" b="0"/>
            <a:pathLst>
              <a:path w="76200" h="558800">
                <a:moveTo>
                  <a:pt x="25400" y="139700"/>
                </a:moveTo>
                <a:lnTo>
                  <a:pt x="38100" y="266700"/>
                </a:lnTo>
                <a:lnTo>
                  <a:pt x="12700" y="114300"/>
                </a:lnTo>
                <a:lnTo>
                  <a:pt x="12700" y="76200"/>
                </a:lnTo>
                <a:lnTo>
                  <a:pt x="0" y="0"/>
                </a:lnTo>
                <a:lnTo>
                  <a:pt x="0" y="12700"/>
                </a:lnTo>
                <a:lnTo>
                  <a:pt x="25400" y="139700"/>
                </a:lnTo>
                <a:lnTo>
                  <a:pt x="38100" y="266700"/>
                </a:lnTo>
                <a:lnTo>
                  <a:pt x="76200" y="558800"/>
                </a:lnTo>
                <a:lnTo>
                  <a:pt x="76200" y="546100"/>
                </a:lnTo>
                <a:lnTo>
                  <a:pt x="254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47" name="Freeform 4347"/>
          <p:cNvSpPr/>
          <p:nvPr/>
        </p:nvSpPr>
        <p:spPr>
          <a:xfrm rot="-5400000">
            <a:off x="4718924" y="4516042"/>
            <a:ext cx="20478" cy="2857"/>
          </a:xfrm>
          <a:custGeom>
            <a:avLst/>
            <a:gdLst/>
            <a:ahLst/>
            <a:cxnLst/>
            <a:rect l="0" t="0" r="0" b="0"/>
            <a:pathLst>
              <a:path w="546100" h="76200">
                <a:moveTo>
                  <a:pt x="0" y="76200"/>
                </a:moveTo>
                <a:lnTo>
                  <a:pt x="546100" y="0"/>
                </a:lnTo>
                <a:lnTo>
                  <a:pt x="0" y="76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48" name="Freeform 4348"/>
          <p:cNvSpPr/>
          <p:nvPr/>
        </p:nvSpPr>
        <p:spPr>
          <a:xfrm rot="-5400000">
            <a:off x="4718924" y="4516042"/>
            <a:ext cx="20478" cy="2857"/>
          </a:xfrm>
          <a:custGeom>
            <a:avLst/>
            <a:gdLst/>
            <a:ahLst/>
            <a:cxnLst/>
            <a:rect l="0" t="0" r="0" b="0"/>
            <a:pathLst>
              <a:path w="546100" h="76200">
                <a:moveTo>
                  <a:pt x="0" y="76200"/>
                </a:moveTo>
                <a:lnTo>
                  <a:pt x="546100" y="0"/>
                </a:lnTo>
                <a:lnTo>
                  <a:pt x="0" y="76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49" name="Freeform 4349"/>
          <p:cNvSpPr/>
          <p:nvPr/>
        </p:nvSpPr>
        <p:spPr>
          <a:xfrm rot="-5400000">
            <a:off x="4718924" y="4516042"/>
            <a:ext cx="20478" cy="2857"/>
          </a:xfrm>
          <a:custGeom>
            <a:avLst/>
            <a:gdLst/>
            <a:ahLst/>
            <a:cxnLst/>
            <a:rect l="0" t="0" r="0" b="0"/>
            <a:pathLst>
              <a:path w="546100" h="76200">
                <a:moveTo>
                  <a:pt x="0" y="76200"/>
                </a:moveTo>
                <a:lnTo>
                  <a:pt x="546100" y="0"/>
                </a:lnTo>
                <a:lnTo>
                  <a:pt x="546100" y="12700"/>
                </a:lnTo>
                <a:lnTo>
                  <a:pt x="0" y="76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50" name="Freeform 4350"/>
          <p:cNvSpPr/>
          <p:nvPr/>
        </p:nvSpPr>
        <p:spPr>
          <a:xfrm rot="-5400000">
            <a:off x="4719162" y="4516280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51" name="Freeform 4351"/>
          <p:cNvSpPr/>
          <p:nvPr/>
        </p:nvSpPr>
        <p:spPr>
          <a:xfrm rot="-5400000">
            <a:off x="4719162" y="4516280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52" name="Freeform 4352"/>
          <p:cNvSpPr/>
          <p:nvPr/>
        </p:nvSpPr>
        <p:spPr>
          <a:xfrm rot="-5400000">
            <a:off x="4719162" y="4516280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53" name="Freeform 4353"/>
          <p:cNvSpPr/>
          <p:nvPr/>
        </p:nvSpPr>
        <p:spPr>
          <a:xfrm rot="-5400000">
            <a:off x="4719162" y="4516280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54" name="Freeform 4354"/>
          <p:cNvSpPr/>
          <p:nvPr/>
        </p:nvSpPr>
        <p:spPr>
          <a:xfrm rot="-5400000">
            <a:off x="4719162" y="4516280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55" name="Freeform 4355"/>
          <p:cNvSpPr/>
          <p:nvPr/>
        </p:nvSpPr>
        <p:spPr>
          <a:xfrm rot="-5400000">
            <a:off x="4719162" y="4516280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56" name="Freeform 4356"/>
          <p:cNvSpPr/>
          <p:nvPr/>
        </p:nvSpPr>
        <p:spPr>
          <a:xfrm rot="-5400000">
            <a:off x="4719162" y="4516280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57" name="Freeform 4357"/>
          <p:cNvSpPr/>
          <p:nvPr/>
        </p:nvSpPr>
        <p:spPr>
          <a:xfrm rot="-5400000">
            <a:off x="4719400" y="4516042"/>
            <a:ext cx="20478" cy="2857"/>
          </a:xfrm>
          <a:custGeom>
            <a:avLst/>
            <a:gdLst/>
            <a:ahLst/>
            <a:cxnLst/>
            <a:rect l="0" t="0" r="0" b="0"/>
            <a:pathLst>
              <a:path w="546100" h="76200">
                <a:moveTo>
                  <a:pt x="0" y="76200"/>
                </a:moveTo>
                <a:lnTo>
                  <a:pt x="0" y="63500"/>
                </a:lnTo>
                <a:lnTo>
                  <a:pt x="546100" y="0"/>
                </a:lnTo>
                <a:lnTo>
                  <a:pt x="0" y="76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58" name="Freeform 4358"/>
          <p:cNvSpPr/>
          <p:nvPr/>
        </p:nvSpPr>
        <p:spPr>
          <a:xfrm rot="-5400000">
            <a:off x="4719400" y="4516042"/>
            <a:ext cx="20478" cy="2857"/>
          </a:xfrm>
          <a:custGeom>
            <a:avLst/>
            <a:gdLst/>
            <a:ahLst/>
            <a:cxnLst/>
            <a:rect l="0" t="0" r="0" b="0"/>
            <a:pathLst>
              <a:path w="546100" h="76200">
                <a:moveTo>
                  <a:pt x="0" y="76200"/>
                </a:moveTo>
                <a:lnTo>
                  <a:pt x="546100" y="0"/>
                </a:lnTo>
                <a:lnTo>
                  <a:pt x="0" y="76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59" name="Freeform 4359"/>
          <p:cNvSpPr/>
          <p:nvPr/>
        </p:nvSpPr>
        <p:spPr>
          <a:xfrm rot="-5400000">
            <a:off x="4719400" y="4516042"/>
            <a:ext cx="20478" cy="2857"/>
          </a:xfrm>
          <a:custGeom>
            <a:avLst/>
            <a:gdLst/>
            <a:ahLst/>
            <a:cxnLst/>
            <a:rect l="0" t="0" r="0" b="0"/>
            <a:pathLst>
              <a:path w="546100" h="76200">
                <a:moveTo>
                  <a:pt x="0" y="76200"/>
                </a:moveTo>
                <a:lnTo>
                  <a:pt x="546100" y="0"/>
                </a:lnTo>
                <a:lnTo>
                  <a:pt x="0" y="76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60" name="Freeform 4360"/>
          <p:cNvSpPr/>
          <p:nvPr/>
        </p:nvSpPr>
        <p:spPr>
          <a:xfrm rot="-5400000">
            <a:off x="4719400" y="4516042"/>
            <a:ext cx="20478" cy="2857"/>
          </a:xfrm>
          <a:custGeom>
            <a:avLst/>
            <a:gdLst/>
            <a:ahLst/>
            <a:cxnLst/>
            <a:rect l="0" t="0" r="0" b="0"/>
            <a:pathLst>
              <a:path w="546100" h="76200">
                <a:moveTo>
                  <a:pt x="0" y="76200"/>
                </a:moveTo>
                <a:lnTo>
                  <a:pt x="546100" y="0"/>
                </a:lnTo>
                <a:lnTo>
                  <a:pt x="0" y="76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61" name="Freeform 4361"/>
          <p:cNvSpPr/>
          <p:nvPr/>
        </p:nvSpPr>
        <p:spPr>
          <a:xfrm rot="-5400000">
            <a:off x="4719400" y="4516042"/>
            <a:ext cx="20478" cy="2857"/>
          </a:xfrm>
          <a:custGeom>
            <a:avLst/>
            <a:gdLst/>
            <a:ahLst/>
            <a:cxnLst/>
            <a:rect l="0" t="0" r="0" b="0"/>
            <a:pathLst>
              <a:path w="546100" h="76200">
                <a:moveTo>
                  <a:pt x="0" y="76200"/>
                </a:moveTo>
                <a:lnTo>
                  <a:pt x="546100" y="0"/>
                </a:lnTo>
                <a:lnTo>
                  <a:pt x="0" y="76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62" name="Freeform 4362"/>
          <p:cNvSpPr/>
          <p:nvPr/>
        </p:nvSpPr>
        <p:spPr>
          <a:xfrm rot="-5400000">
            <a:off x="4719400" y="4516042"/>
            <a:ext cx="20478" cy="2857"/>
          </a:xfrm>
          <a:custGeom>
            <a:avLst/>
            <a:gdLst/>
            <a:ahLst/>
            <a:cxnLst/>
            <a:rect l="0" t="0" r="0" b="0"/>
            <a:pathLst>
              <a:path w="546100" h="76200">
                <a:moveTo>
                  <a:pt x="0" y="76200"/>
                </a:moveTo>
                <a:lnTo>
                  <a:pt x="546100" y="0"/>
                </a:lnTo>
                <a:lnTo>
                  <a:pt x="0" y="76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63" name="Freeform 4363"/>
          <p:cNvSpPr/>
          <p:nvPr/>
        </p:nvSpPr>
        <p:spPr>
          <a:xfrm rot="-5400000">
            <a:off x="4719400" y="4516042"/>
            <a:ext cx="20478" cy="2857"/>
          </a:xfrm>
          <a:custGeom>
            <a:avLst/>
            <a:gdLst/>
            <a:ahLst/>
            <a:cxnLst/>
            <a:rect l="0" t="0" r="0" b="0"/>
            <a:pathLst>
              <a:path w="546100" h="76200">
                <a:moveTo>
                  <a:pt x="0" y="76200"/>
                </a:moveTo>
                <a:lnTo>
                  <a:pt x="546100" y="0"/>
                </a:lnTo>
                <a:lnTo>
                  <a:pt x="0" y="76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64" name="Freeform 4364"/>
          <p:cNvSpPr/>
          <p:nvPr/>
        </p:nvSpPr>
        <p:spPr>
          <a:xfrm rot="-5400000">
            <a:off x="4719400" y="4516042"/>
            <a:ext cx="20478" cy="2857"/>
          </a:xfrm>
          <a:custGeom>
            <a:avLst/>
            <a:gdLst/>
            <a:ahLst/>
            <a:cxnLst/>
            <a:rect l="0" t="0" r="0" b="0"/>
            <a:pathLst>
              <a:path w="546100" h="76200">
                <a:moveTo>
                  <a:pt x="0" y="76200"/>
                </a:moveTo>
                <a:lnTo>
                  <a:pt x="546100" y="0"/>
                </a:lnTo>
                <a:lnTo>
                  <a:pt x="546100" y="12700"/>
                </a:lnTo>
                <a:lnTo>
                  <a:pt x="0" y="76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65" name="Freeform 4365"/>
          <p:cNvSpPr/>
          <p:nvPr/>
        </p:nvSpPr>
        <p:spPr>
          <a:xfrm rot="-5400000">
            <a:off x="4719638" y="4516280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66" name="Freeform 4366"/>
          <p:cNvSpPr/>
          <p:nvPr/>
        </p:nvSpPr>
        <p:spPr>
          <a:xfrm rot="-5400000">
            <a:off x="4719638" y="4516280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67" name="Freeform 4367"/>
          <p:cNvSpPr/>
          <p:nvPr/>
        </p:nvSpPr>
        <p:spPr>
          <a:xfrm rot="-5400000">
            <a:off x="4719638" y="4516280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68" name="Freeform 4368"/>
          <p:cNvSpPr/>
          <p:nvPr/>
        </p:nvSpPr>
        <p:spPr>
          <a:xfrm rot="-5400000">
            <a:off x="4719638" y="4516280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69" name="Freeform 4369"/>
          <p:cNvSpPr/>
          <p:nvPr/>
        </p:nvSpPr>
        <p:spPr>
          <a:xfrm rot="-5400000">
            <a:off x="4719638" y="4516280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70" name="Freeform 4370"/>
          <p:cNvSpPr/>
          <p:nvPr/>
        </p:nvSpPr>
        <p:spPr>
          <a:xfrm rot="-5400000">
            <a:off x="4719638" y="4516280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71" name="Freeform 4371"/>
          <p:cNvSpPr/>
          <p:nvPr/>
        </p:nvSpPr>
        <p:spPr>
          <a:xfrm rot="-5400000">
            <a:off x="4719638" y="4516280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72" name="Freeform 4372"/>
          <p:cNvSpPr/>
          <p:nvPr/>
        </p:nvSpPr>
        <p:spPr>
          <a:xfrm rot="-5400000">
            <a:off x="4719638" y="4516280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73" name="Freeform 4373"/>
          <p:cNvSpPr/>
          <p:nvPr/>
        </p:nvSpPr>
        <p:spPr>
          <a:xfrm rot="-5400000">
            <a:off x="4719638" y="4516280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74" name="Freeform 4374"/>
          <p:cNvSpPr/>
          <p:nvPr/>
        </p:nvSpPr>
        <p:spPr>
          <a:xfrm rot="-5400000">
            <a:off x="4719638" y="4516280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75" name="Freeform 4375"/>
          <p:cNvSpPr/>
          <p:nvPr/>
        </p:nvSpPr>
        <p:spPr>
          <a:xfrm rot="-5400000">
            <a:off x="4719638" y="4516280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76" name="Freeform 4376"/>
          <p:cNvSpPr/>
          <p:nvPr/>
        </p:nvSpPr>
        <p:spPr>
          <a:xfrm rot="-5400000">
            <a:off x="4719638" y="4516280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77" name="Freeform 4377"/>
          <p:cNvSpPr/>
          <p:nvPr/>
        </p:nvSpPr>
        <p:spPr>
          <a:xfrm rot="-5400000">
            <a:off x="4719638" y="4516280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78" name="Freeform 4378"/>
          <p:cNvSpPr/>
          <p:nvPr/>
        </p:nvSpPr>
        <p:spPr>
          <a:xfrm rot="-5400000">
            <a:off x="4719400" y="4516042"/>
            <a:ext cx="20478" cy="2857"/>
          </a:xfrm>
          <a:custGeom>
            <a:avLst/>
            <a:gdLst/>
            <a:ahLst/>
            <a:cxnLst/>
            <a:rect l="0" t="0" r="0" b="0"/>
            <a:pathLst>
              <a:path w="546100" h="76200">
                <a:moveTo>
                  <a:pt x="0" y="76200"/>
                </a:moveTo>
                <a:lnTo>
                  <a:pt x="546100" y="12700"/>
                </a:lnTo>
                <a:lnTo>
                  <a:pt x="546100" y="0"/>
                </a:lnTo>
                <a:lnTo>
                  <a:pt x="0" y="76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79" name="Freeform 4379"/>
          <p:cNvSpPr/>
          <p:nvPr/>
        </p:nvSpPr>
        <p:spPr>
          <a:xfrm rot="-5400000">
            <a:off x="4719400" y="4516042"/>
            <a:ext cx="20478" cy="2857"/>
          </a:xfrm>
          <a:custGeom>
            <a:avLst/>
            <a:gdLst/>
            <a:ahLst/>
            <a:cxnLst/>
            <a:rect l="0" t="0" r="0" b="0"/>
            <a:pathLst>
              <a:path w="546100" h="76200">
                <a:moveTo>
                  <a:pt x="0" y="76200"/>
                </a:moveTo>
                <a:lnTo>
                  <a:pt x="546100" y="0"/>
                </a:lnTo>
                <a:lnTo>
                  <a:pt x="0" y="76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80" name="Freeform 4380"/>
          <p:cNvSpPr/>
          <p:nvPr/>
        </p:nvSpPr>
        <p:spPr>
          <a:xfrm rot="-5400000">
            <a:off x="4719400" y="4516042"/>
            <a:ext cx="20478" cy="2857"/>
          </a:xfrm>
          <a:custGeom>
            <a:avLst/>
            <a:gdLst/>
            <a:ahLst/>
            <a:cxnLst/>
            <a:rect l="0" t="0" r="0" b="0"/>
            <a:pathLst>
              <a:path w="546100" h="76200">
                <a:moveTo>
                  <a:pt x="0" y="76200"/>
                </a:moveTo>
                <a:lnTo>
                  <a:pt x="546100" y="0"/>
                </a:lnTo>
                <a:lnTo>
                  <a:pt x="0" y="76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81" name="Freeform 4381"/>
          <p:cNvSpPr/>
          <p:nvPr/>
        </p:nvSpPr>
        <p:spPr>
          <a:xfrm rot="-5400000">
            <a:off x="4719400" y="4516042"/>
            <a:ext cx="20478" cy="2857"/>
          </a:xfrm>
          <a:custGeom>
            <a:avLst/>
            <a:gdLst/>
            <a:ahLst/>
            <a:cxnLst/>
            <a:rect l="0" t="0" r="0" b="0"/>
            <a:pathLst>
              <a:path w="546100" h="76200">
                <a:moveTo>
                  <a:pt x="0" y="76200"/>
                </a:moveTo>
                <a:lnTo>
                  <a:pt x="546100" y="0"/>
                </a:lnTo>
                <a:lnTo>
                  <a:pt x="0" y="76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82" name="Freeform 4382"/>
          <p:cNvSpPr/>
          <p:nvPr/>
        </p:nvSpPr>
        <p:spPr>
          <a:xfrm rot="-5400000">
            <a:off x="4719400" y="4516042"/>
            <a:ext cx="20478" cy="2857"/>
          </a:xfrm>
          <a:custGeom>
            <a:avLst/>
            <a:gdLst/>
            <a:ahLst/>
            <a:cxnLst/>
            <a:rect l="0" t="0" r="0" b="0"/>
            <a:pathLst>
              <a:path w="546100" h="76200">
                <a:moveTo>
                  <a:pt x="0" y="76200"/>
                </a:moveTo>
                <a:lnTo>
                  <a:pt x="546100" y="0"/>
                </a:lnTo>
                <a:lnTo>
                  <a:pt x="0" y="76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83" name="Freeform 4383"/>
          <p:cNvSpPr/>
          <p:nvPr/>
        </p:nvSpPr>
        <p:spPr>
          <a:xfrm rot="-5400000">
            <a:off x="4698921" y="4518899"/>
            <a:ext cx="20478" cy="2857"/>
          </a:xfrm>
          <a:custGeom>
            <a:avLst/>
            <a:gdLst/>
            <a:ahLst/>
            <a:cxnLst/>
            <a:rect l="0" t="0" r="0" b="0"/>
            <a:pathLst>
              <a:path w="546100" h="76200">
                <a:moveTo>
                  <a:pt x="0" y="76200"/>
                </a:moveTo>
                <a:lnTo>
                  <a:pt x="0" y="63500"/>
                </a:lnTo>
                <a:lnTo>
                  <a:pt x="546100" y="0"/>
                </a:lnTo>
                <a:lnTo>
                  <a:pt x="546100" y="12700"/>
                </a:lnTo>
                <a:lnTo>
                  <a:pt x="0" y="76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84" name="Freeform 4384"/>
          <p:cNvSpPr/>
          <p:nvPr/>
        </p:nvSpPr>
        <p:spPr>
          <a:xfrm rot="-5400000">
            <a:off x="4594384" y="4419601"/>
            <a:ext cx="20955" cy="5715"/>
          </a:xfrm>
          <a:custGeom>
            <a:avLst/>
            <a:gdLst/>
            <a:ahLst/>
            <a:cxnLst/>
            <a:rect l="0" t="0" r="0" b="0"/>
            <a:pathLst>
              <a:path w="558800" h="152400">
                <a:moveTo>
                  <a:pt x="254000" y="88900"/>
                </a:moveTo>
                <a:lnTo>
                  <a:pt x="558800" y="0"/>
                </a:lnTo>
                <a:lnTo>
                  <a:pt x="152400" y="114300"/>
                </a:lnTo>
                <a:lnTo>
                  <a:pt x="254000" y="88900"/>
                </a:lnTo>
                <a:lnTo>
                  <a:pt x="101600" y="127000"/>
                </a:lnTo>
                <a:lnTo>
                  <a:pt x="63500" y="139700"/>
                </a:lnTo>
                <a:lnTo>
                  <a:pt x="0" y="152400"/>
                </a:lnTo>
                <a:lnTo>
                  <a:pt x="25400" y="152400"/>
                </a:lnTo>
                <a:lnTo>
                  <a:pt x="152400" y="114300"/>
                </a:lnTo>
                <a:lnTo>
                  <a:pt x="254000" y="88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85" name="Freeform 4385"/>
          <p:cNvSpPr/>
          <p:nvPr/>
        </p:nvSpPr>
        <p:spPr>
          <a:xfrm rot="-5400000">
            <a:off x="4576763" y="4423411"/>
            <a:ext cx="14763" cy="4286"/>
          </a:xfrm>
          <a:custGeom>
            <a:avLst/>
            <a:gdLst/>
            <a:ahLst/>
            <a:cxnLst/>
            <a:rect l="0" t="0" r="0" b="0"/>
            <a:pathLst>
              <a:path w="393700" h="114300">
                <a:moveTo>
                  <a:pt x="393700" y="0"/>
                </a:moveTo>
                <a:lnTo>
                  <a:pt x="0" y="114300"/>
                </a:lnTo>
                <a:lnTo>
                  <a:pt x="101600" y="88900"/>
                </a:lnTo>
                <a:lnTo>
                  <a:pt x="393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86" name="Freeform 4386"/>
          <p:cNvSpPr/>
          <p:nvPr/>
        </p:nvSpPr>
        <p:spPr>
          <a:xfrm rot="-5400000">
            <a:off x="4582002" y="4432460"/>
            <a:ext cx="9525" cy="2857"/>
          </a:xfrm>
          <a:custGeom>
            <a:avLst/>
            <a:gdLst/>
            <a:ahLst/>
            <a:cxnLst/>
            <a:rect l="0" t="0" r="0" b="0"/>
            <a:pathLst>
              <a:path w="254000" h="76200">
                <a:moveTo>
                  <a:pt x="152400" y="25400"/>
                </a:moveTo>
                <a:lnTo>
                  <a:pt x="12700" y="76200"/>
                </a:lnTo>
                <a:lnTo>
                  <a:pt x="0" y="76200"/>
                </a:lnTo>
                <a:lnTo>
                  <a:pt x="63500" y="63500"/>
                </a:lnTo>
                <a:lnTo>
                  <a:pt x="101600" y="50800"/>
                </a:lnTo>
                <a:lnTo>
                  <a:pt x="254000" y="0"/>
                </a:lnTo>
                <a:lnTo>
                  <a:pt x="15240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87" name="Freeform 4387"/>
          <p:cNvSpPr/>
          <p:nvPr/>
        </p:nvSpPr>
        <p:spPr>
          <a:xfrm rot="-5400000">
            <a:off x="4589145" y="4405790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520700"/>
                </a:moveTo>
                <a:lnTo>
                  <a:pt x="152400" y="520700"/>
                </a:lnTo>
                <a:lnTo>
                  <a:pt x="0" y="0"/>
                </a:lnTo>
                <a:lnTo>
                  <a:pt x="1651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88" name="Freeform 4388"/>
          <p:cNvSpPr/>
          <p:nvPr/>
        </p:nvSpPr>
        <p:spPr>
          <a:xfrm rot="-5400000">
            <a:off x="4589145" y="4405790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520700"/>
                </a:moveTo>
                <a:lnTo>
                  <a:pt x="0" y="0"/>
                </a:lnTo>
                <a:lnTo>
                  <a:pt x="12700" y="0"/>
                </a:lnTo>
                <a:lnTo>
                  <a:pt x="1651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89" name="Freeform 4389"/>
          <p:cNvSpPr/>
          <p:nvPr/>
        </p:nvSpPr>
        <p:spPr>
          <a:xfrm rot="-5400000">
            <a:off x="4589383" y="4405551"/>
            <a:ext cx="5715" cy="19526"/>
          </a:xfrm>
          <a:custGeom>
            <a:avLst/>
            <a:gdLst/>
            <a:ahLst/>
            <a:cxnLst/>
            <a:rect l="0" t="0" r="0" b="0"/>
            <a:pathLst>
              <a:path w="152400" h="520700">
                <a:moveTo>
                  <a:pt x="152400" y="520700"/>
                </a:moveTo>
                <a:lnTo>
                  <a:pt x="0" y="0"/>
                </a:lnTo>
                <a:lnTo>
                  <a:pt x="1524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90" name="Freeform 4390"/>
          <p:cNvSpPr/>
          <p:nvPr/>
        </p:nvSpPr>
        <p:spPr>
          <a:xfrm rot="-5400000">
            <a:off x="4589383" y="4405551"/>
            <a:ext cx="5715" cy="19526"/>
          </a:xfrm>
          <a:custGeom>
            <a:avLst/>
            <a:gdLst/>
            <a:ahLst/>
            <a:cxnLst/>
            <a:rect l="0" t="0" r="0" b="0"/>
            <a:pathLst>
              <a:path w="152400" h="520700">
                <a:moveTo>
                  <a:pt x="152400" y="520700"/>
                </a:moveTo>
                <a:lnTo>
                  <a:pt x="0" y="0"/>
                </a:lnTo>
                <a:lnTo>
                  <a:pt x="1524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91" name="Freeform 4391"/>
          <p:cNvSpPr/>
          <p:nvPr/>
        </p:nvSpPr>
        <p:spPr>
          <a:xfrm rot="-5400000">
            <a:off x="4589383" y="4405551"/>
            <a:ext cx="5715" cy="19526"/>
          </a:xfrm>
          <a:custGeom>
            <a:avLst/>
            <a:gdLst/>
            <a:ahLst/>
            <a:cxnLst/>
            <a:rect l="0" t="0" r="0" b="0"/>
            <a:pathLst>
              <a:path w="152400" h="520700">
                <a:moveTo>
                  <a:pt x="152400" y="520700"/>
                </a:moveTo>
                <a:lnTo>
                  <a:pt x="0" y="0"/>
                </a:lnTo>
                <a:lnTo>
                  <a:pt x="1524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92" name="Freeform 4392"/>
          <p:cNvSpPr/>
          <p:nvPr/>
        </p:nvSpPr>
        <p:spPr>
          <a:xfrm rot="-5400000">
            <a:off x="4589383" y="4405551"/>
            <a:ext cx="5715" cy="19526"/>
          </a:xfrm>
          <a:custGeom>
            <a:avLst/>
            <a:gdLst/>
            <a:ahLst/>
            <a:cxnLst/>
            <a:rect l="0" t="0" r="0" b="0"/>
            <a:pathLst>
              <a:path w="152400" h="520700">
                <a:moveTo>
                  <a:pt x="152400" y="520700"/>
                </a:moveTo>
                <a:lnTo>
                  <a:pt x="0" y="0"/>
                </a:lnTo>
                <a:lnTo>
                  <a:pt x="1524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93" name="Freeform 4393"/>
          <p:cNvSpPr/>
          <p:nvPr/>
        </p:nvSpPr>
        <p:spPr>
          <a:xfrm rot="-5400000">
            <a:off x="4589383" y="4405551"/>
            <a:ext cx="5715" cy="19526"/>
          </a:xfrm>
          <a:custGeom>
            <a:avLst/>
            <a:gdLst/>
            <a:ahLst/>
            <a:cxnLst/>
            <a:rect l="0" t="0" r="0" b="0"/>
            <a:pathLst>
              <a:path w="152400" h="520700">
                <a:moveTo>
                  <a:pt x="152400" y="520700"/>
                </a:moveTo>
                <a:lnTo>
                  <a:pt x="0" y="0"/>
                </a:lnTo>
                <a:lnTo>
                  <a:pt x="1524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94" name="Freeform 4394"/>
          <p:cNvSpPr/>
          <p:nvPr/>
        </p:nvSpPr>
        <p:spPr>
          <a:xfrm rot="-5400000">
            <a:off x="4589383" y="4405551"/>
            <a:ext cx="5715" cy="19526"/>
          </a:xfrm>
          <a:custGeom>
            <a:avLst/>
            <a:gdLst/>
            <a:ahLst/>
            <a:cxnLst/>
            <a:rect l="0" t="0" r="0" b="0"/>
            <a:pathLst>
              <a:path w="152400" h="520700">
                <a:moveTo>
                  <a:pt x="152400" y="520700"/>
                </a:moveTo>
                <a:lnTo>
                  <a:pt x="0" y="0"/>
                </a:lnTo>
                <a:lnTo>
                  <a:pt x="1524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95" name="Freeform 4395"/>
          <p:cNvSpPr/>
          <p:nvPr/>
        </p:nvSpPr>
        <p:spPr>
          <a:xfrm rot="-5400000">
            <a:off x="4589145" y="4405313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0" y="12700"/>
                </a:ln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96" name="Freeform 4396"/>
          <p:cNvSpPr/>
          <p:nvPr/>
        </p:nvSpPr>
        <p:spPr>
          <a:xfrm rot="-5400000">
            <a:off x="4589145" y="4405313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97" name="Freeform 4397"/>
          <p:cNvSpPr/>
          <p:nvPr/>
        </p:nvSpPr>
        <p:spPr>
          <a:xfrm rot="-5400000">
            <a:off x="4589145" y="4405313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98" name="Freeform 4398"/>
          <p:cNvSpPr/>
          <p:nvPr/>
        </p:nvSpPr>
        <p:spPr>
          <a:xfrm rot="-5400000">
            <a:off x="4589145" y="4405313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99" name="Freeform 4399"/>
          <p:cNvSpPr/>
          <p:nvPr/>
        </p:nvSpPr>
        <p:spPr>
          <a:xfrm rot="-5400000">
            <a:off x="4589145" y="4405313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00" name="Freeform 4400"/>
          <p:cNvSpPr/>
          <p:nvPr/>
        </p:nvSpPr>
        <p:spPr>
          <a:xfrm rot="-5400000">
            <a:off x="4589145" y="4405313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01" name="Freeform 4401"/>
          <p:cNvSpPr/>
          <p:nvPr/>
        </p:nvSpPr>
        <p:spPr>
          <a:xfrm rot="-5400000">
            <a:off x="4589145" y="4405313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02" name="Freeform 4402"/>
          <p:cNvSpPr/>
          <p:nvPr/>
        </p:nvSpPr>
        <p:spPr>
          <a:xfrm rot="-5400000">
            <a:off x="4588907" y="4405075"/>
            <a:ext cx="6191" cy="20002"/>
          </a:xfrm>
          <a:custGeom>
            <a:avLst/>
            <a:gdLst/>
            <a:ahLst/>
            <a:cxnLst/>
            <a:rect l="0" t="0" r="0" b="0"/>
            <a:pathLst>
              <a:path w="165100" h="533400">
                <a:moveTo>
                  <a:pt x="165100" y="533400"/>
                </a:moveTo>
                <a:lnTo>
                  <a:pt x="152400" y="533400"/>
                </a:lnTo>
                <a:lnTo>
                  <a:pt x="0" y="0"/>
                </a:lnTo>
                <a:lnTo>
                  <a:pt x="1651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03" name="Freeform 4403"/>
          <p:cNvSpPr/>
          <p:nvPr/>
        </p:nvSpPr>
        <p:spPr>
          <a:xfrm rot="-5400000">
            <a:off x="4588907" y="4405075"/>
            <a:ext cx="6191" cy="20002"/>
          </a:xfrm>
          <a:custGeom>
            <a:avLst/>
            <a:gdLst/>
            <a:ahLst/>
            <a:cxnLst/>
            <a:rect l="0" t="0" r="0" b="0"/>
            <a:pathLst>
              <a:path w="165100" h="533400">
                <a:moveTo>
                  <a:pt x="165100" y="533400"/>
                </a:moveTo>
                <a:lnTo>
                  <a:pt x="0" y="0"/>
                </a:lnTo>
                <a:lnTo>
                  <a:pt x="1651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04" name="Freeform 4404"/>
          <p:cNvSpPr/>
          <p:nvPr/>
        </p:nvSpPr>
        <p:spPr>
          <a:xfrm rot="-5400000">
            <a:off x="4588907" y="4405075"/>
            <a:ext cx="6191" cy="20002"/>
          </a:xfrm>
          <a:custGeom>
            <a:avLst/>
            <a:gdLst/>
            <a:ahLst/>
            <a:cxnLst/>
            <a:rect l="0" t="0" r="0" b="0"/>
            <a:pathLst>
              <a:path w="165100" h="533400">
                <a:moveTo>
                  <a:pt x="165100" y="533400"/>
                </a:moveTo>
                <a:lnTo>
                  <a:pt x="0" y="0"/>
                </a:lnTo>
                <a:lnTo>
                  <a:pt x="12700" y="0"/>
                </a:lnTo>
                <a:lnTo>
                  <a:pt x="1651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05" name="Freeform 4405"/>
          <p:cNvSpPr/>
          <p:nvPr/>
        </p:nvSpPr>
        <p:spPr>
          <a:xfrm rot="-5400000">
            <a:off x="4589145" y="4404837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06" name="Freeform 4406"/>
          <p:cNvSpPr/>
          <p:nvPr/>
        </p:nvSpPr>
        <p:spPr>
          <a:xfrm rot="-5400000">
            <a:off x="4589145" y="4404837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07" name="Freeform 4407"/>
          <p:cNvSpPr/>
          <p:nvPr/>
        </p:nvSpPr>
        <p:spPr>
          <a:xfrm rot="-5400000">
            <a:off x="4589145" y="4404837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08" name="Freeform 4408"/>
          <p:cNvSpPr/>
          <p:nvPr/>
        </p:nvSpPr>
        <p:spPr>
          <a:xfrm rot="-5400000">
            <a:off x="4589145" y="4404837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09" name="Freeform 4409"/>
          <p:cNvSpPr/>
          <p:nvPr/>
        </p:nvSpPr>
        <p:spPr>
          <a:xfrm rot="-5400000">
            <a:off x="4589145" y="4404837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10" name="Freeform 4410"/>
          <p:cNvSpPr/>
          <p:nvPr/>
        </p:nvSpPr>
        <p:spPr>
          <a:xfrm rot="-5400000">
            <a:off x="4589145" y="4404837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11" name="Freeform 4411"/>
          <p:cNvSpPr/>
          <p:nvPr/>
        </p:nvSpPr>
        <p:spPr>
          <a:xfrm rot="-5400000">
            <a:off x="4589145" y="4404837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12" name="Freeform 4412"/>
          <p:cNvSpPr/>
          <p:nvPr/>
        </p:nvSpPr>
        <p:spPr>
          <a:xfrm rot="-5400000">
            <a:off x="4589145" y="4404837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13" name="Freeform 4413"/>
          <p:cNvSpPr/>
          <p:nvPr/>
        </p:nvSpPr>
        <p:spPr>
          <a:xfrm rot="-5400000">
            <a:off x="4589145" y="4404837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14" name="Freeform 4414"/>
          <p:cNvSpPr/>
          <p:nvPr/>
        </p:nvSpPr>
        <p:spPr>
          <a:xfrm rot="-5400000">
            <a:off x="4589145" y="4404837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15" name="Freeform 4415"/>
          <p:cNvSpPr/>
          <p:nvPr/>
        </p:nvSpPr>
        <p:spPr>
          <a:xfrm rot="-5400000">
            <a:off x="4589145" y="4404837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16" name="Freeform 4416"/>
          <p:cNvSpPr/>
          <p:nvPr/>
        </p:nvSpPr>
        <p:spPr>
          <a:xfrm rot="-5400000">
            <a:off x="4589145" y="4404837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17" name="Freeform 4417"/>
          <p:cNvSpPr/>
          <p:nvPr/>
        </p:nvSpPr>
        <p:spPr>
          <a:xfrm rot="-5400000">
            <a:off x="4588907" y="4405075"/>
            <a:ext cx="6191" cy="20002"/>
          </a:xfrm>
          <a:custGeom>
            <a:avLst/>
            <a:gdLst/>
            <a:ahLst/>
            <a:cxnLst/>
            <a:rect l="0" t="0" r="0" b="0"/>
            <a:pathLst>
              <a:path w="165100" h="533400">
                <a:moveTo>
                  <a:pt x="165100" y="533400"/>
                </a:moveTo>
                <a:lnTo>
                  <a:pt x="12700" y="0"/>
                </a:lnTo>
                <a:lnTo>
                  <a:pt x="0" y="0"/>
                </a:lnTo>
                <a:lnTo>
                  <a:pt x="1651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18" name="Freeform 4418"/>
          <p:cNvSpPr/>
          <p:nvPr/>
        </p:nvSpPr>
        <p:spPr>
          <a:xfrm rot="-5400000">
            <a:off x="4588907" y="4405075"/>
            <a:ext cx="6191" cy="20002"/>
          </a:xfrm>
          <a:custGeom>
            <a:avLst/>
            <a:gdLst/>
            <a:ahLst/>
            <a:cxnLst/>
            <a:rect l="0" t="0" r="0" b="0"/>
            <a:pathLst>
              <a:path w="165100" h="533400">
                <a:moveTo>
                  <a:pt x="152400" y="533400"/>
                </a:moveTo>
                <a:lnTo>
                  <a:pt x="165100" y="533400"/>
                </a:ln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19" name="Freeform 4419"/>
          <p:cNvSpPr/>
          <p:nvPr/>
        </p:nvSpPr>
        <p:spPr>
          <a:xfrm rot="-5400000">
            <a:off x="4589145" y="4405313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20" name="Freeform 4420"/>
          <p:cNvSpPr/>
          <p:nvPr/>
        </p:nvSpPr>
        <p:spPr>
          <a:xfrm rot="-5400000">
            <a:off x="4589145" y="4405313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21" name="Freeform 4421"/>
          <p:cNvSpPr/>
          <p:nvPr/>
        </p:nvSpPr>
        <p:spPr>
          <a:xfrm rot="-5400000">
            <a:off x="4589145" y="4405313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22" name="Freeform 4422"/>
          <p:cNvSpPr/>
          <p:nvPr/>
        </p:nvSpPr>
        <p:spPr>
          <a:xfrm rot="-5400000">
            <a:off x="4589145" y="4405313"/>
            <a:ext cx="5715" cy="20002"/>
          </a:xfrm>
          <a:custGeom>
            <a:avLst/>
            <a:gdLst/>
            <a:ahLst/>
            <a:cxnLst/>
            <a:rect l="0" t="0" r="0" b="0"/>
            <a:pathLst>
              <a:path w="152400" h="533400">
                <a:moveTo>
                  <a:pt x="152400" y="533400"/>
                </a:moveTo>
                <a:lnTo>
                  <a:pt x="0" y="0"/>
                </a:lnTo>
                <a:lnTo>
                  <a:pt x="152400" y="533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23" name="Freeform 4423"/>
          <p:cNvSpPr/>
          <p:nvPr/>
        </p:nvSpPr>
        <p:spPr>
          <a:xfrm rot="-5400000">
            <a:off x="4594622" y="4425554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177800" y="520700"/>
                </a:moveTo>
                <a:lnTo>
                  <a:pt x="152400" y="520700"/>
                </a:lnTo>
                <a:lnTo>
                  <a:pt x="0" y="0"/>
                </a:lnTo>
                <a:lnTo>
                  <a:pt x="12700" y="0"/>
                </a:lnTo>
                <a:lnTo>
                  <a:pt x="177800" y="52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24" name="Freeform 4424"/>
          <p:cNvSpPr/>
          <p:nvPr/>
        </p:nvSpPr>
        <p:spPr>
          <a:xfrm rot="-5400000">
            <a:off x="4743213" y="453890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0" y="0"/>
                </a:moveTo>
                <a:lnTo>
                  <a:pt x="495300" y="254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25" name="Freeform 4425"/>
          <p:cNvSpPr/>
          <p:nvPr/>
        </p:nvSpPr>
        <p:spPr>
          <a:xfrm rot="-5400000">
            <a:off x="4743213" y="453890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0" y="0"/>
                </a:moveTo>
                <a:lnTo>
                  <a:pt x="495300" y="254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26" name="Freeform 4426"/>
          <p:cNvSpPr/>
          <p:nvPr/>
        </p:nvSpPr>
        <p:spPr>
          <a:xfrm rot="-5400000">
            <a:off x="4743213" y="453890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0" y="0"/>
                </a:moveTo>
                <a:lnTo>
                  <a:pt x="495300" y="254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27" name="Freeform 4427"/>
          <p:cNvSpPr/>
          <p:nvPr/>
        </p:nvSpPr>
        <p:spPr>
          <a:xfrm rot="-5400000">
            <a:off x="4743213" y="453890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0" y="0"/>
                </a:moveTo>
                <a:lnTo>
                  <a:pt x="495300" y="254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28" name="Freeform 4428"/>
          <p:cNvSpPr/>
          <p:nvPr/>
        </p:nvSpPr>
        <p:spPr>
          <a:xfrm rot="-5400000">
            <a:off x="4743213" y="453890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0" y="0"/>
                </a:moveTo>
                <a:lnTo>
                  <a:pt x="495300" y="254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29" name="Freeform 4429"/>
          <p:cNvSpPr/>
          <p:nvPr/>
        </p:nvSpPr>
        <p:spPr>
          <a:xfrm rot="-5400000">
            <a:off x="4743213" y="453890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0" y="0"/>
                </a:moveTo>
                <a:lnTo>
                  <a:pt x="495300" y="254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30" name="Freeform 4430"/>
          <p:cNvSpPr/>
          <p:nvPr/>
        </p:nvSpPr>
        <p:spPr>
          <a:xfrm rot="-5400000">
            <a:off x="4743213" y="453890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0" y="0"/>
                </a:moveTo>
                <a:lnTo>
                  <a:pt x="495300" y="254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31" name="Freeform 4431"/>
          <p:cNvSpPr/>
          <p:nvPr/>
        </p:nvSpPr>
        <p:spPr>
          <a:xfrm rot="-5400000">
            <a:off x="4743213" y="453890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0" y="0"/>
                </a:moveTo>
                <a:lnTo>
                  <a:pt x="495300" y="254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32" name="Freeform 4432"/>
          <p:cNvSpPr/>
          <p:nvPr/>
        </p:nvSpPr>
        <p:spPr>
          <a:xfrm rot="-5400000">
            <a:off x="4743213" y="453890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0" y="0"/>
                </a:moveTo>
                <a:lnTo>
                  <a:pt x="495300" y="254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33" name="Freeform 4433"/>
          <p:cNvSpPr/>
          <p:nvPr/>
        </p:nvSpPr>
        <p:spPr>
          <a:xfrm rot="-5400000">
            <a:off x="4743213" y="453890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0" y="12700"/>
                </a:moveTo>
                <a:lnTo>
                  <a:pt x="0" y="0"/>
                </a:lnTo>
                <a:lnTo>
                  <a:pt x="495300" y="2540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34" name="Freeform 4434"/>
          <p:cNvSpPr/>
          <p:nvPr/>
        </p:nvSpPr>
        <p:spPr>
          <a:xfrm rot="-5400000">
            <a:off x="4743451" y="4539140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0" y="0"/>
                </a:moveTo>
                <a:lnTo>
                  <a:pt x="495300" y="2413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35" name="Freeform 4435"/>
          <p:cNvSpPr/>
          <p:nvPr/>
        </p:nvSpPr>
        <p:spPr>
          <a:xfrm rot="-5400000">
            <a:off x="4743451" y="4539140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0" y="0"/>
                </a:moveTo>
                <a:lnTo>
                  <a:pt x="495300" y="2413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36" name="Freeform 4436"/>
          <p:cNvSpPr/>
          <p:nvPr/>
        </p:nvSpPr>
        <p:spPr>
          <a:xfrm rot="-5400000">
            <a:off x="4743451" y="4539140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0" y="0"/>
                </a:moveTo>
                <a:lnTo>
                  <a:pt x="495300" y="2413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37" name="Freeform 4437"/>
          <p:cNvSpPr/>
          <p:nvPr/>
        </p:nvSpPr>
        <p:spPr>
          <a:xfrm rot="-5400000">
            <a:off x="4743451" y="4539140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0" y="0"/>
                </a:moveTo>
                <a:lnTo>
                  <a:pt x="495300" y="2413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38" name="Freeform 4438"/>
          <p:cNvSpPr/>
          <p:nvPr/>
        </p:nvSpPr>
        <p:spPr>
          <a:xfrm rot="-5400000">
            <a:off x="4743689" y="453890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0" y="0"/>
                </a:moveTo>
                <a:lnTo>
                  <a:pt x="495300" y="241300"/>
                </a:lnTo>
                <a:lnTo>
                  <a:pt x="495300" y="254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39" name="Freeform 4439"/>
          <p:cNvSpPr/>
          <p:nvPr/>
        </p:nvSpPr>
        <p:spPr>
          <a:xfrm rot="-5400000">
            <a:off x="4743689" y="453890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0" y="0"/>
                </a:moveTo>
                <a:lnTo>
                  <a:pt x="495300" y="254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40" name="Freeform 4440"/>
          <p:cNvSpPr/>
          <p:nvPr/>
        </p:nvSpPr>
        <p:spPr>
          <a:xfrm rot="-5400000">
            <a:off x="4743689" y="453890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0" y="0"/>
                </a:moveTo>
                <a:lnTo>
                  <a:pt x="495300" y="254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41" name="Freeform 4441"/>
          <p:cNvSpPr/>
          <p:nvPr/>
        </p:nvSpPr>
        <p:spPr>
          <a:xfrm rot="-5400000">
            <a:off x="4743689" y="453890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0" y="0"/>
                </a:moveTo>
                <a:lnTo>
                  <a:pt x="495300" y="254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42" name="Freeform 4442"/>
          <p:cNvSpPr/>
          <p:nvPr/>
        </p:nvSpPr>
        <p:spPr>
          <a:xfrm rot="-5400000">
            <a:off x="4743689" y="453890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0" y="0"/>
                </a:moveTo>
                <a:lnTo>
                  <a:pt x="495300" y="254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43" name="Freeform 4443"/>
          <p:cNvSpPr/>
          <p:nvPr/>
        </p:nvSpPr>
        <p:spPr>
          <a:xfrm rot="-5400000">
            <a:off x="4743689" y="453890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0" y="0"/>
                </a:moveTo>
                <a:lnTo>
                  <a:pt x="495300" y="254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44" name="Freeform 4444"/>
          <p:cNvSpPr/>
          <p:nvPr/>
        </p:nvSpPr>
        <p:spPr>
          <a:xfrm rot="-5400000">
            <a:off x="4743689" y="453890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0" y="0"/>
                </a:moveTo>
                <a:lnTo>
                  <a:pt x="495300" y="254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45" name="Freeform 4445"/>
          <p:cNvSpPr/>
          <p:nvPr/>
        </p:nvSpPr>
        <p:spPr>
          <a:xfrm rot="-5400000">
            <a:off x="4743689" y="453890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0" y="0"/>
                </a:moveTo>
                <a:lnTo>
                  <a:pt x="495300" y="254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46" name="Freeform 4446"/>
          <p:cNvSpPr/>
          <p:nvPr/>
        </p:nvSpPr>
        <p:spPr>
          <a:xfrm rot="-5400000">
            <a:off x="4743689" y="453890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0" y="0"/>
                </a:moveTo>
                <a:lnTo>
                  <a:pt x="495300" y="254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47" name="Freeform 4447"/>
          <p:cNvSpPr/>
          <p:nvPr/>
        </p:nvSpPr>
        <p:spPr>
          <a:xfrm rot="-5400000">
            <a:off x="4743689" y="453890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0" y="0"/>
                </a:moveTo>
                <a:lnTo>
                  <a:pt x="495300" y="254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48" name="Freeform 4448"/>
          <p:cNvSpPr/>
          <p:nvPr/>
        </p:nvSpPr>
        <p:spPr>
          <a:xfrm rot="-5400000">
            <a:off x="4743689" y="453890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0" y="0"/>
                </a:moveTo>
                <a:lnTo>
                  <a:pt x="495300" y="254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49" name="Freeform 4449"/>
          <p:cNvSpPr/>
          <p:nvPr/>
        </p:nvSpPr>
        <p:spPr>
          <a:xfrm rot="-5400000">
            <a:off x="4743689" y="453890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0" y="0"/>
                </a:moveTo>
                <a:lnTo>
                  <a:pt x="495300" y="254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50" name="Freeform 4450"/>
          <p:cNvSpPr/>
          <p:nvPr/>
        </p:nvSpPr>
        <p:spPr>
          <a:xfrm rot="-5400000">
            <a:off x="4743689" y="453890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0" y="0"/>
                </a:moveTo>
                <a:lnTo>
                  <a:pt x="495300" y="254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51" name="Freeform 4451"/>
          <p:cNvSpPr/>
          <p:nvPr/>
        </p:nvSpPr>
        <p:spPr>
          <a:xfrm rot="-5400000">
            <a:off x="4743689" y="453890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0" y="0"/>
                </a:moveTo>
                <a:lnTo>
                  <a:pt x="495300" y="254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52" name="Freeform 4452"/>
          <p:cNvSpPr/>
          <p:nvPr/>
        </p:nvSpPr>
        <p:spPr>
          <a:xfrm rot="-5400000">
            <a:off x="4743689" y="453890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0" y="0"/>
                </a:moveTo>
                <a:lnTo>
                  <a:pt x="495300" y="254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53" name="Freeform 4453"/>
          <p:cNvSpPr/>
          <p:nvPr/>
        </p:nvSpPr>
        <p:spPr>
          <a:xfrm rot="-5400000">
            <a:off x="4743689" y="453890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0" y="0"/>
                </a:moveTo>
                <a:lnTo>
                  <a:pt x="495300" y="254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54" name="Freeform 4454"/>
          <p:cNvSpPr/>
          <p:nvPr/>
        </p:nvSpPr>
        <p:spPr>
          <a:xfrm rot="-5400000">
            <a:off x="4743689" y="453890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0" y="0"/>
                </a:moveTo>
                <a:lnTo>
                  <a:pt x="495300" y="254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55" name="Freeform 4455"/>
          <p:cNvSpPr/>
          <p:nvPr/>
        </p:nvSpPr>
        <p:spPr>
          <a:xfrm rot="-5400000">
            <a:off x="4743689" y="453890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0" y="0"/>
                </a:moveTo>
                <a:lnTo>
                  <a:pt x="495300" y="254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56" name="Freeform 4456"/>
          <p:cNvSpPr/>
          <p:nvPr/>
        </p:nvSpPr>
        <p:spPr>
          <a:xfrm rot="-5400000">
            <a:off x="4743689" y="4538901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0" y="0"/>
                </a:moveTo>
                <a:lnTo>
                  <a:pt x="495300" y="254000"/>
                </a:lnTo>
                <a:lnTo>
                  <a:pt x="495300" y="2413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57" name="Freeform 4457"/>
          <p:cNvSpPr/>
          <p:nvPr/>
        </p:nvSpPr>
        <p:spPr>
          <a:xfrm rot="-5400000">
            <a:off x="4743451" y="4539140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0" y="0"/>
                </a:moveTo>
                <a:lnTo>
                  <a:pt x="495300" y="2413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58" name="Freeform 4458"/>
          <p:cNvSpPr/>
          <p:nvPr/>
        </p:nvSpPr>
        <p:spPr>
          <a:xfrm rot="-5400000">
            <a:off x="4743451" y="4539140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0" y="0"/>
                </a:moveTo>
                <a:lnTo>
                  <a:pt x="495300" y="2413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59" name="Freeform 4459"/>
          <p:cNvSpPr/>
          <p:nvPr/>
        </p:nvSpPr>
        <p:spPr>
          <a:xfrm rot="-5400000">
            <a:off x="4743451" y="4539140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0" y="0"/>
                </a:moveTo>
                <a:lnTo>
                  <a:pt x="495300" y="2413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60" name="Freeform 4460"/>
          <p:cNvSpPr/>
          <p:nvPr/>
        </p:nvSpPr>
        <p:spPr>
          <a:xfrm rot="-5400000">
            <a:off x="4724877" y="4529138"/>
            <a:ext cx="18573" cy="10001"/>
          </a:xfrm>
          <a:custGeom>
            <a:avLst/>
            <a:gdLst/>
            <a:ahLst/>
            <a:cxnLst/>
            <a:rect l="0" t="0" r="0" b="0"/>
            <a:pathLst>
              <a:path w="495300" h="266700">
                <a:moveTo>
                  <a:pt x="0" y="12700"/>
                </a:moveTo>
                <a:lnTo>
                  <a:pt x="0" y="0"/>
                </a:lnTo>
                <a:lnTo>
                  <a:pt x="495300" y="254000"/>
                </a:lnTo>
                <a:lnTo>
                  <a:pt x="495300" y="2667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61" name="Freeform 4461"/>
          <p:cNvSpPr/>
          <p:nvPr/>
        </p:nvSpPr>
        <p:spPr>
          <a:xfrm rot="-5400000">
            <a:off x="4582716" y="4418887"/>
            <a:ext cx="1905" cy="1428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0" y="0"/>
                </a:moveTo>
                <a:lnTo>
                  <a:pt x="50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62" name="Freeform 4462"/>
          <p:cNvSpPr/>
          <p:nvPr/>
        </p:nvSpPr>
        <p:spPr>
          <a:xfrm rot="-5400000">
            <a:off x="4743450" y="4520089"/>
            <a:ext cx="9525" cy="19050"/>
          </a:xfrm>
          <a:custGeom>
            <a:avLst/>
            <a:gdLst/>
            <a:ahLst/>
            <a:cxnLst/>
            <a:rect l="0" t="0" r="0" b="0"/>
            <a:pathLst>
              <a:path w="254000" h="508000">
                <a:moveTo>
                  <a:pt x="254000" y="0"/>
                </a:moveTo>
                <a:lnTo>
                  <a:pt x="0" y="508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63" name="Freeform 4463"/>
          <p:cNvSpPr/>
          <p:nvPr/>
        </p:nvSpPr>
        <p:spPr>
          <a:xfrm rot="-5400000">
            <a:off x="4603432" y="4397693"/>
            <a:ext cx="129540" cy="170497"/>
          </a:xfrm>
          <a:custGeom>
            <a:avLst/>
            <a:gdLst/>
            <a:ahLst/>
            <a:cxnLst/>
            <a:rect l="0" t="0" r="0" b="0"/>
            <a:pathLst>
              <a:path w="3454400" h="4546600">
                <a:moveTo>
                  <a:pt x="3390900" y="0"/>
                </a:moveTo>
                <a:lnTo>
                  <a:pt x="0" y="4495800"/>
                </a:lnTo>
                <a:lnTo>
                  <a:pt x="50800" y="4533900"/>
                </a:lnTo>
                <a:lnTo>
                  <a:pt x="3441700" y="38100"/>
                </a:lnTo>
                <a:lnTo>
                  <a:pt x="3454400" y="50800"/>
                </a:lnTo>
                <a:lnTo>
                  <a:pt x="63500" y="4546600"/>
                </a:lnTo>
                <a:lnTo>
                  <a:pt x="50800" y="4533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64" name="Freeform 4464"/>
          <p:cNvSpPr/>
          <p:nvPr/>
        </p:nvSpPr>
        <p:spPr>
          <a:xfrm rot="-5400000">
            <a:off x="4653439" y="4474846"/>
            <a:ext cx="23812" cy="23812"/>
          </a:xfrm>
          <a:custGeom>
            <a:avLst/>
            <a:gdLst/>
            <a:ahLst/>
            <a:cxnLst/>
            <a:rect l="0" t="0" r="0" b="0"/>
            <a:pathLst>
              <a:path w="635000" h="635000">
                <a:moveTo>
                  <a:pt x="508000" y="63500"/>
                </a:moveTo>
                <a:lnTo>
                  <a:pt x="457200" y="25400"/>
                </a:lnTo>
                <a:lnTo>
                  <a:pt x="406400" y="12700"/>
                </a:lnTo>
                <a:lnTo>
                  <a:pt x="342900" y="0"/>
                </a:lnTo>
                <a:lnTo>
                  <a:pt x="279400" y="0"/>
                </a:lnTo>
                <a:lnTo>
                  <a:pt x="228600" y="12700"/>
                </a:lnTo>
                <a:lnTo>
                  <a:pt x="165100" y="38100"/>
                </a:lnTo>
                <a:lnTo>
                  <a:pt x="114300" y="76200"/>
                </a:lnTo>
                <a:lnTo>
                  <a:pt x="76200" y="114300"/>
                </a:lnTo>
                <a:lnTo>
                  <a:pt x="38100" y="165100"/>
                </a:lnTo>
                <a:lnTo>
                  <a:pt x="12700" y="215900"/>
                </a:lnTo>
                <a:lnTo>
                  <a:pt x="0" y="279400"/>
                </a:lnTo>
                <a:lnTo>
                  <a:pt x="0" y="342900"/>
                </a:lnTo>
                <a:lnTo>
                  <a:pt x="12700" y="393700"/>
                </a:lnTo>
                <a:lnTo>
                  <a:pt x="38100" y="457200"/>
                </a:lnTo>
                <a:lnTo>
                  <a:pt x="63500" y="508000"/>
                </a:lnTo>
                <a:lnTo>
                  <a:pt x="101600" y="546100"/>
                </a:lnTo>
                <a:lnTo>
                  <a:pt x="152400" y="584200"/>
                </a:lnTo>
                <a:lnTo>
                  <a:pt x="203200" y="609600"/>
                </a:lnTo>
                <a:lnTo>
                  <a:pt x="266700" y="635000"/>
                </a:lnTo>
                <a:lnTo>
                  <a:pt x="330200" y="635000"/>
                </a:lnTo>
                <a:lnTo>
                  <a:pt x="381000" y="622300"/>
                </a:lnTo>
                <a:lnTo>
                  <a:pt x="444500" y="609600"/>
                </a:lnTo>
                <a:lnTo>
                  <a:pt x="495300" y="584200"/>
                </a:lnTo>
                <a:lnTo>
                  <a:pt x="546100" y="546100"/>
                </a:lnTo>
                <a:lnTo>
                  <a:pt x="584200" y="495300"/>
                </a:lnTo>
                <a:lnTo>
                  <a:pt x="609600" y="444500"/>
                </a:lnTo>
                <a:lnTo>
                  <a:pt x="622300" y="381000"/>
                </a:lnTo>
                <a:lnTo>
                  <a:pt x="635000" y="330200"/>
                </a:lnTo>
                <a:lnTo>
                  <a:pt x="635000" y="266700"/>
                </a:lnTo>
                <a:lnTo>
                  <a:pt x="622300" y="203200"/>
                </a:lnTo>
                <a:lnTo>
                  <a:pt x="584200" y="152400"/>
                </a:lnTo>
                <a:lnTo>
                  <a:pt x="558800" y="101600"/>
                </a:lnTo>
                <a:lnTo>
                  <a:pt x="50800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65" name="Freeform 4465"/>
          <p:cNvSpPr/>
          <p:nvPr/>
        </p:nvSpPr>
        <p:spPr>
          <a:xfrm rot="-5400000">
            <a:off x="4658202" y="4479608"/>
            <a:ext cx="14287" cy="14287"/>
          </a:xfrm>
          <a:custGeom>
            <a:avLst/>
            <a:gdLst/>
            <a:ahLst/>
            <a:cxnLst/>
            <a:rect l="0" t="0" r="0" b="0"/>
            <a:pathLst>
              <a:path w="381000" h="381000">
                <a:moveTo>
                  <a:pt x="304800" y="38100"/>
                </a:moveTo>
                <a:lnTo>
                  <a:pt x="279400" y="12700"/>
                </a:lnTo>
                <a:lnTo>
                  <a:pt x="241300" y="0"/>
                </a:lnTo>
                <a:lnTo>
                  <a:pt x="203200" y="0"/>
                </a:lnTo>
                <a:lnTo>
                  <a:pt x="165100" y="0"/>
                </a:lnTo>
                <a:lnTo>
                  <a:pt x="139700" y="0"/>
                </a:lnTo>
                <a:lnTo>
                  <a:pt x="101600" y="25400"/>
                </a:lnTo>
                <a:lnTo>
                  <a:pt x="63500" y="38100"/>
                </a:lnTo>
                <a:lnTo>
                  <a:pt x="38100" y="63500"/>
                </a:lnTo>
                <a:lnTo>
                  <a:pt x="25400" y="101600"/>
                </a:lnTo>
                <a:lnTo>
                  <a:pt x="12700" y="127000"/>
                </a:lnTo>
                <a:lnTo>
                  <a:pt x="0" y="165100"/>
                </a:lnTo>
                <a:lnTo>
                  <a:pt x="0" y="203200"/>
                </a:lnTo>
                <a:lnTo>
                  <a:pt x="0" y="241300"/>
                </a:lnTo>
                <a:lnTo>
                  <a:pt x="12700" y="279400"/>
                </a:lnTo>
                <a:lnTo>
                  <a:pt x="38100" y="304800"/>
                </a:lnTo>
                <a:lnTo>
                  <a:pt x="63500" y="330200"/>
                </a:lnTo>
                <a:lnTo>
                  <a:pt x="88900" y="355600"/>
                </a:lnTo>
                <a:lnTo>
                  <a:pt x="127000" y="368300"/>
                </a:lnTo>
                <a:lnTo>
                  <a:pt x="165100" y="381000"/>
                </a:lnTo>
                <a:lnTo>
                  <a:pt x="190500" y="381000"/>
                </a:lnTo>
                <a:lnTo>
                  <a:pt x="228600" y="381000"/>
                </a:lnTo>
                <a:lnTo>
                  <a:pt x="266700" y="368300"/>
                </a:lnTo>
                <a:lnTo>
                  <a:pt x="304800" y="355600"/>
                </a:lnTo>
                <a:lnTo>
                  <a:pt x="330200" y="330200"/>
                </a:lnTo>
                <a:lnTo>
                  <a:pt x="355600" y="304800"/>
                </a:lnTo>
                <a:lnTo>
                  <a:pt x="368300" y="266700"/>
                </a:lnTo>
                <a:lnTo>
                  <a:pt x="381000" y="228600"/>
                </a:lnTo>
                <a:lnTo>
                  <a:pt x="381000" y="190500"/>
                </a:lnTo>
                <a:lnTo>
                  <a:pt x="381000" y="152400"/>
                </a:lnTo>
                <a:lnTo>
                  <a:pt x="368300" y="127000"/>
                </a:lnTo>
                <a:lnTo>
                  <a:pt x="355600" y="88900"/>
                </a:lnTo>
                <a:lnTo>
                  <a:pt x="330200" y="63500"/>
                </a:lnTo>
                <a:lnTo>
                  <a:pt x="304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66" name="Freeform 4466"/>
          <p:cNvSpPr/>
          <p:nvPr/>
        </p:nvSpPr>
        <p:spPr>
          <a:xfrm rot="-5400000">
            <a:off x="4663440" y="4484847"/>
            <a:ext cx="3810" cy="3810"/>
          </a:xfrm>
          <a:custGeom>
            <a:avLst/>
            <a:gdLst/>
            <a:ahLst/>
            <a:cxnLst/>
            <a:rect l="0" t="0" r="0" b="0"/>
            <a:pathLst>
              <a:path w="101600" h="101600">
                <a:moveTo>
                  <a:pt x="0" y="38100"/>
                </a:moveTo>
                <a:lnTo>
                  <a:pt x="25400" y="12700"/>
                </a:lnTo>
                <a:lnTo>
                  <a:pt x="50800" y="0"/>
                </a:lnTo>
                <a:lnTo>
                  <a:pt x="88900" y="12700"/>
                </a:lnTo>
                <a:lnTo>
                  <a:pt x="101600" y="38100"/>
                </a:lnTo>
                <a:lnTo>
                  <a:pt x="101600" y="63500"/>
                </a:lnTo>
                <a:lnTo>
                  <a:pt x="76200" y="88900"/>
                </a:lnTo>
                <a:lnTo>
                  <a:pt x="50800" y="101600"/>
                </a:lnTo>
                <a:lnTo>
                  <a:pt x="25400" y="88900"/>
                </a:lnTo>
                <a:lnTo>
                  <a:pt x="0" y="63500"/>
                </a:lnTo>
                <a:lnTo>
                  <a:pt x="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67" name="Freeform 4467"/>
          <p:cNvSpPr/>
          <p:nvPr/>
        </p:nvSpPr>
        <p:spPr>
          <a:xfrm rot="-5400000">
            <a:off x="4469845" y="3084434"/>
            <a:ext cx="2857" cy="2381"/>
          </a:xfrm>
          <a:custGeom>
            <a:avLst/>
            <a:gdLst/>
            <a:ahLst/>
            <a:cxnLst/>
            <a:rect l="0" t="0" r="0" b="0"/>
            <a:pathLst>
              <a:path w="76200" h="63500">
                <a:moveTo>
                  <a:pt x="0" y="0"/>
                </a:moveTo>
                <a:lnTo>
                  <a:pt x="7620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68" name="Freeform 4468"/>
          <p:cNvSpPr/>
          <p:nvPr/>
        </p:nvSpPr>
        <p:spPr>
          <a:xfrm rot="-5400000">
            <a:off x="4470082" y="3084196"/>
            <a:ext cx="1905" cy="2857"/>
          </a:xfrm>
          <a:custGeom>
            <a:avLst/>
            <a:gdLst/>
            <a:ahLst/>
            <a:cxnLst/>
            <a:rect l="0" t="0" r="0" b="0"/>
            <a:pathLst>
              <a:path w="50800" h="76200">
                <a:moveTo>
                  <a:pt x="50800" y="0"/>
                </a:moveTo>
                <a:lnTo>
                  <a:pt x="0" y="76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69" name="Freeform 4469"/>
          <p:cNvSpPr/>
          <p:nvPr/>
        </p:nvSpPr>
        <p:spPr>
          <a:xfrm rot="-5400000">
            <a:off x="4420076" y="3160396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0"/>
                </a:moveTo>
                <a:lnTo>
                  <a:pt x="0" y="12700"/>
                </a:lnTo>
                <a:lnTo>
                  <a:pt x="12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70" name="Freeform 4470"/>
          <p:cNvSpPr/>
          <p:nvPr/>
        </p:nvSpPr>
        <p:spPr>
          <a:xfrm rot="-5400000">
            <a:off x="4420314" y="3160158"/>
            <a:ext cx="476" cy="952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12700"/>
                </a:moveTo>
                <a:lnTo>
                  <a:pt x="0" y="25400"/>
                </a:lnTo>
                <a:lnTo>
                  <a:pt x="0" y="12700"/>
                </a:lnTo>
                <a:lnTo>
                  <a:pt x="12700" y="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71" name="Freeform 4471"/>
          <p:cNvSpPr/>
          <p:nvPr/>
        </p:nvSpPr>
        <p:spPr>
          <a:xfrm rot="-5400000">
            <a:off x="4420790" y="3160634"/>
            <a:ext cx="0" cy="476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72" name="Freeform 4472"/>
          <p:cNvSpPr/>
          <p:nvPr/>
        </p:nvSpPr>
        <p:spPr>
          <a:xfrm rot="-5400000">
            <a:off x="4400312" y="3153966"/>
            <a:ext cx="19050" cy="10001"/>
          </a:xfrm>
          <a:custGeom>
            <a:avLst/>
            <a:gdLst/>
            <a:ahLst/>
            <a:cxnLst/>
            <a:rect l="0" t="0" r="0" b="0"/>
            <a:pathLst>
              <a:path w="508000" h="266700">
                <a:moveTo>
                  <a:pt x="279400" y="139700"/>
                </a:moveTo>
                <a:lnTo>
                  <a:pt x="0" y="0"/>
                </a:lnTo>
                <a:lnTo>
                  <a:pt x="368300" y="190500"/>
                </a:lnTo>
                <a:lnTo>
                  <a:pt x="279400" y="139700"/>
                </a:lnTo>
                <a:lnTo>
                  <a:pt x="431800" y="215900"/>
                </a:lnTo>
                <a:lnTo>
                  <a:pt x="457200" y="241300"/>
                </a:lnTo>
                <a:lnTo>
                  <a:pt x="508000" y="266700"/>
                </a:lnTo>
                <a:lnTo>
                  <a:pt x="495300" y="254000"/>
                </a:lnTo>
                <a:lnTo>
                  <a:pt x="368300" y="190500"/>
                </a:lnTo>
                <a:lnTo>
                  <a:pt x="2794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73" name="Freeform 4473"/>
          <p:cNvSpPr/>
          <p:nvPr/>
        </p:nvSpPr>
        <p:spPr>
          <a:xfrm rot="-5400000">
            <a:off x="4467226" y="3092769"/>
            <a:ext cx="18573" cy="10953"/>
          </a:xfrm>
          <a:custGeom>
            <a:avLst/>
            <a:gdLst/>
            <a:ahLst/>
            <a:cxnLst/>
            <a:rect l="0" t="0" r="0" b="0"/>
            <a:pathLst>
              <a:path w="495300" h="292100">
                <a:moveTo>
                  <a:pt x="292100" y="114300"/>
                </a:moveTo>
                <a:lnTo>
                  <a:pt x="0" y="292100"/>
                </a:lnTo>
                <a:lnTo>
                  <a:pt x="355600" y="76200"/>
                </a:lnTo>
                <a:lnTo>
                  <a:pt x="292100" y="114300"/>
                </a:lnTo>
                <a:lnTo>
                  <a:pt x="444500" y="25400"/>
                </a:lnTo>
                <a:lnTo>
                  <a:pt x="469900" y="12700"/>
                </a:lnTo>
                <a:lnTo>
                  <a:pt x="495300" y="0"/>
                </a:lnTo>
                <a:lnTo>
                  <a:pt x="482600" y="0"/>
                </a:lnTo>
                <a:lnTo>
                  <a:pt x="355600" y="76200"/>
                </a:lnTo>
                <a:lnTo>
                  <a:pt x="292100" y="114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74" name="Freeform 4474"/>
          <p:cNvSpPr/>
          <p:nvPr/>
        </p:nvSpPr>
        <p:spPr>
          <a:xfrm rot="-5400000">
            <a:off x="4453652" y="3107294"/>
            <a:ext cx="13335" cy="8096"/>
          </a:xfrm>
          <a:custGeom>
            <a:avLst/>
            <a:gdLst/>
            <a:ahLst/>
            <a:cxnLst/>
            <a:rect l="0" t="0" r="0" b="0"/>
            <a:pathLst>
              <a:path w="355600" h="215900">
                <a:moveTo>
                  <a:pt x="0" y="215900"/>
                </a:moveTo>
                <a:lnTo>
                  <a:pt x="355600" y="0"/>
                </a:lnTo>
                <a:lnTo>
                  <a:pt x="292100" y="38100"/>
                </a:lnTo>
                <a:lnTo>
                  <a:pt x="0" y="215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75" name="Freeform 4475"/>
          <p:cNvSpPr/>
          <p:nvPr/>
        </p:nvSpPr>
        <p:spPr>
          <a:xfrm rot="-5400000">
            <a:off x="4451509" y="3100865"/>
            <a:ext cx="7620" cy="4762"/>
          </a:xfrm>
          <a:custGeom>
            <a:avLst/>
            <a:gdLst/>
            <a:ahLst/>
            <a:cxnLst/>
            <a:rect l="0" t="0" r="0" b="0"/>
            <a:pathLst>
              <a:path w="203200" h="127000">
                <a:moveTo>
                  <a:pt x="63500" y="88900"/>
                </a:moveTo>
                <a:lnTo>
                  <a:pt x="190500" y="12700"/>
                </a:lnTo>
                <a:lnTo>
                  <a:pt x="203200" y="0"/>
                </a:lnTo>
                <a:lnTo>
                  <a:pt x="177800" y="25400"/>
                </a:lnTo>
                <a:lnTo>
                  <a:pt x="139700" y="38100"/>
                </a:lnTo>
                <a:lnTo>
                  <a:pt x="0" y="127000"/>
                </a:lnTo>
                <a:lnTo>
                  <a:pt x="63500" y="88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76" name="Freeform 4476"/>
          <p:cNvSpPr/>
          <p:nvPr/>
        </p:nvSpPr>
        <p:spPr>
          <a:xfrm rot="-5400000">
            <a:off x="4467939" y="3103484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77" name="Freeform 4477"/>
          <p:cNvSpPr/>
          <p:nvPr/>
        </p:nvSpPr>
        <p:spPr>
          <a:xfrm rot="-5400000">
            <a:off x="4467939" y="3103484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78" name="Freeform 4478"/>
          <p:cNvSpPr/>
          <p:nvPr/>
        </p:nvSpPr>
        <p:spPr>
          <a:xfrm rot="-5400000">
            <a:off x="4467701" y="3103722"/>
            <a:ext cx="10953" cy="17621"/>
          </a:xfrm>
          <a:custGeom>
            <a:avLst/>
            <a:gdLst/>
            <a:ahLst/>
            <a:cxnLst/>
            <a:rect l="0" t="0" r="0" b="0"/>
            <a:pathLst>
              <a:path w="292100" h="469900">
                <a:moveTo>
                  <a:pt x="292100" y="469900"/>
                </a:moveTo>
                <a:lnTo>
                  <a:pt x="12700" y="0"/>
                </a:lnTo>
                <a:lnTo>
                  <a:pt x="0" y="0"/>
                </a:lnTo>
                <a:lnTo>
                  <a:pt x="2921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79" name="Freeform 4479"/>
          <p:cNvSpPr/>
          <p:nvPr/>
        </p:nvSpPr>
        <p:spPr>
          <a:xfrm rot="-5400000">
            <a:off x="4467701" y="3103722"/>
            <a:ext cx="10953" cy="17621"/>
          </a:xfrm>
          <a:custGeom>
            <a:avLst/>
            <a:gdLst/>
            <a:ahLst/>
            <a:cxnLst/>
            <a:rect l="0" t="0" r="0" b="0"/>
            <a:pathLst>
              <a:path w="292100" h="469900">
                <a:moveTo>
                  <a:pt x="292100" y="469900"/>
                </a:moveTo>
                <a:lnTo>
                  <a:pt x="0" y="0"/>
                </a:lnTo>
                <a:lnTo>
                  <a:pt x="2921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80" name="Freeform 4480"/>
          <p:cNvSpPr/>
          <p:nvPr/>
        </p:nvSpPr>
        <p:spPr>
          <a:xfrm rot="-5400000">
            <a:off x="4467701" y="3103722"/>
            <a:ext cx="10953" cy="17621"/>
          </a:xfrm>
          <a:custGeom>
            <a:avLst/>
            <a:gdLst/>
            <a:ahLst/>
            <a:cxnLst/>
            <a:rect l="0" t="0" r="0" b="0"/>
            <a:pathLst>
              <a:path w="292100" h="469900">
                <a:moveTo>
                  <a:pt x="292100" y="469900"/>
                </a:moveTo>
                <a:lnTo>
                  <a:pt x="0" y="0"/>
                </a:lnTo>
                <a:lnTo>
                  <a:pt x="2921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81" name="Freeform 4481"/>
          <p:cNvSpPr/>
          <p:nvPr/>
        </p:nvSpPr>
        <p:spPr>
          <a:xfrm rot="-5400000">
            <a:off x="4467701" y="3103722"/>
            <a:ext cx="10953" cy="17621"/>
          </a:xfrm>
          <a:custGeom>
            <a:avLst/>
            <a:gdLst/>
            <a:ahLst/>
            <a:cxnLst/>
            <a:rect l="0" t="0" r="0" b="0"/>
            <a:pathLst>
              <a:path w="292100" h="469900">
                <a:moveTo>
                  <a:pt x="292100" y="469900"/>
                </a:moveTo>
                <a:lnTo>
                  <a:pt x="0" y="0"/>
                </a:lnTo>
                <a:lnTo>
                  <a:pt x="2921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82" name="Freeform 4482"/>
          <p:cNvSpPr/>
          <p:nvPr/>
        </p:nvSpPr>
        <p:spPr>
          <a:xfrm rot="-5400000">
            <a:off x="4467701" y="3103722"/>
            <a:ext cx="10953" cy="17621"/>
          </a:xfrm>
          <a:custGeom>
            <a:avLst/>
            <a:gdLst/>
            <a:ahLst/>
            <a:cxnLst/>
            <a:rect l="0" t="0" r="0" b="0"/>
            <a:pathLst>
              <a:path w="292100" h="469900">
                <a:moveTo>
                  <a:pt x="292100" y="469900"/>
                </a:moveTo>
                <a:lnTo>
                  <a:pt x="0" y="0"/>
                </a:lnTo>
                <a:lnTo>
                  <a:pt x="2921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83" name="Freeform 4483"/>
          <p:cNvSpPr/>
          <p:nvPr/>
        </p:nvSpPr>
        <p:spPr>
          <a:xfrm rot="-5400000">
            <a:off x="4467701" y="3103722"/>
            <a:ext cx="10953" cy="17621"/>
          </a:xfrm>
          <a:custGeom>
            <a:avLst/>
            <a:gdLst/>
            <a:ahLst/>
            <a:cxnLst/>
            <a:rect l="0" t="0" r="0" b="0"/>
            <a:pathLst>
              <a:path w="292100" h="469900">
                <a:moveTo>
                  <a:pt x="292100" y="469900"/>
                </a:moveTo>
                <a:lnTo>
                  <a:pt x="0" y="0"/>
                </a:lnTo>
                <a:lnTo>
                  <a:pt x="2921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84" name="Freeform 4484"/>
          <p:cNvSpPr/>
          <p:nvPr/>
        </p:nvSpPr>
        <p:spPr>
          <a:xfrm rot="-5400000">
            <a:off x="4467701" y="3103722"/>
            <a:ext cx="10953" cy="17621"/>
          </a:xfrm>
          <a:custGeom>
            <a:avLst/>
            <a:gdLst/>
            <a:ahLst/>
            <a:cxnLst/>
            <a:rect l="0" t="0" r="0" b="0"/>
            <a:pathLst>
              <a:path w="292100" h="469900">
                <a:moveTo>
                  <a:pt x="279400" y="469900"/>
                </a:moveTo>
                <a:lnTo>
                  <a:pt x="292100" y="469900"/>
                </a:ln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85" name="Freeform 4485"/>
          <p:cNvSpPr/>
          <p:nvPr/>
        </p:nvSpPr>
        <p:spPr>
          <a:xfrm rot="-5400000">
            <a:off x="4467939" y="3103960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86" name="Freeform 4486"/>
          <p:cNvSpPr/>
          <p:nvPr/>
        </p:nvSpPr>
        <p:spPr>
          <a:xfrm rot="-5400000">
            <a:off x="4467939" y="3103960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87" name="Freeform 4487"/>
          <p:cNvSpPr/>
          <p:nvPr/>
        </p:nvSpPr>
        <p:spPr>
          <a:xfrm rot="-5400000">
            <a:off x="4467939" y="3103960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88" name="Freeform 4488"/>
          <p:cNvSpPr/>
          <p:nvPr/>
        </p:nvSpPr>
        <p:spPr>
          <a:xfrm rot="-5400000">
            <a:off x="4467939" y="3103960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89" name="Freeform 4489"/>
          <p:cNvSpPr/>
          <p:nvPr/>
        </p:nvSpPr>
        <p:spPr>
          <a:xfrm rot="-5400000">
            <a:off x="4467939" y="3103960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90" name="Freeform 4490"/>
          <p:cNvSpPr/>
          <p:nvPr/>
        </p:nvSpPr>
        <p:spPr>
          <a:xfrm rot="-5400000">
            <a:off x="4467939" y="3103960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91" name="Freeform 4491"/>
          <p:cNvSpPr/>
          <p:nvPr/>
        </p:nvSpPr>
        <p:spPr>
          <a:xfrm rot="-5400000">
            <a:off x="4467939" y="3103960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92" name="Freeform 4492"/>
          <p:cNvSpPr/>
          <p:nvPr/>
        </p:nvSpPr>
        <p:spPr>
          <a:xfrm rot="-5400000">
            <a:off x="4467939" y="3103960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93" name="Freeform 4493"/>
          <p:cNvSpPr/>
          <p:nvPr/>
        </p:nvSpPr>
        <p:spPr>
          <a:xfrm rot="-5400000">
            <a:off x="4467939" y="3103960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94" name="Freeform 4494"/>
          <p:cNvSpPr/>
          <p:nvPr/>
        </p:nvSpPr>
        <p:spPr>
          <a:xfrm rot="-5400000">
            <a:off x="4467939" y="3103960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95" name="Freeform 4495"/>
          <p:cNvSpPr/>
          <p:nvPr/>
        </p:nvSpPr>
        <p:spPr>
          <a:xfrm rot="-5400000">
            <a:off x="4467939" y="3103960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96" name="Freeform 4496"/>
          <p:cNvSpPr/>
          <p:nvPr/>
        </p:nvSpPr>
        <p:spPr>
          <a:xfrm rot="-5400000">
            <a:off x="4467939" y="3103960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97" name="Freeform 4497"/>
          <p:cNvSpPr/>
          <p:nvPr/>
        </p:nvSpPr>
        <p:spPr>
          <a:xfrm rot="-5400000">
            <a:off x="4467939" y="3103960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98" name="Freeform 4498"/>
          <p:cNvSpPr/>
          <p:nvPr/>
        </p:nvSpPr>
        <p:spPr>
          <a:xfrm rot="-5400000">
            <a:off x="4467939" y="3103960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99" name="Freeform 4499"/>
          <p:cNvSpPr/>
          <p:nvPr/>
        </p:nvSpPr>
        <p:spPr>
          <a:xfrm rot="-5400000">
            <a:off x="4467939" y="3103960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00" name="Freeform 4500"/>
          <p:cNvSpPr/>
          <p:nvPr/>
        </p:nvSpPr>
        <p:spPr>
          <a:xfrm rot="-5400000">
            <a:off x="4467939" y="3103960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01" name="Freeform 4501"/>
          <p:cNvSpPr/>
          <p:nvPr/>
        </p:nvSpPr>
        <p:spPr>
          <a:xfrm rot="-5400000">
            <a:off x="4467939" y="3103960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02" name="Freeform 4502"/>
          <p:cNvSpPr/>
          <p:nvPr/>
        </p:nvSpPr>
        <p:spPr>
          <a:xfrm rot="-5400000">
            <a:off x="4467939" y="3103960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03" name="Freeform 4503"/>
          <p:cNvSpPr/>
          <p:nvPr/>
        </p:nvSpPr>
        <p:spPr>
          <a:xfrm rot="-5400000">
            <a:off x="4467939" y="3103960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04" name="Freeform 4504"/>
          <p:cNvSpPr/>
          <p:nvPr/>
        </p:nvSpPr>
        <p:spPr>
          <a:xfrm rot="-5400000">
            <a:off x="4467939" y="3103960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05" name="Freeform 4505"/>
          <p:cNvSpPr/>
          <p:nvPr/>
        </p:nvSpPr>
        <p:spPr>
          <a:xfrm rot="-5400000">
            <a:off x="4467939" y="3103960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06" name="Freeform 4506"/>
          <p:cNvSpPr/>
          <p:nvPr/>
        </p:nvSpPr>
        <p:spPr>
          <a:xfrm rot="-5400000">
            <a:off x="4467939" y="3103960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07" name="Freeform 4507"/>
          <p:cNvSpPr/>
          <p:nvPr/>
        </p:nvSpPr>
        <p:spPr>
          <a:xfrm rot="-5400000">
            <a:off x="4467939" y="3103960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08" name="Freeform 4508"/>
          <p:cNvSpPr/>
          <p:nvPr/>
        </p:nvSpPr>
        <p:spPr>
          <a:xfrm rot="-5400000">
            <a:off x="4467939" y="3103960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09" name="Freeform 4509"/>
          <p:cNvSpPr/>
          <p:nvPr/>
        </p:nvSpPr>
        <p:spPr>
          <a:xfrm rot="-5400000">
            <a:off x="4467939" y="3103960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10" name="Freeform 4510"/>
          <p:cNvSpPr/>
          <p:nvPr/>
        </p:nvSpPr>
        <p:spPr>
          <a:xfrm rot="-5400000">
            <a:off x="4467701" y="3103722"/>
            <a:ext cx="10953" cy="17621"/>
          </a:xfrm>
          <a:custGeom>
            <a:avLst/>
            <a:gdLst/>
            <a:ahLst/>
            <a:cxnLst/>
            <a:rect l="0" t="0" r="0" b="0"/>
            <a:pathLst>
              <a:path w="292100" h="469900">
                <a:moveTo>
                  <a:pt x="292100" y="469900"/>
                </a:moveTo>
                <a:lnTo>
                  <a:pt x="279400" y="469900"/>
                </a:lnTo>
                <a:lnTo>
                  <a:pt x="0" y="0"/>
                </a:lnTo>
                <a:lnTo>
                  <a:pt x="2921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11" name="Freeform 4511"/>
          <p:cNvSpPr/>
          <p:nvPr/>
        </p:nvSpPr>
        <p:spPr>
          <a:xfrm rot="-5400000">
            <a:off x="4467701" y="3103722"/>
            <a:ext cx="10953" cy="17621"/>
          </a:xfrm>
          <a:custGeom>
            <a:avLst/>
            <a:gdLst/>
            <a:ahLst/>
            <a:cxnLst/>
            <a:rect l="0" t="0" r="0" b="0"/>
            <a:pathLst>
              <a:path w="292100" h="469900">
                <a:moveTo>
                  <a:pt x="292100" y="469900"/>
                </a:moveTo>
                <a:lnTo>
                  <a:pt x="0" y="0"/>
                </a:lnTo>
                <a:lnTo>
                  <a:pt x="2921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12" name="Freeform 4512"/>
          <p:cNvSpPr/>
          <p:nvPr/>
        </p:nvSpPr>
        <p:spPr>
          <a:xfrm rot="-5400000">
            <a:off x="4456509" y="3085387"/>
            <a:ext cx="10953" cy="18097"/>
          </a:xfrm>
          <a:custGeom>
            <a:avLst/>
            <a:gdLst/>
            <a:ahLst/>
            <a:cxnLst/>
            <a:rect l="0" t="0" r="0" b="0"/>
            <a:pathLst>
              <a:path w="292100" h="482600">
                <a:moveTo>
                  <a:pt x="279400" y="482600"/>
                </a:moveTo>
                <a:lnTo>
                  <a:pt x="292100" y="482600"/>
                </a:lnTo>
                <a:lnTo>
                  <a:pt x="12700" y="0"/>
                </a:lnTo>
                <a:lnTo>
                  <a:pt x="0" y="12700"/>
                </a:lnTo>
                <a:lnTo>
                  <a:pt x="2794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13" name="Freeform 4513"/>
          <p:cNvSpPr/>
          <p:nvPr/>
        </p:nvSpPr>
        <p:spPr>
          <a:xfrm rot="-5400000">
            <a:off x="4474845" y="3078005"/>
            <a:ext cx="11906" cy="17621"/>
          </a:xfrm>
          <a:custGeom>
            <a:avLst/>
            <a:gdLst/>
            <a:ahLst/>
            <a:cxnLst/>
            <a:rect l="0" t="0" r="0" b="0"/>
            <a:pathLst>
              <a:path w="317500" h="469900">
                <a:moveTo>
                  <a:pt x="165100" y="228600"/>
                </a:moveTo>
                <a:lnTo>
                  <a:pt x="0" y="469900"/>
                </a:lnTo>
                <a:lnTo>
                  <a:pt x="241300" y="127000"/>
                </a:lnTo>
                <a:lnTo>
                  <a:pt x="165100" y="228600"/>
                </a:lnTo>
                <a:lnTo>
                  <a:pt x="254000" y="88900"/>
                </a:lnTo>
                <a:lnTo>
                  <a:pt x="279400" y="63500"/>
                </a:lnTo>
                <a:lnTo>
                  <a:pt x="317500" y="0"/>
                </a:lnTo>
                <a:lnTo>
                  <a:pt x="317500" y="12700"/>
                </a:lnTo>
                <a:lnTo>
                  <a:pt x="241300" y="127000"/>
                </a:lnTo>
                <a:lnTo>
                  <a:pt x="165100" y="228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14" name="Freeform 4514"/>
          <p:cNvSpPr/>
          <p:nvPr/>
        </p:nvSpPr>
        <p:spPr>
          <a:xfrm rot="-5400000">
            <a:off x="4490323" y="3064908"/>
            <a:ext cx="8572" cy="12858"/>
          </a:xfrm>
          <a:custGeom>
            <a:avLst/>
            <a:gdLst/>
            <a:ahLst/>
            <a:cxnLst/>
            <a:rect l="0" t="0" r="0" b="0"/>
            <a:pathLst>
              <a:path w="228600" h="342900">
                <a:moveTo>
                  <a:pt x="0" y="342900"/>
                </a:moveTo>
                <a:lnTo>
                  <a:pt x="228600" y="0"/>
                </a:lnTo>
                <a:lnTo>
                  <a:pt x="165100" y="101600"/>
                </a:lnTo>
                <a:lnTo>
                  <a:pt x="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15" name="Freeform 4515"/>
          <p:cNvSpPr/>
          <p:nvPr/>
        </p:nvSpPr>
        <p:spPr>
          <a:xfrm rot="-5400000">
            <a:off x="4485084" y="3062526"/>
            <a:ext cx="5715" cy="8096"/>
          </a:xfrm>
          <a:custGeom>
            <a:avLst/>
            <a:gdLst/>
            <a:ahLst/>
            <a:cxnLst/>
            <a:rect l="0" t="0" r="0" b="0"/>
            <a:pathLst>
              <a:path w="152400" h="215900">
                <a:moveTo>
                  <a:pt x="63500" y="114300"/>
                </a:moveTo>
                <a:lnTo>
                  <a:pt x="139700" y="0"/>
                </a:lnTo>
                <a:lnTo>
                  <a:pt x="152400" y="0"/>
                </a:lnTo>
                <a:lnTo>
                  <a:pt x="114300" y="50800"/>
                </a:lnTo>
                <a:lnTo>
                  <a:pt x="88900" y="88900"/>
                </a:lnTo>
                <a:lnTo>
                  <a:pt x="0" y="215900"/>
                </a:lnTo>
                <a:lnTo>
                  <a:pt x="63500" y="114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16" name="Freeform 4516"/>
          <p:cNvSpPr/>
          <p:nvPr/>
        </p:nvSpPr>
        <p:spPr>
          <a:xfrm rot="-5400000">
            <a:off x="4486275" y="3078004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17" name="Freeform 4517"/>
          <p:cNvSpPr/>
          <p:nvPr/>
        </p:nvSpPr>
        <p:spPr>
          <a:xfrm rot="-5400000">
            <a:off x="4486275" y="3078004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18" name="Freeform 4518"/>
          <p:cNvSpPr/>
          <p:nvPr/>
        </p:nvSpPr>
        <p:spPr>
          <a:xfrm rot="-5400000">
            <a:off x="4486275" y="3078004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19" name="Freeform 4519"/>
          <p:cNvSpPr/>
          <p:nvPr/>
        </p:nvSpPr>
        <p:spPr>
          <a:xfrm rot="-5400000">
            <a:off x="4486275" y="3078004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20" name="Freeform 4520"/>
          <p:cNvSpPr/>
          <p:nvPr/>
        </p:nvSpPr>
        <p:spPr>
          <a:xfrm rot="-5400000">
            <a:off x="4486513" y="3077766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0" y="0"/>
                </a:moveTo>
                <a:lnTo>
                  <a:pt x="457200" y="304800"/>
                </a:lnTo>
                <a:lnTo>
                  <a:pt x="457200" y="317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21" name="Freeform 4521"/>
          <p:cNvSpPr/>
          <p:nvPr/>
        </p:nvSpPr>
        <p:spPr>
          <a:xfrm rot="-5400000">
            <a:off x="4486513" y="3077766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0" y="0"/>
                </a:moveTo>
                <a:lnTo>
                  <a:pt x="457200" y="317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22" name="Freeform 4522"/>
          <p:cNvSpPr/>
          <p:nvPr/>
        </p:nvSpPr>
        <p:spPr>
          <a:xfrm rot="-5400000">
            <a:off x="4486513" y="3077766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0" y="0"/>
                </a:moveTo>
                <a:lnTo>
                  <a:pt x="457200" y="317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23" name="Freeform 4523"/>
          <p:cNvSpPr/>
          <p:nvPr/>
        </p:nvSpPr>
        <p:spPr>
          <a:xfrm rot="-5400000">
            <a:off x="4486513" y="3077766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0" y="0"/>
                </a:moveTo>
                <a:lnTo>
                  <a:pt x="457200" y="317500"/>
                </a:lnTo>
                <a:lnTo>
                  <a:pt x="444500" y="317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24" name="Freeform 4524"/>
          <p:cNvSpPr/>
          <p:nvPr/>
        </p:nvSpPr>
        <p:spPr>
          <a:xfrm rot="-5400000">
            <a:off x="4486752" y="3078005"/>
            <a:ext cx="16668" cy="11906"/>
          </a:xfrm>
          <a:custGeom>
            <a:avLst/>
            <a:gdLst/>
            <a:ahLst/>
            <a:cxnLst/>
            <a:rect l="0" t="0" r="0" b="0"/>
            <a:pathLst>
              <a:path w="444500" h="317500">
                <a:moveTo>
                  <a:pt x="0" y="0"/>
                </a:moveTo>
                <a:lnTo>
                  <a:pt x="444500" y="317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25" name="Freeform 4525"/>
          <p:cNvSpPr/>
          <p:nvPr/>
        </p:nvSpPr>
        <p:spPr>
          <a:xfrm rot="-5400000">
            <a:off x="4486752" y="3078005"/>
            <a:ext cx="16668" cy="11906"/>
          </a:xfrm>
          <a:custGeom>
            <a:avLst/>
            <a:gdLst/>
            <a:ahLst/>
            <a:cxnLst/>
            <a:rect l="0" t="0" r="0" b="0"/>
            <a:pathLst>
              <a:path w="444500" h="317500">
                <a:moveTo>
                  <a:pt x="0" y="12700"/>
                </a:moveTo>
                <a:lnTo>
                  <a:pt x="0" y="0"/>
                </a:lnTo>
                <a:lnTo>
                  <a:pt x="444500" y="3175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26" name="Freeform 4526"/>
          <p:cNvSpPr/>
          <p:nvPr/>
        </p:nvSpPr>
        <p:spPr>
          <a:xfrm rot="-5400000">
            <a:off x="4486752" y="3078481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12700" y="0"/>
                </a:ln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27" name="Freeform 4527"/>
          <p:cNvSpPr/>
          <p:nvPr/>
        </p:nvSpPr>
        <p:spPr>
          <a:xfrm rot="-5400000">
            <a:off x="4486752" y="3078481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28" name="Freeform 4528"/>
          <p:cNvSpPr/>
          <p:nvPr/>
        </p:nvSpPr>
        <p:spPr>
          <a:xfrm rot="-5400000">
            <a:off x="4486752" y="3078481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29" name="Freeform 4529"/>
          <p:cNvSpPr/>
          <p:nvPr/>
        </p:nvSpPr>
        <p:spPr>
          <a:xfrm rot="-5400000">
            <a:off x="4486752" y="3078481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30" name="Freeform 4530"/>
          <p:cNvSpPr/>
          <p:nvPr/>
        </p:nvSpPr>
        <p:spPr>
          <a:xfrm rot="-5400000">
            <a:off x="4486752" y="3078481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31" name="Freeform 4531"/>
          <p:cNvSpPr/>
          <p:nvPr/>
        </p:nvSpPr>
        <p:spPr>
          <a:xfrm rot="-5400000">
            <a:off x="4486752" y="3078481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32" name="Freeform 4532"/>
          <p:cNvSpPr/>
          <p:nvPr/>
        </p:nvSpPr>
        <p:spPr>
          <a:xfrm rot="-5400000">
            <a:off x="4486752" y="3078481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33" name="Freeform 4533"/>
          <p:cNvSpPr/>
          <p:nvPr/>
        </p:nvSpPr>
        <p:spPr>
          <a:xfrm rot="-5400000">
            <a:off x="4486752" y="3078481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34" name="Freeform 4534"/>
          <p:cNvSpPr/>
          <p:nvPr/>
        </p:nvSpPr>
        <p:spPr>
          <a:xfrm rot="-5400000">
            <a:off x="4486752" y="3078481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35" name="Freeform 4535"/>
          <p:cNvSpPr/>
          <p:nvPr/>
        </p:nvSpPr>
        <p:spPr>
          <a:xfrm rot="-5400000">
            <a:off x="4486752" y="3078481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36" name="Freeform 4536"/>
          <p:cNvSpPr/>
          <p:nvPr/>
        </p:nvSpPr>
        <p:spPr>
          <a:xfrm rot="-5400000">
            <a:off x="4486752" y="3078481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37" name="Freeform 4537"/>
          <p:cNvSpPr/>
          <p:nvPr/>
        </p:nvSpPr>
        <p:spPr>
          <a:xfrm rot="-5400000">
            <a:off x="4486752" y="3078481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38" name="Freeform 4538"/>
          <p:cNvSpPr/>
          <p:nvPr/>
        </p:nvSpPr>
        <p:spPr>
          <a:xfrm rot="-5400000">
            <a:off x="4486752" y="3078481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39" name="Freeform 4539"/>
          <p:cNvSpPr/>
          <p:nvPr/>
        </p:nvSpPr>
        <p:spPr>
          <a:xfrm rot="-5400000">
            <a:off x="4486752" y="3078481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40" name="Freeform 4540"/>
          <p:cNvSpPr/>
          <p:nvPr/>
        </p:nvSpPr>
        <p:spPr>
          <a:xfrm rot="-5400000">
            <a:off x="4486752" y="3078481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41" name="Freeform 4541"/>
          <p:cNvSpPr/>
          <p:nvPr/>
        </p:nvSpPr>
        <p:spPr>
          <a:xfrm rot="-5400000">
            <a:off x="4486752" y="3078481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42" name="Freeform 4542"/>
          <p:cNvSpPr/>
          <p:nvPr/>
        </p:nvSpPr>
        <p:spPr>
          <a:xfrm rot="-5400000">
            <a:off x="4486752" y="3078481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43" name="Freeform 4543"/>
          <p:cNvSpPr/>
          <p:nvPr/>
        </p:nvSpPr>
        <p:spPr>
          <a:xfrm rot="-5400000">
            <a:off x="4486752" y="3078481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44" name="Freeform 4544"/>
          <p:cNvSpPr/>
          <p:nvPr/>
        </p:nvSpPr>
        <p:spPr>
          <a:xfrm rot="-5400000">
            <a:off x="4486752" y="3078481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45" name="Freeform 4545"/>
          <p:cNvSpPr/>
          <p:nvPr/>
        </p:nvSpPr>
        <p:spPr>
          <a:xfrm rot="-5400000">
            <a:off x="4486752" y="3078481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46" name="Freeform 4546"/>
          <p:cNvSpPr/>
          <p:nvPr/>
        </p:nvSpPr>
        <p:spPr>
          <a:xfrm rot="-5400000">
            <a:off x="4486752" y="3078481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47" name="Freeform 4547"/>
          <p:cNvSpPr/>
          <p:nvPr/>
        </p:nvSpPr>
        <p:spPr>
          <a:xfrm rot="-5400000">
            <a:off x="4486752" y="3078481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48" name="Freeform 4548"/>
          <p:cNvSpPr/>
          <p:nvPr/>
        </p:nvSpPr>
        <p:spPr>
          <a:xfrm rot="-5400000">
            <a:off x="4486752" y="3078481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49" name="Freeform 4549"/>
          <p:cNvSpPr/>
          <p:nvPr/>
        </p:nvSpPr>
        <p:spPr>
          <a:xfrm rot="-5400000">
            <a:off x="4486752" y="3078481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50" name="Freeform 4550"/>
          <p:cNvSpPr/>
          <p:nvPr/>
        </p:nvSpPr>
        <p:spPr>
          <a:xfrm rot="-5400000">
            <a:off x="4486752" y="3078481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51" name="Freeform 4551"/>
          <p:cNvSpPr/>
          <p:nvPr/>
        </p:nvSpPr>
        <p:spPr>
          <a:xfrm rot="-5400000">
            <a:off x="4486752" y="3078481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52" name="Freeform 4552"/>
          <p:cNvSpPr/>
          <p:nvPr/>
        </p:nvSpPr>
        <p:spPr>
          <a:xfrm rot="-5400000">
            <a:off x="4469368" y="3066336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0" y="12700"/>
                </a:moveTo>
                <a:lnTo>
                  <a:pt x="0" y="0"/>
                </a:lnTo>
                <a:lnTo>
                  <a:pt x="457200" y="317500"/>
                </a:lnTo>
                <a:lnTo>
                  <a:pt x="444500" y="3175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53" name="Freeform 4553"/>
          <p:cNvSpPr/>
          <p:nvPr/>
        </p:nvSpPr>
        <p:spPr>
          <a:xfrm rot="-5400000">
            <a:off x="4451986" y="3102769"/>
            <a:ext cx="16192" cy="13335"/>
          </a:xfrm>
          <a:custGeom>
            <a:avLst/>
            <a:gdLst/>
            <a:ahLst/>
            <a:cxnLst/>
            <a:rect l="0" t="0" r="0" b="0"/>
            <a:pathLst>
              <a:path w="431800" h="355600">
                <a:moveTo>
                  <a:pt x="317500" y="88900"/>
                </a:moveTo>
                <a:lnTo>
                  <a:pt x="228600" y="165100"/>
                </a:lnTo>
                <a:lnTo>
                  <a:pt x="0" y="355600"/>
                </a:lnTo>
                <a:lnTo>
                  <a:pt x="0" y="342900"/>
                </a:lnTo>
                <a:lnTo>
                  <a:pt x="317500" y="88900"/>
                </a:lnTo>
                <a:lnTo>
                  <a:pt x="228600" y="165100"/>
                </a:lnTo>
                <a:lnTo>
                  <a:pt x="355600" y="63500"/>
                </a:lnTo>
                <a:lnTo>
                  <a:pt x="381000" y="38100"/>
                </a:lnTo>
                <a:lnTo>
                  <a:pt x="431800" y="0"/>
                </a:lnTo>
                <a:lnTo>
                  <a:pt x="419100" y="0"/>
                </a:lnTo>
                <a:lnTo>
                  <a:pt x="317500" y="88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54" name="Freeform 4554"/>
          <p:cNvSpPr/>
          <p:nvPr/>
        </p:nvSpPr>
        <p:spPr>
          <a:xfrm rot="-5400000">
            <a:off x="4467464" y="3089673"/>
            <a:ext cx="16668" cy="13335"/>
          </a:xfrm>
          <a:custGeom>
            <a:avLst/>
            <a:gdLst/>
            <a:ahLst/>
            <a:cxnLst/>
            <a:rect l="0" t="0" r="0" b="0"/>
            <a:pathLst>
              <a:path w="444500" h="355600">
                <a:moveTo>
                  <a:pt x="330200" y="88900"/>
                </a:moveTo>
                <a:lnTo>
                  <a:pt x="228600" y="165100"/>
                </a:lnTo>
                <a:lnTo>
                  <a:pt x="355600" y="63500"/>
                </a:lnTo>
                <a:lnTo>
                  <a:pt x="381000" y="38100"/>
                </a:lnTo>
                <a:lnTo>
                  <a:pt x="444500" y="0"/>
                </a:lnTo>
                <a:lnTo>
                  <a:pt x="431800" y="12700"/>
                </a:lnTo>
                <a:lnTo>
                  <a:pt x="330200" y="88900"/>
                </a:lnTo>
                <a:lnTo>
                  <a:pt x="228600" y="165100"/>
                </a:lnTo>
                <a:lnTo>
                  <a:pt x="0" y="355600"/>
                </a:lnTo>
                <a:lnTo>
                  <a:pt x="12700" y="355600"/>
                </a:lnTo>
                <a:lnTo>
                  <a:pt x="330200" y="88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55" name="Freeform 4555"/>
          <p:cNvSpPr/>
          <p:nvPr/>
        </p:nvSpPr>
        <p:spPr>
          <a:xfrm rot="-5400000">
            <a:off x="4467701" y="3102770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0" y="0"/>
                </a:moveTo>
                <a:lnTo>
                  <a:pt x="342900" y="419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56" name="Freeform 4556"/>
          <p:cNvSpPr/>
          <p:nvPr/>
        </p:nvSpPr>
        <p:spPr>
          <a:xfrm rot="-5400000">
            <a:off x="4467701" y="3102770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0" y="0"/>
                </a:moveTo>
                <a:lnTo>
                  <a:pt x="342900" y="419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57" name="Freeform 4557"/>
          <p:cNvSpPr/>
          <p:nvPr/>
        </p:nvSpPr>
        <p:spPr>
          <a:xfrm rot="-5400000">
            <a:off x="4467939" y="3102532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0" y="0"/>
                </a:moveTo>
                <a:lnTo>
                  <a:pt x="342900" y="419100"/>
                </a:lnTo>
                <a:lnTo>
                  <a:pt x="3429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58" name="Freeform 4558"/>
          <p:cNvSpPr/>
          <p:nvPr/>
        </p:nvSpPr>
        <p:spPr>
          <a:xfrm rot="-5400000">
            <a:off x="4467701" y="3102770"/>
            <a:ext cx="13335" cy="16192"/>
          </a:xfrm>
          <a:custGeom>
            <a:avLst/>
            <a:gdLst/>
            <a:ahLst/>
            <a:cxnLst/>
            <a:rect l="0" t="0" r="0" b="0"/>
            <a:pathLst>
              <a:path w="355600" h="431800">
                <a:moveTo>
                  <a:pt x="0" y="0"/>
                </a:moveTo>
                <a:lnTo>
                  <a:pt x="12700" y="0"/>
                </a:lnTo>
                <a:lnTo>
                  <a:pt x="3556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59" name="Freeform 4559"/>
          <p:cNvSpPr/>
          <p:nvPr/>
        </p:nvSpPr>
        <p:spPr>
          <a:xfrm rot="-5400000">
            <a:off x="4467701" y="3102770"/>
            <a:ext cx="13335" cy="16192"/>
          </a:xfrm>
          <a:custGeom>
            <a:avLst/>
            <a:gdLst/>
            <a:ahLst/>
            <a:cxnLst/>
            <a:rect l="0" t="0" r="0" b="0"/>
            <a:pathLst>
              <a:path w="355600" h="431800">
                <a:moveTo>
                  <a:pt x="0" y="0"/>
                </a:moveTo>
                <a:lnTo>
                  <a:pt x="3556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60" name="Freeform 4560"/>
          <p:cNvSpPr/>
          <p:nvPr/>
        </p:nvSpPr>
        <p:spPr>
          <a:xfrm rot="-5400000">
            <a:off x="4467701" y="3102770"/>
            <a:ext cx="13335" cy="16192"/>
          </a:xfrm>
          <a:custGeom>
            <a:avLst/>
            <a:gdLst/>
            <a:ahLst/>
            <a:cxnLst/>
            <a:rect l="0" t="0" r="0" b="0"/>
            <a:pathLst>
              <a:path w="355600" h="431800">
                <a:moveTo>
                  <a:pt x="0" y="0"/>
                </a:moveTo>
                <a:lnTo>
                  <a:pt x="3556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61" name="Freeform 4561"/>
          <p:cNvSpPr/>
          <p:nvPr/>
        </p:nvSpPr>
        <p:spPr>
          <a:xfrm rot="-5400000">
            <a:off x="4467701" y="3102770"/>
            <a:ext cx="13335" cy="16192"/>
          </a:xfrm>
          <a:custGeom>
            <a:avLst/>
            <a:gdLst/>
            <a:ahLst/>
            <a:cxnLst/>
            <a:rect l="0" t="0" r="0" b="0"/>
            <a:pathLst>
              <a:path w="355600" h="431800">
                <a:moveTo>
                  <a:pt x="0" y="0"/>
                </a:moveTo>
                <a:lnTo>
                  <a:pt x="3556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62" name="Freeform 4562"/>
          <p:cNvSpPr/>
          <p:nvPr/>
        </p:nvSpPr>
        <p:spPr>
          <a:xfrm rot="-5400000">
            <a:off x="4467701" y="3102770"/>
            <a:ext cx="13335" cy="16192"/>
          </a:xfrm>
          <a:custGeom>
            <a:avLst/>
            <a:gdLst/>
            <a:ahLst/>
            <a:cxnLst/>
            <a:rect l="0" t="0" r="0" b="0"/>
            <a:pathLst>
              <a:path w="355600" h="431800">
                <a:moveTo>
                  <a:pt x="0" y="0"/>
                </a:moveTo>
                <a:lnTo>
                  <a:pt x="3556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63" name="Freeform 4563"/>
          <p:cNvSpPr/>
          <p:nvPr/>
        </p:nvSpPr>
        <p:spPr>
          <a:xfrm rot="-5400000">
            <a:off x="4467701" y="3102770"/>
            <a:ext cx="13335" cy="16192"/>
          </a:xfrm>
          <a:custGeom>
            <a:avLst/>
            <a:gdLst/>
            <a:ahLst/>
            <a:cxnLst/>
            <a:rect l="0" t="0" r="0" b="0"/>
            <a:pathLst>
              <a:path w="355600" h="431800">
                <a:moveTo>
                  <a:pt x="0" y="0"/>
                </a:moveTo>
                <a:lnTo>
                  <a:pt x="3556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64" name="Freeform 4564"/>
          <p:cNvSpPr/>
          <p:nvPr/>
        </p:nvSpPr>
        <p:spPr>
          <a:xfrm rot="-5400000">
            <a:off x="4467701" y="3102770"/>
            <a:ext cx="13335" cy="16192"/>
          </a:xfrm>
          <a:custGeom>
            <a:avLst/>
            <a:gdLst/>
            <a:ahLst/>
            <a:cxnLst/>
            <a:rect l="0" t="0" r="0" b="0"/>
            <a:pathLst>
              <a:path w="355600" h="431800">
                <a:moveTo>
                  <a:pt x="0" y="0"/>
                </a:moveTo>
                <a:lnTo>
                  <a:pt x="3556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65" name="Freeform 4565"/>
          <p:cNvSpPr/>
          <p:nvPr/>
        </p:nvSpPr>
        <p:spPr>
          <a:xfrm rot="-5400000">
            <a:off x="4467701" y="3102770"/>
            <a:ext cx="13335" cy="16192"/>
          </a:xfrm>
          <a:custGeom>
            <a:avLst/>
            <a:gdLst/>
            <a:ahLst/>
            <a:cxnLst/>
            <a:rect l="0" t="0" r="0" b="0"/>
            <a:pathLst>
              <a:path w="355600" h="431800">
                <a:moveTo>
                  <a:pt x="0" y="0"/>
                </a:moveTo>
                <a:lnTo>
                  <a:pt x="3556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66" name="Freeform 4566"/>
          <p:cNvSpPr/>
          <p:nvPr/>
        </p:nvSpPr>
        <p:spPr>
          <a:xfrm rot="-5400000">
            <a:off x="4467701" y="3102770"/>
            <a:ext cx="13335" cy="16192"/>
          </a:xfrm>
          <a:custGeom>
            <a:avLst/>
            <a:gdLst/>
            <a:ahLst/>
            <a:cxnLst/>
            <a:rect l="0" t="0" r="0" b="0"/>
            <a:pathLst>
              <a:path w="355600" h="431800">
                <a:moveTo>
                  <a:pt x="0" y="0"/>
                </a:moveTo>
                <a:lnTo>
                  <a:pt x="3556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67" name="Freeform 4567"/>
          <p:cNvSpPr/>
          <p:nvPr/>
        </p:nvSpPr>
        <p:spPr>
          <a:xfrm rot="-5400000">
            <a:off x="4467701" y="3102770"/>
            <a:ext cx="13335" cy="16192"/>
          </a:xfrm>
          <a:custGeom>
            <a:avLst/>
            <a:gdLst/>
            <a:ahLst/>
            <a:cxnLst/>
            <a:rect l="0" t="0" r="0" b="0"/>
            <a:pathLst>
              <a:path w="355600" h="431800">
                <a:moveTo>
                  <a:pt x="0" y="12700"/>
                </a:moveTo>
                <a:lnTo>
                  <a:pt x="0" y="0"/>
                </a:lnTo>
                <a:lnTo>
                  <a:pt x="355600" y="4318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68" name="Freeform 4568"/>
          <p:cNvSpPr/>
          <p:nvPr/>
        </p:nvSpPr>
        <p:spPr>
          <a:xfrm rot="-5400000">
            <a:off x="4467939" y="3103008"/>
            <a:ext cx="13335" cy="15716"/>
          </a:xfrm>
          <a:custGeom>
            <a:avLst/>
            <a:gdLst/>
            <a:ahLst/>
            <a:cxnLst/>
            <a:rect l="0" t="0" r="0" b="0"/>
            <a:pathLst>
              <a:path w="355600" h="419100">
                <a:moveTo>
                  <a:pt x="0" y="0"/>
                </a:moveTo>
                <a:lnTo>
                  <a:pt x="355600" y="419100"/>
                </a:lnTo>
                <a:lnTo>
                  <a:pt x="342900" y="419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69" name="Freeform 4569"/>
          <p:cNvSpPr/>
          <p:nvPr/>
        </p:nvSpPr>
        <p:spPr>
          <a:xfrm rot="-5400000">
            <a:off x="4468178" y="3103246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0" y="0"/>
                </a:moveTo>
                <a:lnTo>
                  <a:pt x="342900" y="419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70" name="Freeform 4570"/>
          <p:cNvSpPr/>
          <p:nvPr/>
        </p:nvSpPr>
        <p:spPr>
          <a:xfrm rot="-5400000">
            <a:off x="4468178" y="3103246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0" y="0"/>
                </a:moveTo>
                <a:lnTo>
                  <a:pt x="342900" y="419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71" name="Freeform 4571"/>
          <p:cNvSpPr/>
          <p:nvPr/>
        </p:nvSpPr>
        <p:spPr>
          <a:xfrm rot="-5400000">
            <a:off x="4468178" y="3103246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0" y="0"/>
                </a:moveTo>
                <a:lnTo>
                  <a:pt x="342900" y="419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72" name="Freeform 4572"/>
          <p:cNvSpPr/>
          <p:nvPr/>
        </p:nvSpPr>
        <p:spPr>
          <a:xfrm rot="-5400000">
            <a:off x="4468178" y="3103246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0" y="0"/>
                </a:moveTo>
                <a:lnTo>
                  <a:pt x="342900" y="419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73" name="Freeform 4573"/>
          <p:cNvSpPr/>
          <p:nvPr/>
        </p:nvSpPr>
        <p:spPr>
          <a:xfrm rot="-5400000">
            <a:off x="4468178" y="3103246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0" y="0"/>
                </a:moveTo>
                <a:lnTo>
                  <a:pt x="342900" y="419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74" name="Freeform 4574"/>
          <p:cNvSpPr/>
          <p:nvPr/>
        </p:nvSpPr>
        <p:spPr>
          <a:xfrm rot="-5400000">
            <a:off x="4468178" y="3103246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0" y="0"/>
                </a:moveTo>
                <a:lnTo>
                  <a:pt x="342900" y="419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75" name="Freeform 4575"/>
          <p:cNvSpPr/>
          <p:nvPr/>
        </p:nvSpPr>
        <p:spPr>
          <a:xfrm rot="-5400000">
            <a:off x="4468178" y="3103246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0" y="0"/>
                </a:moveTo>
                <a:lnTo>
                  <a:pt x="342900" y="419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76" name="Freeform 4576"/>
          <p:cNvSpPr/>
          <p:nvPr/>
        </p:nvSpPr>
        <p:spPr>
          <a:xfrm rot="-5400000">
            <a:off x="4468178" y="3103246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0" y="0"/>
                </a:moveTo>
                <a:lnTo>
                  <a:pt x="342900" y="419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77" name="Freeform 4577"/>
          <p:cNvSpPr/>
          <p:nvPr/>
        </p:nvSpPr>
        <p:spPr>
          <a:xfrm rot="-5400000">
            <a:off x="4468178" y="3103246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0" y="0"/>
                </a:moveTo>
                <a:lnTo>
                  <a:pt x="342900" y="419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78" name="Freeform 4578"/>
          <p:cNvSpPr/>
          <p:nvPr/>
        </p:nvSpPr>
        <p:spPr>
          <a:xfrm rot="-5400000">
            <a:off x="4468178" y="3103246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0" y="0"/>
                </a:moveTo>
                <a:lnTo>
                  <a:pt x="342900" y="419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79" name="Freeform 4579"/>
          <p:cNvSpPr/>
          <p:nvPr/>
        </p:nvSpPr>
        <p:spPr>
          <a:xfrm rot="-5400000">
            <a:off x="4468178" y="3103246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0" y="0"/>
                </a:moveTo>
                <a:lnTo>
                  <a:pt x="342900" y="419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80" name="Freeform 4580"/>
          <p:cNvSpPr/>
          <p:nvPr/>
        </p:nvSpPr>
        <p:spPr>
          <a:xfrm rot="-5400000">
            <a:off x="4468178" y="3103246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0" y="0"/>
                </a:moveTo>
                <a:lnTo>
                  <a:pt x="342900" y="419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81" name="Freeform 4581"/>
          <p:cNvSpPr/>
          <p:nvPr/>
        </p:nvSpPr>
        <p:spPr>
          <a:xfrm rot="-5400000">
            <a:off x="4468178" y="3103246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0" y="0"/>
                </a:moveTo>
                <a:lnTo>
                  <a:pt x="342900" y="419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82" name="Freeform 4582"/>
          <p:cNvSpPr/>
          <p:nvPr/>
        </p:nvSpPr>
        <p:spPr>
          <a:xfrm rot="-5400000">
            <a:off x="4468178" y="3103246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0" y="0"/>
                </a:moveTo>
                <a:lnTo>
                  <a:pt x="342900" y="419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83" name="Freeform 4583"/>
          <p:cNvSpPr/>
          <p:nvPr/>
        </p:nvSpPr>
        <p:spPr>
          <a:xfrm rot="-5400000">
            <a:off x="4468178" y="3103246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0" y="0"/>
                </a:moveTo>
                <a:lnTo>
                  <a:pt x="342900" y="419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84" name="Freeform 4584"/>
          <p:cNvSpPr/>
          <p:nvPr/>
        </p:nvSpPr>
        <p:spPr>
          <a:xfrm rot="-5400000">
            <a:off x="4468178" y="3103246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0" y="0"/>
                </a:moveTo>
                <a:lnTo>
                  <a:pt x="342900" y="419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85" name="Freeform 4585"/>
          <p:cNvSpPr/>
          <p:nvPr/>
        </p:nvSpPr>
        <p:spPr>
          <a:xfrm rot="-5400000">
            <a:off x="4468178" y="3103246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0" y="0"/>
                </a:moveTo>
                <a:lnTo>
                  <a:pt x="342900" y="419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86" name="Freeform 4586"/>
          <p:cNvSpPr/>
          <p:nvPr/>
        </p:nvSpPr>
        <p:spPr>
          <a:xfrm rot="-5400000">
            <a:off x="4468178" y="3103246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0" y="0"/>
                </a:moveTo>
                <a:lnTo>
                  <a:pt x="342900" y="419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87" name="Freeform 4587"/>
          <p:cNvSpPr/>
          <p:nvPr/>
        </p:nvSpPr>
        <p:spPr>
          <a:xfrm rot="-5400000">
            <a:off x="4468178" y="3103246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0" y="0"/>
                </a:moveTo>
                <a:lnTo>
                  <a:pt x="342900" y="419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88" name="Freeform 4588"/>
          <p:cNvSpPr/>
          <p:nvPr/>
        </p:nvSpPr>
        <p:spPr>
          <a:xfrm rot="-5400000">
            <a:off x="4468178" y="3103246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0" y="0"/>
                </a:moveTo>
                <a:lnTo>
                  <a:pt x="342900" y="419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89" name="Freeform 4589"/>
          <p:cNvSpPr/>
          <p:nvPr/>
        </p:nvSpPr>
        <p:spPr>
          <a:xfrm rot="-5400000">
            <a:off x="4468178" y="3103246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0" y="0"/>
                </a:moveTo>
                <a:lnTo>
                  <a:pt x="342900" y="419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90" name="Freeform 4590"/>
          <p:cNvSpPr/>
          <p:nvPr/>
        </p:nvSpPr>
        <p:spPr>
          <a:xfrm rot="-5400000">
            <a:off x="4467939" y="3103008"/>
            <a:ext cx="13335" cy="15716"/>
          </a:xfrm>
          <a:custGeom>
            <a:avLst/>
            <a:gdLst/>
            <a:ahLst/>
            <a:cxnLst/>
            <a:rect l="0" t="0" r="0" b="0"/>
            <a:pathLst>
              <a:path w="355600" h="419100">
                <a:moveTo>
                  <a:pt x="0" y="0"/>
                </a:moveTo>
                <a:lnTo>
                  <a:pt x="342900" y="419100"/>
                </a:lnTo>
                <a:lnTo>
                  <a:pt x="355600" y="419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91" name="Freeform 4591"/>
          <p:cNvSpPr/>
          <p:nvPr/>
        </p:nvSpPr>
        <p:spPr>
          <a:xfrm rot="-5400000">
            <a:off x="4454604" y="3086815"/>
            <a:ext cx="13811" cy="16192"/>
          </a:xfrm>
          <a:custGeom>
            <a:avLst/>
            <a:gdLst/>
            <a:ahLst/>
            <a:cxnLst/>
            <a:rect l="0" t="0" r="0" b="0"/>
            <a:pathLst>
              <a:path w="368300" h="431800">
                <a:moveTo>
                  <a:pt x="0" y="0"/>
                </a:moveTo>
                <a:lnTo>
                  <a:pt x="12700" y="0"/>
                </a:lnTo>
                <a:lnTo>
                  <a:pt x="368300" y="419100"/>
                </a:lnTo>
                <a:lnTo>
                  <a:pt x="3556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92" name="Freeform 4592"/>
          <p:cNvSpPr/>
          <p:nvPr/>
        </p:nvSpPr>
        <p:spPr>
          <a:xfrm rot="-5400000">
            <a:off x="4500086" y="3052764"/>
            <a:ext cx="5238" cy="20478"/>
          </a:xfrm>
          <a:custGeom>
            <a:avLst/>
            <a:gdLst/>
            <a:ahLst/>
            <a:cxnLst/>
            <a:rect l="0" t="0" r="0" b="0"/>
            <a:pathLst>
              <a:path w="139700" h="546100">
                <a:moveTo>
                  <a:pt x="101600" y="139700"/>
                </a:moveTo>
                <a:lnTo>
                  <a:pt x="76200" y="254000"/>
                </a:lnTo>
                <a:lnTo>
                  <a:pt x="0" y="546100"/>
                </a:lnTo>
                <a:lnTo>
                  <a:pt x="0" y="533400"/>
                </a:lnTo>
                <a:lnTo>
                  <a:pt x="101600" y="139700"/>
                </a:lnTo>
                <a:lnTo>
                  <a:pt x="76200" y="254000"/>
                </a:lnTo>
                <a:lnTo>
                  <a:pt x="114300" y="101600"/>
                </a:lnTo>
                <a:lnTo>
                  <a:pt x="114300" y="63500"/>
                </a:lnTo>
                <a:lnTo>
                  <a:pt x="139700" y="0"/>
                </a:lnTo>
                <a:lnTo>
                  <a:pt x="139700" y="12700"/>
                </a:lnTo>
                <a:lnTo>
                  <a:pt x="1016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93" name="Freeform 4593"/>
          <p:cNvSpPr/>
          <p:nvPr/>
        </p:nvSpPr>
        <p:spPr>
          <a:xfrm rot="-5400000">
            <a:off x="4505087" y="3032999"/>
            <a:ext cx="5715" cy="20478"/>
          </a:xfrm>
          <a:custGeom>
            <a:avLst/>
            <a:gdLst/>
            <a:ahLst/>
            <a:cxnLst/>
            <a:rect l="0" t="0" r="0" b="0"/>
            <a:pathLst>
              <a:path w="152400" h="546100">
                <a:moveTo>
                  <a:pt x="114300" y="139700"/>
                </a:moveTo>
                <a:lnTo>
                  <a:pt x="76200" y="254000"/>
                </a:lnTo>
                <a:lnTo>
                  <a:pt x="127000" y="101600"/>
                </a:lnTo>
                <a:lnTo>
                  <a:pt x="127000" y="63500"/>
                </a:lnTo>
                <a:lnTo>
                  <a:pt x="152400" y="0"/>
                </a:lnTo>
                <a:lnTo>
                  <a:pt x="152400" y="12700"/>
                </a:lnTo>
                <a:lnTo>
                  <a:pt x="114300" y="139700"/>
                </a:lnTo>
                <a:lnTo>
                  <a:pt x="76200" y="254000"/>
                </a:lnTo>
                <a:lnTo>
                  <a:pt x="12700" y="546100"/>
                </a:lnTo>
                <a:lnTo>
                  <a:pt x="0" y="546100"/>
                </a:lnTo>
                <a:lnTo>
                  <a:pt x="12700" y="546100"/>
                </a:lnTo>
                <a:lnTo>
                  <a:pt x="12700" y="533400"/>
                </a:lnTo>
                <a:lnTo>
                  <a:pt x="1143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94" name="Freeform 4594"/>
          <p:cNvSpPr/>
          <p:nvPr/>
        </p:nvSpPr>
        <p:spPr>
          <a:xfrm rot="-5400000">
            <a:off x="4505087" y="3053002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95" name="Freeform 4595"/>
          <p:cNvSpPr/>
          <p:nvPr/>
        </p:nvSpPr>
        <p:spPr>
          <a:xfrm rot="-5400000">
            <a:off x="4505087" y="3053002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96" name="Freeform 4596"/>
          <p:cNvSpPr/>
          <p:nvPr/>
        </p:nvSpPr>
        <p:spPr>
          <a:xfrm rot="-5400000">
            <a:off x="4505087" y="3053002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97" name="Freeform 4597"/>
          <p:cNvSpPr/>
          <p:nvPr/>
        </p:nvSpPr>
        <p:spPr>
          <a:xfrm rot="-5400000">
            <a:off x="4505087" y="3053002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98" name="Freeform 4598"/>
          <p:cNvSpPr/>
          <p:nvPr/>
        </p:nvSpPr>
        <p:spPr>
          <a:xfrm rot="-5400000">
            <a:off x="4505087" y="3053002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99" name="Freeform 4599"/>
          <p:cNvSpPr/>
          <p:nvPr/>
        </p:nvSpPr>
        <p:spPr>
          <a:xfrm rot="-5400000">
            <a:off x="4505087" y="3053002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00" name="Freeform 4600"/>
          <p:cNvSpPr/>
          <p:nvPr/>
        </p:nvSpPr>
        <p:spPr>
          <a:xfrm rot="-5400000">
            <a:off x="4505087" y="3053002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01" name="Freeform 4601"/>
          <p:cNvSpPr/>
          <p:nvPr/>
        </p:nvSpPr>
        <p:spPr>
          <a:xfrm rot="-5400000">
            <a:off x="4505087" y="3053002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02" name="Freeform 4602"/>
          <p:cNvSpPr/>
          <p:nvPr/>
        </p:nvSpPr>
        <p:spPr>
          <a:xfrm rot="-5400000">
            <a:off x="4505087" y="3053002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03" name="Freeform 4603"/>
          <p:cNvSpPr/>
          <p:nvPr/>
        </p:nvSpPr>
        <p:spPr>
          <a:xfrm rot="-5400000">
            <a:off x="4505087" y="3053002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04" name="Freeform 4604"/>
          <p:cNvSpPr/>
          <p:nvPr/>
        </p:nvSpPr>
        <p:spPr>
          <a:xfrm rot="-5400000">
            <a:off x="4505087" y="3053002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05" name="Freeform 4605"/>
          <p:cNvSpPr/>
          <p:nvPr/>
        </p:nvSpPr>
        <p:spPr>
          <a:xfrm rot="-5400000">
            <a:off x="4505087" y="3053002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06" name="Freeform 4606"/>
          <p:cNvSpPr/>
          <p:nvPr/>
        </p:nvSpPr>
        <p:spPr>
          <a:xfrm rot="-5400000">
            <a:off x="4505087" y="3053002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07" name="Freeform 4607"/>
          <p:cNvSpPr/>
          <p:nvPr/>
        </p:nvSpPr>
        <p:spPr>
          <a:xfrm rot="-5400000">
            <a:off x="4505087" y="3053002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08" name="Freeform 4608"/>
          <p:cNvSpPr/>
          <p:nvPr/>
        </p:nvSpPr>
        <p:spPr>
          <a:xfrm rot="-5400000">
            <a:off x="4505326" y="3052763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2700"/>
                </a:moveTo>
                <a:lnTo>
                  <a:pt x="0" y="0"/>
                </a:lnTo>
                <a:lnTo>
                  <a:pt x="533400" y="139700"/>
                </a:lnTo>
                <a:lnTo>
                  <a:pt x="533400" y="1524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09" name="Freeform 4609"/>
          <p:cNvSpPr/>
          <p:nvPr/>
        </p:nvSpPr>
        <p:spPr>
          <a:xfrm rot="-5400000">
            <a:off x="4505564" y="3053002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10" name="Freeform 4610"/>
          <p:cNvSpPr/>
          <p:nvPr/>
        </p:nvSpPr>
        <p:spPr>
          <a:xfrm rot="-5400000">
            <a:off x="4505564" y="3053002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11" name="Freeform 4611"/>
          <p:cNvSpPr/>
          <p:nvPr/>
        </p:nvSpPr>
        <p:spPr>
          <a:xfrm rot="-5400000">
            <a:off x="4505564" y="3053002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12" name="Freeform 4612"/>
          <p:cNvSpPr/>
          <p:nvPr/>
        </p:nvSpPr>
        <p:spPr>
          <a:xfrm rot="-5400000">
            <a:off x="4505564" y="3053002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13" name="Freeform 4613"/>
          <p:cNvSpPr/>
          <p:nvPr/>
        </p:nvSpPr>
        <p:spPr>
          <a:xfrm rot="-5400000">
            <a:off x="4505564" y="3053002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14" name="Freeform 4614"/>
          <p:cNvSpPr/>
          <p:nvPr/>
        </p:nvSpPr>
        <p:spPr>
          <a:xfrm rot="-5400000">
            <a:off x="4505564" y="3053002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15" name="Freeform 4615"/>
          <p:cNvSpPr/>
          <p:nvPr/>
        </p:nvSpPr>
        <p:spPr>
          <a:xfrm rot="-5400000">
            <a:off x="4505564" y="3053002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5207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16" name="Freeform 4616"/>
          <p:cNvSpPr/>
          <p:nvPr/>
        </p:nvSpPr>
        <p:spPr>
          <a:xfrm rot="-5400000">
            <a:off x="4505802" y="3053240"/>
            <a:ext cx="19526" cy="5238"/>
          </a:xfrm>
          <a:custGeom>
            <a:avLst/>
            <a:gdLst/>
            <a:ahLst/>
            <a:cxnLst/>
            <a:rect l="0" t="0" r="0" b="0"/>
            <a:pathLst>
              <a:path w="520700" h="139700">
                <a:moveTo>
                  <a:pt x="0" y="0"/>
                </a:moveTo>
                <a:lnTo>
                  <a:pt x="5207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17" name="Freeform 4617"/>
          <p:cNvSpPr/>
          <p:nvPr/>
        </p:nvSpPr>
        <p:spPr>
          <a:xfrm rot="-5400000">
            <a:off x="4505802" y="3053240"/>
            <a:ext cx="19526" cy="5238"/>
          </a:xfrm>
          <a:custGeom>
            <a:avLst/>
            <a:gdLst/>
            <a:ahLst/>
            <a:cxnLst/>
            <a:rect l="0" t="0" r="0" b="0"/>
            <a:pathLst>
              <a:path w="520700" h="139700">
                <a:moveTo>
                  <a:pt x="0" y="0"/>
                </a:moveTo>
                <a:lnTo>
                  <a:pt x="5207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18" name="Freeform 4618"/>
          <p:cNvSpPr/>
          <p:nvPr/>
        </p:nvSpPr>
        <p:spPr>
          <a:xfrm rot="-5400000">
            <a:off x="4505802" y="3053240"/>
            <a:ext cx="19526" cy="5238"/>
          </a:xfrm>
          <a:custGeom>
            <a:avLst/>
            <a:gdLst/>
            <a:ahLst/>
            <a:cxnLst/>
            <a:rect l="0" t="0" r="0" b="0"/>
            <a:pathLst>
              <a:path w="520700" h="139700">
                <a:moveTo>
                  <a:pt x="0" y="0"/>
                </a:moveTo>
                <a:lnTo>
                  <a:pt x="5207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19" name="Freeform 4619"/>
          <p:cNvSpPr/>
          <p:nvPr/>
        </p:nvSpPr>
        <p:spPr>
          <a:xfrm rot="-5400000">
            <a:off x="4505802" y="3053240"/>
            <a:ext cx="19526" cy="5238"/>
          </a:xfrm>
          <a:custGeom>
            <a:avLst/>
            <a:gdLst/>
            <a:ahLst/>
            <a:cxnLst/>
            <a:rect l="0" t="0" r="0" b="0"/>
            <a:pathLst>
              <a:path w="520700" h="139700">
                <a:moveTo>
                  <a:pt x="0" y="0"/>
                </a:moveTo>
                <a:lnTo>
                  <a:pt x="5207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20" name="Freeform 4620"/>
          <p:cNvSpPr/>
          <p:nvPr/>
        </p:nvSpPr>
        <p:spPr>
          <a:xfrm rot="-5400000">
            <a:off x="4505802" y="3053240"/>
            <a:ext cx="19526" cy="5238"/>
          </a:xfrm>
          <a:custGeom>
            <a:avLst/>
            <a:gdLst/>
            <a:ahLst/>
            <a:cxnLst/>
            <a:rect l="0" t="0" r="0" b="0"/>
            <a:pathLst>
              <a:path w="520700" h="139700">
                <a:moveTo>
                  <a:pt x="0" y="0"/>
                </a:moveTo>
                <a:lnTo>
                  <a:pt x="5207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21" name="Freeform 4621"/>
          <p:cNvSpPr/>
          <p:nvPr/>
        </p:nvSpPr>
        <p:spPr>
          <a:xfrm rot="-5400000">
            <a:off x="4505564" y="3053002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20700" y="139700"/>
                </a:ln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22" name="Freeform 4622"/>
          <p:cNvSpPr/>
          <p:nvPr/>
        </p:nvSpPr>
        <p:spPr>
          <a:xfrm rot="-5400000">
            <a:off x="4505564" y="3053002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23" name="Freeform 4623"/>
          <p:cNvSpPr/>
          <p:nvPr/>
        </p:nvSpPr>
        <p:spPr>
          <a:xfrm rot="-5400000">
            <a:off x="4505564" y="3053002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24" name="Freeform 4624"/>
          <p:cNvSpPr/>
          <p:nvPr/>
        </p:nvSpPr>
        <p:spPr>
          <a:xfrm rot="-5400000">
            <a:off x="4505564" y="3053002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25" name="Freeform 4625"/>
          <p:cNvSpPr/>
          <p:nvPr/>
        </p:nvSpPr>
        <p:spPr>
          <a:xfrm rot="-5400000">
            <a:off x="4505564" y="3053002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26" name="Freeform 4626"/>
          <p:cNvSpPr/>
          <p:nvPr/>
        </p:nvSpPr>
        <p:spPr>
          <a:xfrm rot="-5400000">
            <a:off x="4505564" y="3053002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27" name="Freeform 4627"/>
          <p:cNvSpPr/>
          <p:nvPr/>
        </p:nvSpPr>
        <p:spPr>
          <a:xfrm rot="-5400000">
            <a:off x="4505564" y="3053002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28" name="Freeform 4628"/>
          <p:cNvSpPr/>
          <p:nvPr/>
        </p:nvSpPr>
        <p:spPr>
          <a:xfrm rot="-5400000">
            <a:off x="4505326" y="3052763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0"/>
                </a:moveTo>
                <a:lnTo>
                  <a:pt x="0" y="12700"/>
                </a:lnTo>
                <a:lnTo>
                  <a:pt x="533400" y="152400"/>
                </a:ln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29" name="Freeform 4629"/>
          <p:cNvSpPr/>
          <p:nvPr/>
        </p:nvSpPr>
        <p:spPr>
          <a:xfrm rot="-5400000">
            <a:off x="4505087" y="3053002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30" name="Freeform 4630"/>
          <p:cNvSpPr/>
          <p:nvPr/>
        </p:nvSpPr>
        <p:spPr>
          <a:xfrm rot="-5400000">
            <a:off x="4485323" y="3047524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2700"/>
                </a:moveTo>
                <a:lnTo>
                  <a:pt x="0" y="0"/>
                </a:lnTo>
                <a:lnTo>
                  <a:pt x="533400" y="139700"/>
                </a:lnTo>
                <a:lnTo>
                  <a:pt x="533400" y="1524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31" name="Freeform 4631"/>
          <p:cNvSpPr/>
          <p:nvPr/>
        </p:nvSpPr>
        <p:spPr>
          <a:xfrm rot="-5400000">
            <a:off x="4428887" y="3127773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393700" y="38100"/>
                </a:moveTo>
                <a:lnTo>
                  <a:pt x="292100" y="76200"/>
                </a:lnTo>
                <a:lnTo>
                  <a:pt x="0" y="165100"/>
                </a:lnTo>
                <a:lnTo>
                  <a:pt x="12700" y="165100"/>
                </a:lnTo>
                <a:lnTo>
                  <a:pt x="393700" y="38100"/>
                </a:lnTo>
                <a:lnTo>
                  <a:pt x="292100" y="76200"/>
                </a:lnTo>
                <a:lnTo>
                  <a:pt x="444500" y="25400"/>
                </a:lnTo>
                <a:lnTo>
                  <a:pt x="469900" y="12700"/>
                </a:lnTo>
                <a:lnTo>
                  <a:pt x="533400" y="0"/>
                </a:lnTo>
                <a:lnTo>
                  <a:pt x="520700" y="0"/>
                </a:lnTo>
                <a:lnTo>
                  <a:pt x="3937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32" name="Freeform 4632"/>
          <p:cNvSpPr/>
          <p:nvPr/>
        </p:nvSpPr>
        <p:spPr>
          <a:xfrm rot="-5400000">
            <a:off x="4448414" y="3121105"/>
            <a:ext cx="20478" cy="6667"/>
          </a:xfrm>
          <a:custGeom>
            <a:avLst/>
            <a:gdLst/>
            <a:ahLst/>
            <a:cxnLst/>
            <a:rect l="0" t="0" r="0" b="0"/>
            <a:pathLst>
              <a:path w="546100" h="177800">
                <a:moveTo>
                  <a:pt x="406400" y="38100"/>
                </a:moveTo>
                <a:lnTo>
                  <a:pt x="292100" y="76200"/>
                </a:lnTo>
                <a:lnTo>
                  <a:pt x="444500" y="25400"/>
                </a:lnTo>
                <a:lnTo>
                  <a:pt x="482600" y="12700"/>
                </a:lnTo>
                <a:lnTo>
                  <a:pt x="546100" y="0"/>
                </a:lnTo>
                <a:lnTo>
                  <a:pt x="533400" y="0"/>
                </a:lnTo>
                <a:lnTo>
                  <a:pt x="406400" y="38100"/>
                </a:lnTo>
                <a:lnTo>
                  <a:pt x="292100" y="76200"/>
                </a:lnTo>
                <a:lnTo>
                  <a:pt x="12700" y="177800"/>
                </a:lnTo>
                <a:lnTo>
                  <a:pt x="0" y="177800"/>
                </a:lnTo>
                <a:lnTo>
                  <a:pt x="12700" y="177800"/>
                </a:lnTo>
                <a:lnTo>
                  <a:pt x="12700" y="165100"/>
                </a:lnTo>
                <a:lnTo>
                  <a:pt x="4064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33" name="Freeform 4633"/>
          <p:cNvSpPr/>
          <p:nvPr/>
        </p:nvSpPr>
        <p:spPr>
          <a:xfrm rot="-5400000">
            <a:off x="4448413" y="3127296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0" y="0"/>
                </a:moveTo>
                <a:lnTo>
                  <a:pt x="1778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34" name="Freeform 4634"/>
          <p:cNvSpPr/>
          <p:nvPr/>
        </p:nvSpPr>
        <p:spPr>
          <a:xfrm rot="-5400000">
            <a:off x="4448413" y="3127296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0" y="0"/>
                </a:moveTo>
                <a:lnTo>
                  <a:pt x="177800" y="520700"/>
                </a:ln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35" name="Freeform 4635"/>
          <p:cNvSpPr/>
          <p:nvPr/>
        </p:nvSpPr>
        <p:spPr>
          <a:xfrm rot="-5400000">
            <a:off x="4448651" y="3127535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0" y="0"/>
                </a:move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36" name="Freeform 4636"/>
          <p:cNvSpPr/>
          <p:nvPr/>
        </p:nvSpPr>
        <p:spPr>
          <a:xfrm rot="-5400000">
            <a:off x="4448651" y="3127535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0" y="0"/>
                </a:move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37" name="Freeform 4637"/>
          <p:cNvSpPr/>
          <p:nvPr/>
        </p:nvSpPr>
        <p:spPr>
          <a:xfrm rot="-5400000">
            <a:off x="4448651" y="3127535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0" y="0"/>
                </a:move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38" name="Freeform 4638"/>
          <p:cNvSpPr/>
          <p:nvPr/>
        </p:nvSpPr>
        <p:spPr>
          <a:xfrm rot="-5400000">
            <a:off x="4448651" y="3127535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0" y="0"/>
                </a:move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39" name="Freeform 4639"/>
          <p:cNvSpPr/>
          <p:nvPr/>
        </p:nvSpPr>
        <p:spPr>
          <a:xfrm rot="-5400000">
            <a:off x="4448651" y="3127535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0" y="0"/>
                </a:move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40" name="Freeform 4640"/>
          <p:cNvSpPr/>
          <p:nvPr/>
        </p:nvSpPr>
        <p:spPr>
          <a:xfrm rot="-5400000">
            <a:off x="4448651" y="3127535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0" y="0"/>
                </a:move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41" name="Freeform 4641"/>
          <p:cNvSpPr/>
          <p:nvPr/>
        </p:nvSpPr>
        <p:spPr>
          <a:xfrm rot="-5400000">
            <a:off x="4448651" y="3127535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0" y="0"/>
                </a:move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42" name="Freeform 4642"/>
          <p:cNvSpPr/>
          <p:nvPr/>
        </p:nvSpPr>
        <p:spPr>
          <a:xfrm rot="-5400000">
            <a:off x="4448413" y="3127773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0" y="0"/>
                </a:moveTo>
                <a:lnTo>
                  <a:pt x="12700" y="0"/>
                </a:lnTo>
                <a:lnTo>
                  <a:pt x="1778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43" name="Freeform 4643"/>
          <p:cNvSpPr/>
          <p:nvPr/>
        </p:nvSpPr>
        <p:spPr>
          <a:xfrm rot="-5400000">
            <a:off x="4448413" y="3127773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0" y="0"/>
                </a:moveTo>
                <a:lnTo>
                  <a:pt x="1778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44" name="Freeform 4644"/>
          <p:cNvSpPr/>
          <p:nvPr/>
        </p:nvSpPr>
        <p:spPr>
          <a:xfrm rot="-5400000">
            <a:off x="4448413" y="3127773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0" y="0"/>
                </a:moveTo>
                <a:lnTo>
                  <a:pt x="1778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45" name="Freeform 4645"/>
          <p:cNvSpPr/>
          <p:nvPr/>
        </p:nvSpPr>
        <p:spPr>
          <a:xfrm rot="-5400000">
            <a:off x="4448413" y="3127773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0" y="0"/>
                </a:moveTo>
                <a:lnTo>
                  <a:pt x="1778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46" name="Freeform 4646"/>
          <p:cNvSpPr/>
          <p:nvPr/>
        </p:nvSpPr>
        <p:spPr>
          <a:xfrm rot="-5400000">
            <a:off x="4448413" y="3127773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0" y="0"/>
                </a:moveTo>
                <a:lnTo>
                  <a:pt x="1778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47" name="Freeform 4647"/>
          <p:cNvSpPr/>
          <p:nvPr/>
        </p:nvSpPr>
        <p:spPr>
          <a:xfrm rot="-5400000">
            <a:off x="4448651" y="3127535"/>
            <a:ext cx="6667" cy="20002"/>
          </a:xfrm>
          <a:custGeom>
            <a:avLst/>
            <a:gdLst/>
            <a:ahLst/>
            <a:cxnLst/>
            <a:rect l="0" t="0" r="0" b="0"/>
            <a:pathLst>
              <a:path w="177800" h="533400">
                <a:moveTo>
                  <a:pt x="0" y="0"/>
                </a:moveTo>
                <a:lnTo>
                  <a:pt x="177800" y="520700"/>
                </a:lnTo>
                <a:lnTo>
                  <a:pt x="177800" y="533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48" name="Freeform 4648"/>
          <p:cNvSpPr/>
          <p:nvPr/>
        </p:nvSpPr>
        <p:spPr>
          <a:xfrm rot="-5400000">
            <a:off x="4448651" y="3127535"/>
            <a:ext cx="6667" cy="20002"/>
          </a:xfrm>
          <a:custGeom>
            <a:avLst/>
            <a:gdLst/>
            <a:ahLst/>
            <a:cxnLst/>
            <a:rect l="0" t="0" r="0" b="0"/>
            <a:pathLst>
              <a:path w="177800" h="533400">
                <a:moveTo>
                  <a:pt x="0" y="0"/>
                </a:moveTo>
                <a:lnTo>
                  <a:pt x="177800" y="533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49" name="Freeform 4649"/>
          <p:cNvSpPr/>
          <p:nvPr/>
        </p:nvSpPr>
        <p:spPr>
          <a:xfrm rot="-5400000">
            <a:off x="4448651" y="3127535"/>
            <a:ext cx="6667" cy="20002"/>
          </a:xfrm>
          <a:custGeom>
            <a:avLst/>
            <a:gdLst/>
            <a:ahLst/>
            <a:cxnLst/>
            <a:rect l="0" t="0" r="0" b="0"/>
            <a:pathLst>
              <a:path w="177800" h="533400">
                <a:moveTo>
                  <a:pt x="0" y="0"/>
                </a:moveTo>
                <a:lnTo>
                  <a:pt x="177800" y="533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50" name="Freeform 4650"/>
          <p:cNvSpPr/>
          <p:nvPr/>
        </p:nvSpPr>
        <p:spPr>
          <a:xfrm rot="-5400000">
            <a:off x="4448651" y="3127535"/>
            <a:ext cx="6667" cy="20002"/>
          </a:xfrm>
          <a:custGeom>
            <a:avLst/>
            <a:gdLst/>
            <a:ahLst/>
            <a:cxnLst/>
            <a:rect l="0" t="0" r="0" b="0"/>
            <a:pathLst>
              <a:path w="177800" h="533400">
                <a:moveTo>
                  <a:pt x="0" y="0"/>
                </a:moveTo>
                <a:lnTo>
                  <a:pt x="177800" y="533400"/>
                </a:lnTo>
                <a:lnTo>
                  <a:pt x="165100" y="533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51" name="Freeform 4651"/>
          <p:cNvSpPr/>
          <p:nvPr/>
        </p:nvSpPr>
        <p:spPr>
          <a:xfrm rot="-5400000">
            <a:off x="4448889" y="3127773"/>
            <a:ext cx="6191" cy="20002"/>
          </a:xfrm>
          <a:custGeom>
            <a:avLst/>
            <a:gdLst/>
            <a:ahLst/>
            <a:cxnLst/>
            <a:rect l="0" t="0" r="0" b="0"/>
            <a:pathLst>
              <a:path w="165100" h="533400">
                <a:moveTo>
                  <a:pt x="0" y="0"/>
                </a:moveTo>
                <a:lnTo>
                  <a:pt x="165100" y="533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52" name="Freeform 4652"/>
          <p:cNvSpPr/>
          <p:nvPr/>
        </p:nvSpPr>
        <p:spPr>
          <a:xfrm rot="-5400000">
            <a:off x="4448889" y="3127773"/>
            <a:ext cx="6191" cy="20002"/>
          </a:xfrm>
          <a:custGeom>
            <a:avLst/>
            <a:gdLst/>
            <a:ahLst/>
            <a:cxnLst/>
            <a:rect l="0" t="0" r="0" b="0"/>
            <a:pathLst>
              <a:path w="165100" h="533400">
                <a:moveTo>
                  <a:pt x="0" y="0"/>
                </a:moveTo>
                <a:lnTo>
                  <a:pt x="165100" y="533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53" name="Freeform 4653"/>
          <p:cNvSpPr/>
          <p:nvPr/>
        </p:nvSpPr>
        <p:spPr>
          <a:xfrm rot="-5400000">
            <a:off x="4448889" y="3127773"/>
            <a:ext cx="6191" cy="20002"/>
          </a:xfrm>
          <a:custGeom>
            <a:avLst/>
            <a:gdLst/>
            <a:ahLst/>
            <a:cxnLst/>
            <a:rect l="0" t="0" r="0" b="0"/>
            <a:pathLst>
              <a:path w="165100" h="533400">
                <a:moveTo>
                  <a:pt x="0" y="0"/>
                </a:moveTo>
                <a:lnTo>
                  <a:pt x="165100" y="533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54" name="Freeform 4654"/>
          <p:cNvSpPr/>
          <p:nvPr/>
        </p:nvSpPr>
        <p:spPr>
          <a:xfrm rot="-5400000">
            <a:off x="4448889" y="3127773"/>
            <a:ext cx="6191" cy="20002"/>
          </a:xfrm>
          <a:custGeom>
            <a:avLst/>
            <a:gdLst/>
            <a:ahLst/>
            <a:cxnLst/>
            <a:rect l="0" t="0" r="0" b="0"/>
            <a:pathLst>
              <a:path w="165100" h="533400">
                <a:moveTo>
                  <a:pt x="0" y="0"/>
                </a:moveTo>
                <a:lnTo>
                  <a:pt x="165100" y="533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55" name="Freeform 4655"/>
          <p:cNvSpPr/>
          <p:nvPr/>
        </p:nvSpPr>
        <p:spPr>
          <a:xfrm rot="-5400000">
            <a:off x="4448889" y="3127773"/>
            <a:ext cx="6191" cy="20002"/>
          </a:xfrm>
          <a:custGeom>
            <a:avLst/>
            <a:gdLst/>
            <a:ahLst/>
            <a:cxnLst/>
            <a:rect l="0" t="0" r="0" b="0"/>
            <a:pathLst>
              <a:path w="165100" h="533400">
                <a:moveTo>
                  <a:pt x="0" y="0"/>
                </a:moveTo>
                <a:lnTo>
                  <a:pt x="165100" y="533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56" name="Freeform 4656"/>
          <p:cNvSpPr/>
          <p:nvPr/>
        </p:nvSpPr>
        <p:spPr>
          <a:xfrm rot="-5400000">
            <a:off x="4448889" y="3127773"/>
            <a:ext cx="6191" cy="20002"/>
          </a:xfrm>
          <a:custGeom>
            <a:avLst/>
            <a:gdLst/>
            <a:ahLst/>
            <a:cxnLst/>
            <a:rect l="0" t="0" r="0" b="0"/>
            <a:pathLst>
              <a:path w="165100" h="533400">
                <a:moveTo>
                  <a:pt x="0" y="0"/>
                </a:moveTo>
                <a:lnTo>
                  <a:pt x="165100" y="533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57" name="Freeform 4657"/>
          <p:cNvSpPr/>
          <p:nvPr/>
        </p:nvSpPr>
        <p:spPr>
          <a:xfrm rot="-5400000">
            <a:off x="4448889" y="3127773"/>
            <a:ext cx="6191" cy="20002"/>
          </a:xfrm>
          <a:custGeom>
            <a:avLst/>
            <a:gdLst/>
            <a:ahLst/>
            <a:cxnLst/>
            <a:rect l="0" t="0" r="0" b="0"/>
            <a:pathLst>
              <a:path w="165100" h="533400">
                <a:moveTo>
                  <a:pt x="0" y="0"/>
                </a:moveTo>
                <a:lnTo>
                  <a:pt x="165100" y="533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58" name="Freeform 4658"/>
          <p:cNvSpPr/>
          <p:nvPr/>
        </p:nvSpPr>
        <p:spPr>
          <a:xfrm rot="-5400000">
            <a:off x="4448889" y="3127773"/>
            <a:ext cx="6191" cy="20002"/>
          </a:xfrm>
          <a:custGeom>
            <a:avLst/>
            <a:gdLst/>
            <a:ahLst/>
            <a:cxnLst/>
            <a:rect l="0" t="0" r="0" b="0"/>
            <a:pathLst>
              <a:path w="165100" h="533400">
                <a:moveTo>
                  <a:pt x="0" y="0"/>
                </a:moveTo>
                <a:lnTo>
                  <a:pt x="165100" y="533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59" name="Freeform 4659"/>
          <p:cNvSpPr/>
          <p:nvPr/>
        </p:nvSpPr>
        <p:spPr>
          <a:xfrm rot="-5400000">
            <a:off x="4448889" y="3127773"/>
            <a:ext cx="6191" cy="20002"/>
          </a:xfrm>
          <a:custGeom>
            <a:avLst/>
            <a:gdLst/>
            <a:ahLst/>
            <a:cxnLst/>
            <a:rect l="0" t="0" r="0" b="0"/>
            <a:pathLst>
              <a:path w="165100" h="533400">
                <a:moveTo>
                  <a:pt x="0" y="0"/>
                </a:moveTo>
                <a:lnTo>
                  <a:pt x="165100" y="533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60" name="Freeform 4660"/>
          <p:cNvSpPr/>
          <p:nvPr/>
        </p:nvSpPr>
        <p:spPr>
          <a:xfrm rot="-5400000">
            <a:off x="4448889" y="3127773"/>
            <a:ext cx="6191" cy="20002"/>
          </a:xfrm>
          <a:custGeom>
            <a:avLst/>
            <a:gdLst/>
            <a:ahLst/>
            <a:cxnLst/>
            <a:rect l="0" t="0" r="0" b="0"/>
            <a:pathLst>
              <a:path w="165100" h="533400">
                <a:moveTo>
                  <a:pt x="0" y="0"/>
                </a:moveTo>
                <a:lnTo>
                  <a:pt x="165100" y="533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61" name="Freeform 4661"/>
          <p:cNvSpPr/>
          <p:nvPr/>
        </p:nvSpPr>
        <p:spPr>
          <a:xfrm rot="-5400000">
            <a:off x="4448889" y="3127773"/>
            <a:ext cx="6191" cy="20002"/>
          </a:xfrm>
          <a:custGeom>
            <a:avLst/>
            <a:gdLst/>
            <a:ahLst/>
            <a:cxnLst/>
            <a:rect l="0" t="0" r="0" b="0"/>
            <a:pathLst>
              <a:path w="165100" h="533400">
                <a:moveTo>
                  <a:pt x="0" y="0"/>
                </a:moveTo>
                <a:lnTo>
                  <a:pt x="165100" y="533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62" name="Freeform 4662"/>
          <p:cNvSpPr/>
          <p:nvPr/>
        </p:nvSpPr>
        <p:spPr>
          <a:xfrm rot="-5400000">
            <a:off x="4448889" y="3127773"/>
            <a:ext cx="6191" cy="20002"/>
          </a:xfrm>
          <a:custGeom>
            <a:avLst/>
            <a:gdLst/>
            <a:ahLst/>
            <a:cxnLst/>
            <a:rect l="0" t="0" r="0" b="0"/>
            <a:pathLst>
              <a:path w="165100" h="533400">
                <a:moveTo>
                  <a:pt x="0" y="0"/>
                </a:moveTo>
                <a:lnTo>
                  <a:pt x="165100" y="533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63" name="Freeform 4663"/>
          <p:cNvSpPr/>
          <p:nvPr/>
        </p:nvSpPr>
        <p:spPr>
          <a:xfrm rot="-5400000">
            <a:off x="4448651" y="3127535"/>
            <a:ext cx="6667" cy="20002"/>
          </a:xfrm>
          <a:custGeom>
            <a:avLst/>
            <a:gdLst/>
            <a:ahLst/>
            <a:cxnLst/>
            <a:rect l="0" t="0" r="0" b="0"/>
            <a:pathLst>
              <a:path w="177800" h="533400">
                <a:moveTo>
                  <a:pt x="0" y="0"/>
                </a:moveTo>
                <a:lnTo>
                  <a:pt x="165100" y="533400"/>
                </a:lnTo>
                <a:lnTo>
                  <a:pt x="177800" y="533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64" name="Freeform 4664"/>
          <p:cNvSpPr/>
          <p:nvPr/>
        </p:nvSpPr>
        <p:spPr>
          <a:xfrm rot="-5400000">
            <a:off x="4448651" y="3127535"/>
            <a:ext cx="6667" cy="20002"/>
          </a:xfrm>
          <a:custGeom>
            <a:avLst/>
            <a:gdLst/>
            <a:ahLst/>
            <a:cxnLst/>
            <a:rect l="0" t="0" r="0" b="0"/>
            <a:pathLst>
              <a:path w="177800" h="533400">
                <a:moveTo>
                  <a:pt x="0" y="0"/>
                </a:moveTo>
                <a:lnTo>
                  <a:pt x="177800" y="533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65" name="Freeform 4665"/>
          <p:cNvSpPr/>
          <p:nvPr/>
        </p:nvSpPr>
        <p:spPr>
          <a:xfrm rot="-5400000">
            <a:off x="4448651" y="3127535"/>
            <a:ext cx="6667" cy="20002"/>
          </a:xfrm>
          <a:custGeom>
            <a:avLst/>
            <a:gdLst/>
            <a:ahLst/>
            <a:cxnLst/>
            <a:rect l="0" t="0" r="0" b="0"/>
            <a:pathLst>
              <a:path w="177800" h="533400">
                <a:moveTo>
                  <a:pt x="0" y="0"/>
                </a:moveTo>
                <a:lnTo>
                  <a:pt x="177800" y="533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66" name="Freeform 4666"/>
          <p:cNvSpPr/>
          <p:nvPr/>
        </p:nvSpPr>
        <p:spPr>
          <a:xfrm rot="-5400000">
            <a:off x="4448651" y="3127535"/>
            <a:ext cx="6667" cy="20002"/>
          </a:xfrm>
          <a:custGeom>
            <a:avLst/>
            <a:gdLst/>
            <a:ahLst/>
            <a:cxnLst/>
            <a:rect l="0" t="0" r="0" b="0"/>
            <a:pathLst>
              <a:path w="177800" h="533400">
                <a:moveTo>
                  <a:pt x="0" y="0"/>
                </a:moveTo>
                <a:lnTo>
                  <a:pt x="177800" y="533400"/>
                </a:lnTo>
                <a:lnTo>
                  <a:pt x="1778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67" name="Freeform 4667"/>
          <p:cNvSpPr/>
          <p:nvPr/>
        </p:nvSpPr>
        <p:spPr>
          <a:xfrm rot="-5400000">
            <a:off x="4448413" y="3127773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0" y="0"/>
                </a:moveTo>
                <a:lnTo>
                  <a:pt x="1778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68" name="Freeform 4668"/>
          <p:cNvSpPr/>
          <p:nvPr/>
        </p:nvSpPr>
        <p:spPr>
          <a:xfrm rot="-5400000">
            <a:off x="4448413" y="3127773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0" y="0"/>
                </a:moveTo>
                <a:lnTo>
                  <a:pt x="1778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69" name="Freeform 4669"/>
          <p:cNvSpPr/>
          <p:nvPr/>
        </p:nvSpPr>
        <p:spPr>
          <a:xfrm rot="-5400000">
            <a:off x="4441984" y="3108008"/>
            <a:ext cx="7143" cy="19526"/>
          </a:xfrm>
          <a:custGeom>
            <a:avLst/>
            <a:gdLst/>
            <a:ahLst/>
            <a:cxnLst/>
            <a:rect l="0" t="0" r="0" b="0"/>
            <a:pathLst>
              <a:path w="190500" h="520700">
                <a:moveTo>
                  <a:pt x="0" y="0"/>
                </a:moveTo>
                <a:lnTo>
                  <a:pt x="12700" y="0"/>
                </a:lnTo>
                <a:lnTo>
                  <a:pt x="190500" y="520700"/>
                </a:lnTo>
                <a:lnTo>
                  <a:pt x="1778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70" name="Freeform 4670"/>
          <p:cNvSpPr/>
          <p:nvPr/>
        </p:nvSpPr>
        <p:spPr>
          <a:xfrm rot="-5400000">
            <a:off x="4522946" y="3028951"/>
            <a:ext cx="2381" cy="18573"/>
          </a:xfrm>
          <a:custGeom>
            <a:avLst/>
            <a:gdLst/>
            <a:ahLst/>
            <a:cxnLst/>
            <a:rect l="0" t="0" r="0" b="0"/>
            <a:pathLst>
              <a:path w="63500" h="495300">
                <a:moveTo>
                  <a:pt x="12700" y="114300"/>
                </a:moveTo>
                <a:lnTo>
                  <a:pt x="38100" y="266700"/>
                </a:lnTo>
                <a:lnTo>
                  <a:pt x="63500" y="495300"/>
                </a:lnTo>
                <a:lnTo>
                  <a:pt x="63500" y="482600"/>
                </a:lnTo>
                <a:lnTo>
                  <a:pt x="12700" y="114300"/>
                </a:lnTo>
                <a:lnTo>
                  <a:pt x="38100" y="266700"/>
                </a:lnTo>
                <a:lnTo>
                  <a:pt x="25400" y="139700"/>
                </a:lnTo>
                <a:lnTo>
                  <a:pt x="12700" y="101600"/>
                </a:lnTo>
                <a:lnTo>
                  <a:pt x="0" y="0"/>
                </a:lnTo>
                <a:lnTo>
                  <a:pt x="12700" y="114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71" name="Freeform 4671"/>
          <p:cNvSpPr/>
          <p:nvPr/>
        </p:nvSpPr>
        <p:spPr>
          <a:xfrm rot="-5400000">
            <a:off x="4520565" y="3008472"/>
            <a:ext cx="2381" cy="18573"/>
          </a:xfrm>
          <a:custGeom>
            <a:avLst/>
            <a:gdLst/>
            <a:ahLst/>
            <a:cxnLst/>
            <a:rect l="0" t="0" r="0" b="0"/>
            <a:pathLst>
              <a:path w="63500" h="495300">
                <a:moveTo>
                  <a:pt x="12700" y="114300"/>
                </a:moveTo>
                <a:lnTo>
                  <a:pt x="38100" y="266700"/>
                </a:lnTo>
                <a:lnTo>
                  <a:pt x="25400" y="139700"/>
                </a:lnTo>
                <a:lnTo>
                  <a:pt x="12700" y="101600"/>
                </a:lnTo>
                <a:lnTo>
                  <a:pt x="0" y="0"/>
                </a:lnTo>
                <a:lnTo>
                  <a:pt x="12700" y="114300"/>
                </a:lnTo>
                <a:lnTo>
                  <a:pt x="38100" y="266700"/>
                </a:lnTo>
                <a:lnTo>
                  <a:pt x="63500" y="495300"/>
                </a:lnTo>
                <a:lnTo>
                  <a:pt x="12700" y="114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72" name="Freeform 4672"/>
          <p:cNvSpPr/>
          <p:nvPr/>
        </p:nvSpPr>
        <p:spPr>
          <a:xfrm rot="-5400000">
            <a:off x="4521518" y="302561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73" name="Freeform 4673"/>
          <p:cNvSpPr/>
          <p:nvPr/>
        </p:nvSpPr>
        <p:spPr>
          <a:xfrm rot="-5400000">
            <a:off x="4521518" y="302561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74" name="Freeform 4674"/>
          <p:cNvSpPr/>
          <p:nvPr/>
        </p:nvSpPr>
        <p:spPr>
          <a:xfrm rot="-5400000">
            <a:off x="4521518" y="302561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75" name="Freeform 4675"/>
          <p:cNvSpPr/>
          <p:nvPr/>
        </p:nvSpPr>
        <p:spPr>
          <a:xfrm rot="-5400000">
            <a:off x="4521518" y="302561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76" name="Freeform 4676"/>
          <p:cNvSpPr/>
          <p:nvPr/>
        </p:nvSpPr>
        <p:spPr>
          <a:xfrm rot="-5400000">
            <a:off x="4521518" y="302561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77" name="Freeform 4677"/>
          <p:cNvSpPr/>
          <p:nvPr/>
        </p:nvSpPr>
        <p:spPr>
          <a:xfrm rot="-5400000">
            <a:off x="4521518" y="302561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78" name="Freeform 4678"/>
          <p:cNvSpPr/>
          <p:nvPr/>
        </p:nvSpPr>
        <p:spPr>
          <a:xfrm rot="-5400000">
            <a:off x="4521518" y="302561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79" name="Freeform 4679"/>
          <p:cNvSpPr/>
          <p:nvPr/>
        </p:nvSpPr>
        <p:spPr>
          <a:xfrm rot="-5400000">
            <a:off x="4521518" y="302561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80" name="Freeform 4680"/>
          <p:cNvSpPr/>
          <p:nvPr/>
        </p:nvSpPr>
        <p:spPr>
          <a:xfrm rot="-5400000">
            <a:off x="4521518" y="302561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546100" y="1270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81" name="Freeform 4681"/>
          <p:cNvSpPr/>
          <p:nvPr/>
        </p:nvSpPr>
        <p:spPr>
          <a:xfrm rot="-5400000">
            <a:off x="4521756" y="3025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50800"/>
                </a:moveTo>
                <a:lnTo>
                  <a:pt x="546100" y="0"/>
                </a:lnTo>
                <a:lnTo>
                  <a:pt x="0" y="50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82" name="Freeform 4682"/>
          <p:cNvSpPr/>
          <p:nvPr/>
        </p:nvSpPr>
        <p:spPr>
          <a:xfrm rot="-5400000">
            <a:off x="4521756" y="3025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50800"/>
                </a:moveTo>
                <a:lnTo>
                  <a:pt x="546100" y="0"/>
                </a:lnTo>
                <a:lnTo>
                  <a:pt x="0" y="50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83" name="Freeform 4683"/>
          <p:cNvSpPr/>
          <p:nvPr/>
        </p:nvSpPr>
        <p:spPr>
          <a:xfrm rot="-5400000">
            <a:off x="4521994" y="302561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0" y="50800"/>
                </a:ln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84" name="Freeform 4684"/>
          <p:cNvSpPr/>
          <p:nvPr/>
        </p:nvSpPr>
        <p:spPr>
          <a:xfrm rot="-5400000">
            <a:off x="4521994" y="302561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85" name="Freeform 4685"/>
          <p:cNvSpPr/>
          <p:nvPr/>
        </p:nvSpPr>
        <p:spPr>
          <a:xfrm rot="-5400000">
            <a:off x="4521994" y="302561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86" name="Freeform 4686"/>
          <p:cNvSpPr/>
          <p:nvPr/>
        </p:nvSpPr>
        <p:spPr>
          <a:xfrm rot="-5400000">
            <a:off x="4521994" y="302561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87" name="Freeform 4687"/>
          <p:cNvSpPr/>
          <p:nvPr/>
        </p:nvSpPr>
        <p:spPr>
          <a:xfrm rot="-5400000">
            <a:off x="4521994" y="302561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88" name="Freeform 4688"/>
          <p:cNvSpPr/>
          <p:nvPr/>
        </p:nvSpPr>
        <p:spPr>
          <a:xfrm rot="-5400000">
            <a:off x="4521994" y="302561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89" name="Freeform 4689"/>
          <p:cNvSpPr/>
          <p:nvPr/>
        </p:nvSpPr>
        <p:spPr>
          <a:xfrm rot="-5400000">
            <a:off x="4521994" y="302561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90" name="Freeform 4690"/>
          <p:cNvSpPr/>
          <p:nvPr/>
        </p:nvSpPr>
        <p:spPr>
          <a:xfrm rot="-5400000">
            <a:off x="4521994" y="302561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91" name="Freeform 4691"/>
          <p:cNvSpPr/>
          <p:nvPr/>
        </p:nvSpPr>
        <p:spPr>
          <a:xfrm rot="-5400000">
            <a:off x="4521994" y="302561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92" name="Freeform 4692"/>
          <p:cNvSpPr/>
          <p:nvPr/>
        </p:nvSpPr>
        <p:spPr>
          <a:xfrm rot="-5400000">
            <a:off x="4521994" y="302561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93" name="Freeform 4693"/>
          <p:cNvSpPr/>
          <p:nvPr/>
        </p:nvSpPr>
        <p:spPr>
          <a:xfrm rot="-5400000">
            <a:off x="4521994" y="302561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94" name="Freeform 4694"/>
          <p:cNvSpPr/>
          <p:nvPr/>
        </p:nvSpPr>
        <p:spPr>
          <a:xfrm rot="-5400000">
            <a:off x="4521994" y="302561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95" name="Freeform 4695"/>
          <p:cNvSpPr/>
          <p:nvPr/>
        </p:nvSpPr>
        <p:spPr>
          <a:xfrm rot="-5400000">
            <a:off x="4521994" y="302561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96" name="Freeform 4696"/>
          <p:cNvSpPr/>
          <p:nvPr/>
        </p:nvSpPr>
        <p:spPr>
          <a:xfrm rot="-5400000">
            <a:off x="4521994" y="302561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97" name="Freeform 4697"/>
          <p:cNvSpPr/>
          <p:nvPr/>
        </p:nvSpPr>
        <p:spPr>
          <a:xfrm rot="-5400000">
            <a:off x="4521994" y="302561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98" name="Freeform 4698"/>
          <p:cNvSpPr/>
          <p:nvPr/>
        </p:nvSpPr>
        <p:spPr>
          <a:xfrm rot="-5400000">
            <a:off x="4521994" y="302561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99" name="Freeform 4699"/>
          <p:cNvSpPr/>
          <p:nvPr/>
        </p:nvSpPr>
        <p:spPr>
          <a:xfrm rot="-5400000">
            <a:off x="4521994" y="302561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00" name="Freeform 4700"/>
          <p:cNvSpPr/>
          <p:nvPr/>
        </p:nvSpPr>
        <p:spPr>
          <a:xfrm rot="-5400000">
            <a:off x="4521994" y="302561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01" name="Freeform 4701"/>
          <p:cNvSpPr/>
          <p:nvPr/>
        </p:nvSpPr>
        <p:spPr>
          <a:xfrm rot="-5400000">
            <a:off x="4521994" y="302561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02" name="Freeform 4702"/>
          <p:cNvSpPr/>
          <p:nvPr/>
        </p:nvSpPr>
        <p:spPr>
          <a:xfrm rot="-5400000">
            <a:off x="4521994" y="302561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03" name="Freeform 4703"/>
          <p:cNvSpPr/>
          <p:nvPr/>
        </p:nvSpPr>
        <p:spPr>
          <a:xfrm rot="-5400000">
            <a:off x="4521994" y="302561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04" name="Freeform 4704"/>
          <p:cNvSpPr/>
          <p:nvPr/>
        </p:nvSpPr>
        <p:spPr>
          <a:xfrm rot="-5400000">
            <a:off x="4521994" y="302561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05" name="Freeform 4705"/>
          <p:cNvSpPr/>
          <p:nvPr/>
        </p:nvSpPr>
        <p:spPr>
          <a:xfrm rot="-5400000">
            <a:off x="4521994" y="302561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06" name="Freeform 4706"/>
          <p:cNvSpPr/>
          <p:nvPr/>
        </p:nvSpPr>
        <p:spPr>
          <a:xfrm rot="-5400000">
            <a:off x="4521994" y="302561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07" name="Freeform 4707"/>
          <p:cNvSpPr/>
          <p:nvPr/>
        </p:nvSpPr>
        <p:spPr>
          <a:xfrm rot="-5400000">
            <a:off x="4521994" y="302561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08" name="Freeform 4708"/>
          <p:cNvSpPr/>
          <p:nvPr/>
        </p:nvSpPr>
        <p:spPr>
          <a:xfrm rot="-5400000">
            <a:off x="4517232" y="3021807"/>
            <a:ext cx="21431" cy="10953"/>
          </a:xfrm>
          <a:custGeom>
            <a:avLst/>
            <a:gdLst/>
            <a:ahLst/>
            <a:cxnLst/>
            <a:rect l="0" t="0" r="0" b="0"/>
            <a:pathLst>
              <a:path w="571500" h="292100">
                <a:moveTo>
                  <a:pt x="0" y="63500"/>
                </a:moveTo>
                <a:lnTo>
                  <a:pt x="25400" y="292100"/>
                </a:lnTo>
                <a:lnTo>
                  <a:pt x="571500" y="228600"/>
                </a:ln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09" name="Freeform 4709"/>
          <p:cNvSpPr/>
          <p:nvPr/>
        </p:nvSpPr>
        <p:spPr>
          <a:xfrm rot="-5400000">
            <a:off x="4503421" y="3027998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10" name="Freeform 4710"/>
          <p:cNvSpPr/>
          <p:nvPr/>
        </p:nvSpPr>
        <p:spPr>
          <a:xfrm rot="-5400000">
            <a:off x="4408647" y="3149442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419100" y="50800"/>
                </a:moveTo>
                <a:lnTo>
                  <a:pt x="279400" y="38100"/>
                </a:lnTo>
                <a:lnTo>
                  <a:pt x="12700" y="0"/>
                </a:lnTo>
                <a:lnTo>
                  <a:pt x="0" y="0"/>
                </a:lnTo>
                <a:lnTo>
                  <a:pt x="12700" y="0"/>
                </a:lnTo>
                <a:lnTo>
                  <a:pt x="419100" y="50800"/>
                </a:lnTo>
                <a:lnTo>
                  <a:pt x="279400" y="38100"/>
                </a:lnTo>
                <a:lnTo>
                  <a:pt x="431800" y="50800"/>
                </a:lnTo>
                <a:lnTo>
                  <a:pt x="469900" y="50800"/>
                </a:lnTo>
                <a:lnTo>
                  <a:pt x="546100" y="63500"/>
                </a:lnTo>
                <a:lnTo>
                  <a:pt x="419100" y="50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11" name="Freeform 4711"/>
          <p:cNvSpPr/>
          <p:nvPr/>
        </p:nvSpPr>
        <p:spPr>
          <a:xfrm rot="-5400000">
            <a:off x="4429364" y="3151585"/>
            <a:ext cx="20002" cy="2381"/>
          </a:xfrm>
          <a:custGeom>
            <a:avLst/>
            <a:gdLst/>
            <a:ahLst/>
            <a:cxnLst/>
            <a:rect l="0" t="0" r="0" b="0"/>
            <a:pathLst>
              <a:path w="533400" h="63500">
                <a:moveTo>
                  <a:pt x="406400" y="50800"/>
                </a:moveTo>
                <a:lnTo>
                  <a:pt x="266700" y="38100"/>
                </a:lnTo>
                <a:lnTo>
                  <a:pt x="419100" y="50800"/>
                </a:lnTo>
                <a:lnTo>
                  <a:pt x="457200" y="50800"/>
                </a:lnTo>
                <a:lnTo>
                  <a:pt x="533400" y="63500"/>
                </a:lnTo>
                <a:lnTo>
                  <a:pt x="406400" y="50800"/>
                </a:lnTo>
                <a:lnTo>
                  <a:pt x="266700" y="38100"/>
                </a:lnTo>
                <a:lnTo>
                  <a:pt x="0" y="0"/>
                </a:lnTo>
                <a:lnTo>
                  <a:pt x="406400" y="50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12" name="Freeform 4712"/>
          <p:cNvSpPr/>
          <p:nvPr/>
        </p:nvSpPr>
        <p:spPr>
          <a:xfrm rot="-5400000">
            <a:off x="4426744" y="3150871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13" name="Freeform 4713"/>
          <p:cNvSpPr/>
          <p:nvPr/>
        </p:nvSpPr>
        <p:spPr>
          <a:xfrm rot="-5400000">
            <a:off x="4426744" y="3150871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14" name="Freeform 4714"/>
          <p:cNvSpPr/>
          <p:nvPr/>
        </p:nvSpPr>
        <p:spPr>
          <a:xfrm rot="-5400000">
            <a:off x="4426744" y="3150871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15" name="Freeform 4715"/>
          <p:cNvSpPr/>
          <p:nvPr/>
        </p:nvSpPr>
        <p:spPr>
          <a:xfrm rot="-5400000">
            <a:off x="4426744" y="3150871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16" name="Freeform 4716"/>
          <p:cNvSpPr/>
          <p:nvPr/>
        </p:nvSpPr>
        <p:spPr>
          <a:xfrm rot="-5400000">
            <a:off x="4426744" y="3150871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50800" y="0"/>
                </a:moveTo>
                <a:lnTo>
                  <a:pt x="63500" y="0"/>
                </a:lnTo>
                <a:lnTo>
                  <a:pt x="0" y="546100"/>
                </a:lnTo>
                <a:lnTo>
                  <a:pt x="50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17" name="Freeform 4717"/>
          <p:cNvSpPr/>
          <p:nvPr/>
        </p:nvSpPr>
        <p:spPr>
          <a:xfrm rot="-5400000">
            <a:off x="4426982" y="3151109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50800" y="0"/>
                </a:moveTo>
                <a:lnTo>
                  <a:pt x="0" y="546100"/>
                </a:lnTo>
                <a:lnTo>
                  <a:pt x="50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18" name="Freeform 4718"/>
          <p:cNvSpPr/>
          <p:nvPr/>
        </p:nvSpPr>
        <p:spPr>
          <a:xfrm rot="-5400000">
            <a:off x="4426744" y="315134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12700" y="546100"/>
                </a:ln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19" name="Freeform 4719"/>
          <p:cNvSpPr/>
          <p:nvPr/>
        </p:nvSpPr>
        <p:spPr>
          <a:xfrm rot="-5400000">
            <a:off x="4426744" y="315134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20" name="Freeform 4720"/>
          <p:cNvSpPr/>
          <p:nvPr/>
        </p:nvSpPr>
        <p:spPr>
          <a:xfrm rot="-5400000">
            <a:off x="4426744" y="315134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21" name="Freeform 4721"/>
          <p:cNvSpPr/>
          <p:nvPr/>
        </p:nvSpPr>
        <p:spPr>
          <a:xfrm rot="-5400000">
            <a:off x="4426744" y="315134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22" name="Freeform 4722"/>
          <p:cNvSpPr/>
          <p:nvPr/>
        </p:nvSpPr>
        <p:spPr>
          <a:xfrm rot="-5400000">
            <a:off x="4426744" y="315134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23" name="Freeform 4723"/>
          <p:cNvSpPr/>
          <p:nvPr/>
        </p:nvSpPr>
        <p:spPr>
          <a:xfrm rot="-5400000">
            <a:off x="4426744" y="315134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24" name="Freeform 4724"/>
          <p:cNvSpPr/>
          <p:nvPr/>
        </p:nvSpPr>
        <p:spPr>
          <a:xfrm rot="-5400000">
            <a:off x="4426744" y="315134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25" name="Freeform 4725"/>
          <p:cNvSpPr/>
          <p:nvPr/>
        </p:nvSpPr>
        <p:spPr>
          <a:xfrm rot="-5400000">
            <a:off x="4426744" y="315134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26" name="Freeform 4726"/>
          <p:cNvSpPr/>
          <p:nvPr/>
        </p:nvSpPr>
        <p:spPr>
          <a:xfrm rot="-5400000">
            <a:off x="4426744" y="315134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27" name="Freeform 4727"/>
          <p:cNvSpPr/>
          <p:nvPr/>
        </p:nvSpPr>
        <p:spPr>
          <a:xfrm rot="-5400000">
            <a:off x="4426744" y="315134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28" name="Freeform 4728"/>
          <p:cNvSpPr/>
          <p:nvPr/>
        </p:nvSpPr>
        <p:spPr>
          <a:xfrm rot="-5400000">
            <a:off x="4426744" y="315134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29" name="Freeform 4729"/>
          <p:cNvSpPr/>
          <p:nvPr/>
        </p:nvSpPr>
        <p:spPr>
          <a:xfrm rot="-5400000">
            <a:off x="4426744" y="315134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30" name="Freeform 4730"/>
          <p:cNvSpPr/>
          <p:nvPr/>
        </p:nvSpPr>
        <p:spPr>
          <a:xfrm rot="-5400000">
            <a:off x="4426744" y="315134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31" name="Freeform 4731"/>
          <p:cNvSpPr/>
          <p:nvPr/>
        </p:nvSpPr>
        <p:spPr>
          <a:xfrm rot="-5400000">
            <a:off x="4426744" y="315134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32" name="Freeform 4732"/>
          <p:cNvSpPr/>
          <p:nvPr/>
        </p:nvSpPr>
        <p:spPr>
          <a:xfrm rot="-5400000">
            <a:off x="4426744" y="315134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50800" y="0"/>
                </a:moveTo>
                <a:lnTo>
                  <a:pt x="63500" y="0"/>
                </a:lnTo>
                <a:lnTo>
                  <a:pt x="0" y="546100"/>
                </a:lnTo>
                <a:lnTo>
                  <a:pt x="50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33" name="Freeform 4733"/>
          <p:cNvSpPr/>
          <p:nvPr/>
        </p:nvSpPr>
        <p:spPr>
          <a:xfrm rot="-5400000">
            <a:off x="4426982" y="3151585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50800" y="0"/>
                </a:moveTo>
                <a:lnTo>
                  <a:pt x="0" y="546100"/>
                </a:lnTo>
                <a:lnTo>
                  <a:pt x="50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34" name="Freeform 4734"/>
          <p:cNvSpPr/>
          <p:nvPr/>
        </p:nvSpPr>
        <p:spPr>
          <a:xfrm rot="-5400000">
            <a:off x="4426982" y="3151585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50800" y="0"/>
                </a:moveTo>
                <a:lnTo>
                  <a:pt x="0" y="546100"/>
                </a:lnTo>
                <a:lnTo>
                  <a:pt x="50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35" name="Freeform 4735"/>
          <p:cNvSpPr/>
          <p:nvPr/>
        </p:nvSpPr>
        <p:spPr>
          <a:xfrm rot="-5400000">
            <a:off x="4426982" y="3151585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50800" y="0"/>
                </a:moveTo>
                <a:lnTo>
                  <a:pt x="0" y="546100"/>
                </a:lnTo>
                <a:lnTo>
                  <a:pt x="50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36" name="Freeform 4736"/>
          <p:cNvSpPr/>
          <p:nvPr/>
        </p:nvSpPr>
        <p:spPr>
          <a:xfrm rot="-5400000">
            <a:off x="4426982" y="3151585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50800" y="0"/>
                </a:moveTo>
                <a:lnTo>
                  <a:pt x="0" y="546100"/>
                </a:lnTo>
                <a:lnTo>
                  <a:pt x="50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37" name="Freeform 4737"/>
          <p:cNvSpPr/>
          <p:nvPr/>
        </p:nvSpPr>
        <p:spPr>
          <a:xfrm rot="-5400000">
            <a:off x="4426982" y="3151585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50800" y="0"/>
                </a:moveTo>
                <a:lnTo>
                  <a:pt x="0" y="546100"/>
                </a:lnTo>
                <a:lnTo>
                  <a:pt x="50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38" name="Freeform 4738"/>
          <p:cNvSpPr/>
          <p:nvPr/>
        </p:nvSpPr>
        <p:spPr>
          <a:xfrm rot="-5400000">
            <a:off x="4426982" y="3151585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50800" y="0"/>
                </a:moveTo>
                <a:lnTo>
                  <a:pt x="0" y="546100"/>
                </a:lnTo>
                <a:lnTo>
                  <a:pt x="50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39" name="Freeform 4739"/>
          <p:cNvSpPr/>
          <p:nvPr/>
        </p:nvSpPr>
        <p:spPr>
          <a:xfrm rot="-5400000">
            <a:off x="4426982" y="3151585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50800" y="0"/>
                </a:moveTo>
                <a:lnTo>
                  <a:pt x="0" y="546100"/>
                </a:lnTo>
                <a:lnTo>
                  <a:pt x="50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40" name="Freeform 4740"/>
          <p:cNvSpPr/>
          <p:nvPr/>
        </p:nvSpPr>
        <p:spPr>
          <a:xfrm rot="-5400000">
            <a:off x="4426982" y="3151585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50800" y="0"/>
                </a:moveTo>
                <a:lnTo>
                  <a:pt x="0" y="546100"/>
                </a:lnTo>
                <a:lnTo>
                  <a:pt x="50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41" name="Freeform 4741"/>
          <p:cNvSpPr/>
          <p:nvPr/>
        </p:nvSpPr>
        <p:spPr>
          <a:xfrm rot="-5400000">
            <a:off x="4426982" y="3151585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50800" y="0"/>
                </a:moveTo>
                <a:lnTo>
                  <a:pt x="0" y="546100"/>
                </a:lnTo>
                <a:lnTo>
                  <a:pt x="50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42" name="Freeform 4742"/>
          <p:cNvSpPr/>
          <p:nvPr/>
        </p:nvSpPr>
        <p:spPr>
          <a:xfrm rot="-5400000">
            <a:off x="4426744" y="315134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50800" y="0"/>
                </a:ln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43" name="Freeform 4743"/>
          <p:cNvSpPr/>
          <p:nvPr/>
        </p:nvSpPr>
        <p:spPr>
          <a:xfrm rot="-5400000">
            <a:off x="4426744" y="315134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44" name="Freeform 4744"/>
          <p:cNvSpPr/>
          <p:nvPr/>
        </p:nvSpPr>
        <p:spPr>
          <a:xfrm rot="-5400000">
            <a:off x="4426744" y="315134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45" name="Freeform 4745"/>
          <p:cNvSpPr/>
          <p:nvPr/>
        </p:nvSpPr>
        <p:spPr>
          <a:xfrm rot="-5400000">
            <a:off x="4426744" y="315134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46" name="Freeform 4746"/>
          <p:cNvSpPr/>
          <p:nvPr/>
        </p:nvSpPr>
        <p:spPr>
          <a:xfrm rot="-5400000">
            <a:off x="4426744" y="315134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47" name="Freeform 4747"/>
          <p:cNvSpPr/>
          <p:nvPr/>
        </p:nvSpPr>
        <p:spPr>
          <a:xfrm rot="-5400000">
            <a:off x="4426744" y="315134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48" name="Freeform 4748"/>
          <p:cNvSpPr/>
          <p:nvPr/>
        </p:nvSpPr>
        <p:spPr>
          <a:xfrm rot="-5400000">
            <a:off x="4429125" y="3131345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49" name="Freeform 4749"/>
          <p:cNvSpPr/>
          <p:nvPr/>
        </p:nvSpPr>
        <p:spPr>
          <a:xfrm rot="-5400000">
            <a:off x="4466511" y="3093483"/>
            <a:ext cx="14763" cy="15240"/>
          </a:xfrm>
          <a:custGeom>
            <a:avLst/>
            <a:gdLst/>
            <a:ahLst/>
            <a:cxnLst/>
            <a:rect l="0" t="0" r="0" b="0"/>
            <a:pathLst>
              <a:path w="393700" h="406400">
                <a:moveTo>
                  <a:pt x="292100" y="101600"/>
                </a:moveTo>
                <a:lnTo>
                  <a:pt x="215900" y="190500"/>
                </a:lnTo>
                <a:lnTo>
                  <a:pt x="12700" y="406400"/>
                </a:lnTo>
                <a:lnTo>
                  <a:pt x="0" y="406400"/>
                </a:lnTo>
                <a:lnTo>
                  <a:pt x="12700" y="406400"/>
                </a:lnTo>
                <a:lnTo>
                  <a:pt x="12700" y="393700"/>
                </a:lnTo>
                <a:lnTo>
                  <a:pt x="292100" y="101600"/>
                </a:lnTo>
                <a:lnTo>
                  <a:pt x="215900" y="190500"/>
                </a:lnTo>
                <a:lnTo>
                  <a:pt x="317500" y="76200"/>
                </a:lnTo>
                <a:lnTo>
                  <a:pt x="342900" y="50800"/>
                </a:lnTo>
                <a:lnTo>
                  <a:pt x="393700" y="0"/>
                </a:lnTo>
                <a:lnTo>
                  <a:pt x="393700" y="12700"/>
                </a:lnTo>
                <a:lnTo>
                  <a:pt x="292100" y="101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50" name="Freeform 4750"/>
          <p:cNvSpPr/>
          <p:nvPr/>
        </p:nvSpPr>
        <p:spPr>
          <a:xfrm rot="-5400000">
            <a:off x="4481036" y="3078481"/>
            <a:ext cx="14287" cy="15240"/>
          </a:xfrm>
          <a:custGeom>
            <a:avLst/>
            <a:gdLst/>
            <a:ahLst/>
            <a:cxnLst/>
            <a:rect l="0" t="0" r="0" b="0"/>
            <a:pathLst>
              <a:path w="381000" h="406400">
                <a:moveTo>
                  <a:pt x="279400" y="101600"/>
                </a:moveTo>
                <a:lnTo>
                  <a:pt x="203200" y="190500"/>
                </a:lnTo>
                <a:lnTo>
                  <a:pt x="304800" y="76200"/>
                </a:lnTo>
                <a:lnTo>
                  <a:pt x="342900" y="50800"/>
                </a:lnTo>
                <a:lnTo>
                  <a:pt x="381000" y="0"/>
                </a:lnTo>
                <a:lnTo>
                  <a:pt x="381000" y="12700"/>
                </a:lnTo>
                <a:lnTo>
                  <a:pt x="279400" y="101600"/>
                </a:lnTo>
                <a:lnTo>
                  <a:pt x="203200" y="190500"/>
                </a:lnTo>
                <a:lnTo>
                  <a:pt x="0" y="406400"/>
                </a:lnTo>
                <a:lnTo>
                  <a:pt x="0" y="393700"/>
                </a:lnTo>
                <a:lnTo>
                  <a:pt x="279400" y="101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51" name="Freeform 4751"/>
          <p:cNvSpPr/>
          <p:nvPr/>
        </p:nvSpPr>
        <p:spPr>
          <a:xfrm rot="-5400000">
            <a:off x="4480560" y="3093245"/>
            <a:ext cx="15240" cy="14287"/>
          </a:xfrm>
          <a:custGeom>
            <a:avLst/>
            <a:gdLst/>
            <a:ahLst/>
            <a:cxnLst/>
            <a:rect l="0" t="0" r="0" b="0"/>
            <a:pathLst>
              <a:path w="406400" h="381000">
                <a:moveTo>
                  <a:pt x="0" y="0"/>
                </a:moveTo>
                <a:lnTo>
                  <a:pt x="4064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52" name="Freeform 4752"/>
          <p:cNvSpPr/>
          <p:nvPr/>
        </p:nvSpPr>
        <p:spPr>
          <a:xfrm rot="-5400000">
            <a:off x="4480560" y="3093245"/>
            <a:ext cx="15240" cy="14287"/>
          </a:xfrm>
          <a:custGeom>
            <a:avLst/>
            <a:gdLst/>
            <a:ahLst/>
            <a:cxnLst/>
            <a:rect l="0" t="0" r="0" b="0"/>
            <a:pathLst>
              <a:path w="406400" h="381000">
                <a:moveTo>
                  <a:pt x="0" y="0"/>
                </a:moveTo>
                <a:lnTo>
                  <a:pt x="406400" y="381000"/>
                </a:ln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53" name="Freeform 4753"/>
          <p:cNvSpPr/>
          <p:nvPr/>
        </p:nvSpPr>
        <p:spPr>
          <a:xfrm rot="-5400000">
            <a:off x="4480799" y="3093483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54" name="Freeform 4754"/>
          <p:cNvSpPr/>
          <p:nvPr/>
        </p:nvSpPr>
        <p:spPr>
          <a:xfrm rot="-5400000">
            <a:off x="4480799" y="3093483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55" name="Freeform 4755"/>
          <p:cNvSpPr/>
          <p:nvPr/>
        </p:nvSpPr>
        <p:spPr>
          <a:xfrm rot="-5400000">
            <a:off x="4480799" y="3093483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56" name="Freeform 4756"/>
          <p:cNvSpPr/>
          <p:nvPr/>
        </p:nvSpPr>
        <p:spPr>
          <a:xfrm rot="-5400000">
            <a:off x="4480799" y="3093483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57" name="Freeform 4757"/>
          <p:cNvSpPr/>
          <p:nvPr/>
        </p:nvSpPr>
        <p:spPr>
          <a:xfrm rot="-5400000">
            <a:off x="4480799" y="3093483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58" name="Freeform 4758"/>
          <p:cNvSpPr/>
          <p:nvPr/>
        </p:nvSpPr>
        <p:spPr>
          <a:xfrm rot="-5400000">
            <a:off x="4480799" y="3093483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59" name="Freeform 4759"/>
          <p:cNvSpPr/>
          <p:nvPr/>
        </p:nvSpPr>
        <p:spPr>
          <a:xfrm rot="-5400000">
            <a:off x="4480799" y="3093483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60" name="Freeform 4760"/>
          <p:cNvSpPr/>
          <p:nvPr/>
        </p:nvSpPr>
        <p:spPr>
          <a:xfrm rot="-5400000">
            <a:off x="4480799" y="3093483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61" name="Freeform 4761"/>
          <p:cNvSpPr/>
          <p:nvPr/>
        </p:nvSpPr>
        <p:spPr>
          <a:xfrm rot="-5400000">
            <a:off x="4481037" y="3093245"/>
            <a:ext cx="14763" cy="14763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0" y="0"/>
                </a:moveTo>
                <a:lnTo>
                  <a:pt x="393700" y="381000"/>
                </a:lnTo>
                <a:lnTo>
                  <a:pt x="393700" y="393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62" name="Freeform 4762"/>
          <p:cNvSpPr/>
          <p:nvPr/>
        </p:nvSpPr>
        <p:spPr>
          <a:xfrm rot="-5400000">
            <a:off x="4481037" y="3093245"/>
            <a:ext cx="14763" cy="14763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0" y="0"/>
                </a:moveTo>
                <a:lnTo>
                  <a:pt x="393700" y="393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63" name="Freeform 4763"/>
          <p:cNvSpPr/>
          <p:nvPr/>
        </p:nvSpPr>
        <p:spPr>
          <a:xfrm rot="-5400000">
            <a:off x="4481037" y="3093245"/>
            <a:ext cx="14763" cy="14763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0" y="12700"/>
                </a:moveTo>
                <a:lnTo>
                  <a:pt x="0" y="0"/>
                </a:lnTo>
                <a:lnTo>
                  <a:pt x="393700" y="3937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64" name="Freeform 4764"/>
          <p:cNvSpPr/>
          <p:nvPr/>
        </p:nvSpPr>
        <p:spPr>
          <a:xfrm rot="-5400000">
            <a:off x="4481275" y="3093483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65" name="Freeform 4765"/>
          <p:cNvSpPr/>
          <p:nvPr/>
        </p:nvSpPr>
        <p:spPr>
          <a:xfrm rot="-5400000">
            <a:off x="4481275" y="3093483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66" name="Freeform 4766"/>
          <p:cNvSpPr/>
          <p:nvPr/>
        </p:nvSpPr>
        <p:spPr>
          <a:xfrm rot="-5400000">
            <a:off x="4481275" y="3093483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67" name="Freeform 4767"/>
          <p:cNvSpPr/>
          <p:nvPr/>
        </p:nvSpPr>
        <p:spPr>
          <a:xfrm rot="-5400000">
            <a:off x="4481275" y="3093483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68" name="Freeform 4768"/>
          <p:cNvSpPr/>
          <p:nvPr/>
        </p:nvSpPr>
        <p:spPr>
          <a:xfrm rot="-5400000">
            <a:off x="4481275" y="3093483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69" name="Freeform 4769"/>
          <p:cNvSpPr/>
          <p:nvPr/>
        </p:nvSpPr>
        <p:spPr>
          <a:xfrm rot="-5400000">
            <a:off x="4481275" y="3093483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70" name="Freeform 4770"/>
          <p:cNvSpPr/>
          <p:nvPr/>
        </p:nvSpPr>
        <p:spPr>
          <a:xfrm rot="-5400000">
            <a:off x="4481275" y="3093483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71" name="Freeform 4771"/>
          <p:cNvSpPr/>
          <p:nvPr/>
        </p:nvSpPr>
        <p:spPr>
          <a:xfrm rot="-5400000">
            <a:off x="4481275" y="3093483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72" name="Freeform 4772"/>
          <p:cNvSpPr/>
          <p:nvPr/>
        </p:nvSpPr>
        <p:spPr>
          <a:xfrm rot="-5400000">
            <a:off x="4481275" y="3093483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73" name="Freeform 4773"/>
          <p:cNvSpPr/>
          <p:nvPr/>
        </p:nvSpPr>
        <p:spPr>
          <a:xfrm rot="-5400000">
            <a:off x="4481275" y="3093483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74" name="Freeform 4774"/>
          <p:cNvSpPr/>
          <p:nvPr/>
        </p:nvSpPr>
        <p:spPr>
          <a:xfrm rot="-5400000">
            <a:off x="4481037" y="3093721"/>
            <a:ext cx="15240" cy="14287"/>
          </a:xfrm>
          <a:custGeom>
            <a:avLst/>
            <a:gdLst/>
            <a:ahLst/>
            <a:cxnLst/>
            <a:rect l="0" t="0" r="0" b="0"/>
            <a:pathLst>
              <a:path w="406400" h="381000">
                <a:moveTo>
                  <a:pt x="0" y="0"/>
                </a:moveTo>
                <a:lnTo>
                  <a:pt x="12700" y="0"/>
                </a:lnTo>
                <a:lnTo>
                  <a:pt x="4064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75" name="Freeform 4775"/>
          <p:cNvSpPr/>
          <p:nvPr/>
        </p:nvSpPr>
        <p:spPr>
          <a:xfrm rot="-5400000">
            <a:off x="4481037" y="3093721"/>
            <a:ext cx="15240" cy="14287"/>
          </a:xfrm>
          <a:custGeom>
            <a:avLst/>
            <a:gdLst/>
            <a:ahLst/>
            <a:cxnLst/>
            <a:rect l="0" t="0" r="0" b="0"/>
            <a:pathLst>
              <a:path w="406400" h="381000">
                <a:moveTo>
                  <a:pt x="0" y="0"/>
                </a:moveTo>
                <a:lnTo>
                  <a:pt x="4064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76" name="Freeform 4776"/>
          <p:cNvSpPr/>
          <p:nvPr/>
        </p:nvSpPr>
        <p:spPr>
          <a:xfrm rot="-5400000">
            <a:off x="4481037" y="3093721"/>
            <a:ext cx="15240" cy="14287"/>
          </a:xfrm>
          <a:custGeom>
            <a:avLst/>
            <a:gdLst/>
            <a:ahLst/>
            <a:cxnLst/>
            <a:rect l="0" t="0" r="0" b="0"/>
            <a:pathLst>
              <a:path w="406400" h="381000">
                <a:moveTo>
                  <a:pt x="12700" y="0"/>
                </a:moveTo>
                <a:lnTo>
                  <a:pt x="0" y="0"/>
                </a:lnTo>
                <a:lnTo>
                  <a:pt x="406400" y="381000"/>
                </a:lnTo>
                <a:lnTo>
                  <a:pt x="12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77" name="Freeform 4777"/>
          <p:cNvSpPr/>
          <p:nvPr/>
        </p:nvSpPr>
        <p:spPr>
          <a:xfrm rot="-5400000">
            <a:off x="4481275" y="3093483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78" name="Freeform 4778"/>
          <p:cNvSpPr/>
          <p:nvPr/>
        </p:nvSpPr>
        <p:spPr>
          <a:xfrm rot="-5400000">
            <a:off x="4481275" y="3093483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79" name="Freeform 4779"/>
          <p:cNvSpPr/>
          <p:nvPr/>
        </p:nvSpPr>
        <p:spPr>
          <a:xfrm rot="-5400000">
            <a:off x="4481275" y="3093483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80" name="Freeform 4780"/>
          <p:cNvSpPr/>
          <p:nvPr/>
        </p:nvSpPr>
        <p:spPr>
          <a:xfrm rot="-5400000">
            <a:off x="4481275" y="3093483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81" name="Freeform 4781"/>
          <p:cNvSpPr/>
          <p:nvPr/>
        </p:nvSpPr>
        <p:spPr>
          <a:xfrm rot="-5400000">
            <a:off x="4481275" y="3093483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82" name="Freeform 4782"/>
          <p:cNvSpPr/>
          <p:nvPr/>
        </p:nvSpPr>
        <p:spPr>
          <a:xfrm rot="-5400000">
            <a:off x="4481275" y="3093483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83" name="Freeform 4783"/>
          <p:cNvSpPr/>
          <p:nvPr/>
        </p:nvSpPr>
        <p:spPr>
          <a:xfrm rot="-5400000">
            <a:off x="4481275" y="3093483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84" name="Freeform 4784"/>
          <p:cNvSpPr/>
          <p:nvPr/>
        </p:nvSpPr>
        <p:spPr>
          <a:xfrm rot="-5400000">
            <a:off x="4481275" y="3093483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85" name="Freeform 4785"/>
          <p:cNvSpPr/>
          <p:nvPr/>
        </p:nvSpPr>
        <p:spPr>
          <a:xfrm rot="-5400000">
            <a:off x="4481275" y="3093483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86" name="Freeform 4786"/>
          <p:cNvSpPr/>
          <p:nvPr/>
        </p:nvSpPr>
        <p:spPr>
          <a:xfrm rot="-5400000">
            <a:off x="4481275" y="3093483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87" name="Freeform 4787"/>
          <p:cNvSpPr/>
          <p:nvPr/>
        </p:nvSpPr>
        <p:spPr>
          <a:xfrm rot="-5400000">
            <a:off x="4466273" y="3078957"/>
            <a:ext cx="14763" cy="14763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0" y="12700"/>
                </a:moveTo>
                <a:lnTo>
                  <a:pt x="0" y="0"/>
                </a:lnTo>
                <a:lnTo>
                  <a:pt x="393700" y="381000"/>
                </a:lnTo>
                <a:lnTo>
                  <a:pt x="393700" y="3937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88" name="Freeform 4788"/>
          <p:cNvSpPr/>
          <p:nvPr/>
        </p:nvSpPr>
        <p:spPr>
          <a:xfrm rot="-5400000">
            <a:off x="4488656" y="3065146"/>
            <a:ext cx="7620" cy="20002"/>
          </a:xfrm>
          <a:custGeom>
            <a:avLst/>
            <a:gdLst/>
            <a:ahLst/>
            <a:cxnLst/>
            <a:rect l="0" t="0" r="0" b="0"/>
            <a:pathLst>
              <a:path w="203200" h="533400">
                <a:moveTo>
                  <a:pt x="152400" y="139700"/>
                </a:moveTo>
                <a:lnTo>
                  <a:pt x="101600" y="254000"/>
                </a:lnTo>
                <a:lnTo>
                  <a:pt x="0" y="520700"/>
                </a:lnTo>
                <a:lnTo>
                  <a:pt x="0" y="533400"/>
                </a:lnTo>
                <a:lnTo>
                  <a:pt x="0" y="520700"/>
                </a:lnTo>
                <a:lnTo>
                  <a:pt x="152400" y="139700"/>
                </a:lnTo>
                <a:lnTo>
                  <a:pt x="101600" y="254000"/>
                </a:lnTo>
                <a:lnTo>
                  <a:pt x="165100" y="101600"/>
                </a:lnTo>
                <a:lnTo>
                  <a:pt x="177800" y="63500"/>
                </a:lnTo>
                <a:lnTo>
                  <a:pt x="203200" y="0"/>
                </a:lnTo>
                <a:lnTo>
                  <a:pt x="203200" y="12700"/>
                </a:lnTo>
                <a:lnTo>
                  <a:pt x="1524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89" name="Freeform 4789"/>
          <p:cNvSpPr/>
          <p:nvPr/>
        </p:nvSpPr>
        <p:spPr>
          <a:xfrm rot="-5400000">
            <a:off x="4496276" y="3046096"/>
            <a:ext cx="7143" cy="19526"/>
          </a:xfrm>
          <a:custGeom>
            <a:avLst/>
            <a:gdLst/>
            <a:ahLst/>
            <a:cxnLst/>
            <a:rect l="0" t="0" r="0" b="0"/>
            <a:pathLst>
              <a:path w="190500" h="520700">
                <a:moveTo>
                  <a:pt x="139700" y="127000"/>
                </a:moveTo>
                <a:lnTo>
                  <a:pt x="101600" y="241300"/>
                </a:lnTo>
                <a:lnTo>
                  <a:pt x="152400" y="88900"/>
                </a:lnTo>
                <a:lnTo>
                  <a:pt x="165100" y="63500"/>
                </a:lnTo>
                <a:lnTo>
                  <a:pt x="190500" y="0"/>
                </a:lnTo>
                <a:lnTo>
                  <a:pt x="139700" y="127000"/>
                </a:lnTo>
                <a:lnTo>
                  <a:pt x="101600" y="241300"/>
                </a:lnTo>
                <a:lnTo>
                  <a:pt x="0" y="520700"/>
                </a:lnTo>
                <a:lnTo>
                  <a:pt x="0" y="508000"/>
                </a:lnTo>
                <a:lnTo>
                  <a:pt x="139700" y="127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90" name="Freeform 4790"/>
          <p:cNvSpPr/>
          <p:nvPr/>
        </p:nvSpPr>
        <p:spPr>
          <a:xfrm rot="-5400000">
            <a:off x="4495800" y="3065146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0" y="0"/>
                </a:moveTo>
                <a:lnTo>
                  <a:pt x="5080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91" name="Freeform 4791"/>
          <p:cNvSpPr/>
          <p:nvPr/>
        </p:nvSpPr>
        <p:spPr>
          <a:xfrm rot="-5400000">
            <a:off x="4495800" y="3065146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0" y="12700"/>
                </a:moveTo>
                <a:lnTo>
                  <a:pt x="0" y="0"/>
                </a:lnTo>
                <a:lnTo>
                  <a:pt x="508000" y="2032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92" name="Freeform 4792"/>
          <p:cNvSpPr/>
          <p:nvPr/>
        </p:nvSpPr>
        <p:spPr>
          <a:xfrm rot="-5400000">
            <a:off x="4495800" y="3065622"/>
            <a:ext cx="19526" cy="7143"/>
          </a:xfrm>
          <a:custGeom>
            <a:avLst/>
            <a:gdLst/>
            <a:ahLst/>
            <a:cxnLst/>
            <a:rect l="0" t="0" r="0" b="0"/>
            <a:pathLst>
              <a:path w="520700" h="190500">
                <a:moveTo>
                  <a:pt x="0" y="0"/>
                </a:moveTo>
                <a:lnTo>
                  <a:pt x="12700" y="0"/>
                </a:lnTo>
                <a:lnTo>
                  <a:pt x="520700" y="190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93" name="Freeform 4793"/>
          <p:cNvSpPr/>
          <p:nvPr/>
        </p:nvSpPr>
        <p:spPr>
          <a:xfrm rot="-5400000">
            <a:off x="4495800" y="3065622"/>
            <a:ext cx="19526" cy="7143"/>
          </a:xfrm>
          <a:custGeom>
            <a:avLst/>
            <a:gdLst/>
            <a:ahLst/>
            <a:cxnLst/>
            <a:rect l="0" t="0" r="0" b="0"/>
            <a:pathLst>
              <a:path w="520700" h="190500">
                <a:moveTo>
                  <a:pt x="0" y="0"/>
                </a:moveTo>
                <a:lnTo>
                  <a:pt x="520700" y="190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94" name="Freeform 4794"/>
          <p:cNvSpPr/>
          <p:nvPr/>
        </p:nvSpPr>
        <p:spPr>
          <a:xfrm rot="-5400000">
            <a:off x="4495800" y="3065622"/>
            <a:ext cx="19526" cy="7143"/>
          </a:xfrm>
          <a:custGeom>
            <a:avLst/>
            <a:gdLst/>
            <a:ahLst/>
            <a:cxnLst/>
            <a:rect l="0" t="0" r="0" b="0"/>
            <a:pathLst>
              <a:path w="520700" h="190500">
                <a:moveTo>
                  <a:pt x="0" y="0"/>
                </a:moveTo>
                <a:lnTo>
                  <a:pt x="520700" y="190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95" name="Freeform 4795"/>
          <p:cNvSpPr/>
          <p:nvPr/>
        </p:nvSpPr>
        <p:spPr>
          <a:xfrm rot="-5400000">
            <a:off x="4495800" y="3065622"/>
            <a:ext cx="19526" cy="7143"/>
          </a:xfrm>
          <a:custGeom>
            <a:avLst/>
            <a:gdLst/>
            <a:ahLst/>
            <a:cxnLst/>
            <a:rect l="0" t="0" r="0" b="0"/>
            <a:pathLst>
              <a:path w="520700" h="190500">
                <a:moveTo>
                  <a:pt x="0" y="0"/>
                </a:moveTo>
                <a:lnTo>
                  <a:pt x="520700" y="190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96" name="Freeform 4796"/>
          <p:cNvSpPr/>
          <p:nvPr/>
        </p:nvSpPr>
        <p:spPr>
          <a:xfrm rot="-5400000">
            <a:off x="4495800" y="3065622"/>
            <a:ext cx="19526" cy="7143"/>
          </a:xfrm>
          <a:custGeom>
            <a:avLst/>
            <a:gdLst/>
            <a:ahLst/>
            <a:cxnLst/>
            <a:rect l="0" t="0" r="0" b="0"/>
            <a:pathLst>
              <a:path w="520700" h="190500">
                <a:moveTo>
                  <a:pt x="0" y="0"/>
                </a:moveTo>
                <a:lnTo>
                  <a:pt x="520700" y="190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97" name="Freeform 4797"/>
          <p:cNvSpPr/>
          <p:nvPr/>
        </p:nvSpPr>
        <p:spPr>
          <a:xfrm rot="-5400000">
            <a:off x="4495800" y="3065622"/>
            <a:ext cx="19526" cy="7143"/>
          </a:xfrm>
          <a:custGeom>
            <a:avLst/>
            <a:gdLst/>
            <a:ahLst/>
            <a:cxnLst/>
            <a:rect l="0" t="0" r="0" b="0"/>
            <a:pathLst>
              <a:path w="520700" h="190500">
                <a:moveTo>
                  <a:pt x="0" y="0"/>
                </a:moveTo>
                <a:lnTo>
                  <a:pt x="520700" y="190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98" name="Freeform 4798"/>
          <p:cNvSpPr/>
          <p:nvPr/>
        </p:nvSpPr>
        <p:spPr>
          <a:xfrm rot="-5400000">
            <a:off x="4495800" y="3065622"/>
            <a:ext cx="19526" cy="7143"/>
          </a:xfrm>
          <a:custGeom>
            <a:avLst/>
            <a:gdLst/>
            <a:ahLst/>
            <a:cxnLst/>
            <a:rect l="0" t="0" r="0" b="0"/>
            <a:pathLst>
              <a:path w="520700" h="190500">
                <a:moveTo>
                  <a:pt x="0" y="0"/>
                </a:moveTo>
                <a:lnTo>
                  <a:pt x="520700" y="190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99" name="Freeform 4799"/>
          <p:cNvSpPr/>
          <p:nvPr/>
        </p:nvSpPr>
        <p:spPr>
          <a:xfrm rot="-5400000">
            <a:off x="4495800" y="3065622"/>
            <a:ext cx="19526" cy="7143"/>
          </a:xfrm>
          <a:custGeom>
            <a:avLst/>
            <a:gdLst/>
            <a:ahLst/>
            <a:cxnLst/>
            <a:rect l="0" t="0" r="0" b="0"/>
            <a:pathLst>
              <a:path w="520700" h="190500">
                <a:moveTo>
                  <a:pt x="0" y="0"/>
                </a:moveTo>
                <a:lnTo>
                  <a:pt x="520700" y="190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00" name="Freeform 4800"/>
          <p:cNvSpPr/>
          <p:nvPr/>
        </p:nvSpPr>
        <p:spPr>
          <a:xfrm rot="-5400000">
            <a:off x="4496039" y="3065384"/>
            <a:ext cx="19526" cy="7620"/>
          </a:xfrm>
          <a:custGeom>
            <a:avLst/>
            <a:gdLst/>
            <a:ahLst/>
            <a:cxnLst/>
            <a:rect l="0" t="0" r="0" b="0"/>
            <a:pathLst>
              <a:path w="520700" h="203200">
                <a:moveTo>
                  <a:pt x="0" y="0"/>
                </a:moveTo>
                <a:lnTo>
                  <a:pt x="520700" y="190500"/>
                </a:lnTo>
                <a:lnTo>
                  <a:pt x="5207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01" name="Freeform 4801"/>
          <p:cNvSpPr/>
          <p:nvPr/>
        </p:nvSpPr>
        <p:spPr>
          <a:xfrm rot="-5400000">
            <a:off x="4496039" y="3065384"/>
            <a:ext cx="19526" cy="7620"/>
          </a:xfrm>
          <a:custGeom>
            <a:avLst/>
            <a:gdLst/>
            <a:ahLst/>
            <a:cxnLst/>
            <a:rect l="0" t="0" r="0" b="0"/>
            <a:pathLst>
              <a:path w="520700" h="203200">
                <a:moveTo>
                  <a:pt x="0" y="0"/>
                </a:moveTo>
                <a:lnTo>
                  <a:pt x="5207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02" name="Freeform 4802"/>
          <p:cNvSpPr/>
          <p:nvPr/>
        </p:nvSpPr>
        <p:spPr>
          <a:xfrm rot="-5400000">
            <a:off x="4496039" y="3065384"/>
            <a:ext cx="19526" cy="7620"/>
          </a:xfrm>
          <a:custGeom>
            <a:avLst/>
            <a:gdLst/>
            <a:ahLst/>
            <a:cxnLst/>
            <a:rect l="0" t="0" r="0" b="0"/>
            <a:pathLst>
              <a:path w="520700" h="203200">
                <a:moveTo>
                  <a:pt x="0" y="0"/>
                </a:moveTo>
                <a:lnTo>
                  <a:pt x="5207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03" name="Freeform 4803"/>
          <p:cNvSpPr/>
          <p:nvPr/>
        </p:nvSpPr>
        <p:spPr>
          <a:xfrm rot="-5400000">
            <a:off x="4496039" y="3065384"/>
            <a:ext cx="19526" cy="7620"/>
          </a:xfrm>
          <a:custGeom>
            <a:avLst/>
            <a:gdLst/>
            <a:ahLst/>
            <a:cxnLst/>
            <a:rect l="0" t="0" r="0" b="0"/>
            <a:pathLst>
              <a:path w="520700" h="203200">
                <a:moveTo>
                  <a:pt x="0" y="0"/>
                </a:moveTo>
                <a:lnTo>
                  <a:pt x="5207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04" name="Freeform 4804"/>
          <p:cNvSpPr/>
          <p:nvPr/>
        </p:nvSpPr>
        <p:spPr>
          <a:xfrm rot="-5400000">
            <a:off x="4496039" y="3065384"/>
            <a:ext cx="19526" cy="7620"/>
          </a:xfrm>
          <a:custGeom>
            <a:avLst/>
            <a:gdLst/>
            <a:ahLst/>
            <a:cxnLst/>
            <a:rect l="0" t="0" r="0" b="0"/>
            <a:pathLst>
              <a:path w="520700" h="203200">
                <a:moveTo>
                  <a:pt x="0" y="0"/>
                </a:moveTo>
                <a:lnTo>
                  <a:pt x="5207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05" name="Freeform 4805"/>
          <p:cNvSpPr/>
          <p:nvPr/>
        </p:nvSpPr>
        <p:spPr>
          <a:xfrm rot="-5400000">
            <a:off x="4496039" y="3065384"/>
            <a:ext cx="19526" cy="7620"/>
          </a:xfrm>
          <a:custGeom>
            <a:avLst/>
            <a:gdLst/>
            <a:ahLst/>
            <a:cxnLst/>
            <a:rect l="0" t="0" r="0" b="0"/>
            <a:pathLst>
              <a:path w="520700" h="203200">
                <a:moveTo>
                  <a:pt x="0" y="0"/>
                </a:moveTo>
                <a:lnTo>
                  <a:pt x="5207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06" name="Freeform 4806"/>
          <p:cNvSpPr/>
          <p:nvPr/>
        </p:nvSpPr>
        <p:spPr>
          <a:xfrm rot="-5400000">
            <a:off x="4496039" y="3065384"/>
            <a:ext cx="19526" cy="7620"/>
          </a:xfrm>
          <a:custGeom>
            <a:avLst/>
            <a:gdLst/>
            <a:ahLst/>
            <a:cxnLst/>
            <a:rect l="0" t="0" r="0" b="0"/>
            <a:pathLst>
              <a:path w="520700" h="203200">
                <a:moveTo>
                  <a:pt x="0" y="0"/>
                </a:moveTo>
                <a:lnTo>
                  <a:pt x="5207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07" name="Freeform 4807"/>
          <p:cNvSpPr/>
          <p:nvPr/>
        </p:nvSpPr>
        <p:spPr>
          <a:xfrm rot="-5400000">
            <a:off x="4496039" y="3065384"/>
            <a:ext cx="19526" cy="7620"/>
          </a:xfrm>
          <a:custGeom>
            <a:avLst/>
            <a:gdLst/>
            <a:ahLst/>
            <a:cxnLst/>
            <a:rect l="0" t="0" r="0" b="0"/>
            <a:pathLst>
              <a:path w="520700" h="203200">
                <a:moveTo>
                  <a:pt x="0" y="0"/>
                </a:moveTo>
                <a:lnTo>
                  <a:pt x="5207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08" name="Freeform 4808"/>
          <p:cNvSpPr/>
          <p:nvPr/>
        </p:nvSpPr>
        <p:spPr>
          <a:xfrm rot="-5400000">
            <a:off x="4496039" y="3065384"/>
            <a:ext cx="19526" cy="7620"/>
          </a:xfrm>
          <a:custGeom>
            <a:avLst/>
            <a:gdLst/>
            <a:ahLst/>
            <a:cxnLst/>
            <a:rect l="0" t="0" r="0" b="0"/>
            <a:pathLst>
              <a:path w="520700" h="203200">
                <a:moveTo>
                  <a:pt x="0" y="12700"/>
                </a:moveTo>
                <a:lnTo>
                  <a:pt x="0" y="0"/>
                </a:lnTo>
                <a:lnTo>
                  <a:pt x="520700" y="2032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09" name="Freeform 4809"/>
          <p:cNvSpPr/>
          <p:nvPr/>
        </p:nvSpPr>
        <p:spPr>
          <a:xfrm rot="-5400000">
            <a:off x="4496277" y="3065622"/>
            <a:ext cx="19526" cy="7143"/>
          </a:xfrm>
          <a:custGeom>
            <a:avLst/>
            <a:gdLst/>
            <a:ahLst/>
            <a:cxnLst/>
            <a:rect l="0" t="0" r="0" b="0"/>
            <a:pathLst>
              <a:path w="520700" h="190500">
                <a:moveTo>
                  <a:pt x="0" y="0"/>
                </a:moveTo>
                <a:lnTo>
                  <a:pt x="520700" y="190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10" name="Freeform 4810"/>
          <p:cNvSpPr/>
          <p:nvPr/>
        </p:nvSpPr>
        <p:spPr>
          <a:xfrm rot="-5400000">
            <a:off x="4496277" y="3065622"/>
            <a:ext cx="19526" cy="7143"/>
          </a:xfrm>
          <a:custGeom>
            <a:avLst/>
            <a:gdLst/>
            <a:ahLst/>
            <a:cxnLst/>
            <a:rect l="0" t="0" r="0" b="0"/>
            <a:pathLst>
              <a:path w="520700" h="190500">
                <a:moveTo>
                  <a:pt x="0" y="0"/>
                </a:moveTo>
                <a:lnTo>
                  <a:pt x="520700" y="190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11" name="Freeform 4811"/>
          <p:cNvSpPr/>
          <p:nvPr/>
        </p:nvSpPr>
        <p:spPr>
          <a:xfrm rot="-5400000">
            <a:off x="4496277" y="3065622"/>
            <a:ext cx="19526" cy="7143"/>
          </a:xfrm>
          <a:custGeom>
            <a:avLst/>
            <a:gdLst/>
            <a:ahLst/>
            <a:cxnLst/>
            <a:rect l="0" t="0" r="0" b="0"/>
            <a:pathLst>
              <a:path w="520700" h="190500">
                <a:moveTo>
                  <a:pt x="0" y="0"/>
                </a:moveTo>
                <a:lnTo>
                  <a:pt x="520700" y="190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12" name="Freeform 4812"/>
          <p:cNvSpPr/>
          <p:nvPr/>
        </p:nvSpPr>
        <p:spPr>
          <a:xfrm rot="-5400000">
            <a:off x="4496277" y="3065622"/>
            <a:ext cx="19526" cy="7143"/>
          </a:xfrm>
          <a:custGeom>
            <a:avLst/>
            <a:gdLst/>
            <a:ahLst/>
            <a:cxnLst/>
            <a:rect l="0" t="0" r="0" b="0"/>
            <a:pathLst>
              <a:path w="520700" h="190500">
                <a:moveTo>
                  <a:pt x="0" y="0"/>
                </a:moveTo>
                <a:lnTo>
                  <a:pt x="520700" y="190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13" name="Freeform 4813"/>
          <p:cNvSpPr/>
          <p:nvPr/>
        </p:nvSpPr>
        <p:spPr>
          <a:xfrm rot="-5400000">
            <a:off x="4496277" y="3065622"/>
            <a:ext cx="19526" cy="7143"/>
          </a:xfrm>
          <a:custGeom>
            <a:avLst/>
            <a:gdLst/>
            <a:ahLst/>
            <a:cxnLst/>
            <a:rect l="0" t="0" r="0" b="0"/>
            <a:pathLst>
              <a:path w="520700" h="190500">
                <a:moveTo>
                  <a:pt x="0" y="0"/>
                </a:moveTo>
                <a:lnTo>
                  <a:pt x="520700" y="190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14" name="Freeform 4814"/>
          <p:cNvSpPr/>
          <p:nvPr/>
        </p:nvSpPr>
        <p:spPr>
          <a:xfrm rot="-5400000">
            <a:off x="4496277" y="3065622"/>
            <a:ext cx="19526" cy="7143"/>
          </a:xfrm>
          <a:custGeom>
            <a:avLst/>
            <a:gdLst/>
            <a:ahLst/>
            <a:cxnLst/>
            <a:rect l="0" t="0" r="0" b="0"/>
            <a:pathLst>
              <a:path w="520700" h="190500">
                <a:moveTo>
                  <a:pt x="0" y="0"/>
                </a:moveTo>
                <a:lnTo>
                  <a:pt x="520700" y="190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15" name="Freeform 4815"/>
          <p:cNvSpPr/>
          <p:nvPr/>
        </p:nvSpPr>
        <p:spPr>
          <a:xfrm rot="-5400000">
            <a:off x="4496277" y="3065622"/>
            <a:ext cx="19526" cy="7143"/>
          </a:xfrm>
          <a:custGeom>
            <a:avLst/>
            <a:gdLst/>
            <a:ahLst/>
            <a:cxnLst/>
            <a:rect l="0" t="0" r="0" b="0"/>
            <a:pathLst>
              <a:path w="520700" h="190500">
                <a:moveTo>
                  <a:pt x="0" y="0"/>
                </a:moveTo>
                <a:lnTo>
                  <a:pt x="520700" y="190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16" name="Freeform 4816"/>
          <p:cNvSpPr/>
          <p:nvPr/>
        </p:nvSpPr>
        <p:spPr>
          <a:xfrm rot="-5400000">
            <a:off x="4496277" y="3065622"/>
            <a:ext cx="19526" cy="7143"/>
          </a:xfrm>
          <a:custGeom>
            <a:avLst/>
            <a:gdLst/>
            <a:ahLst/>
            <a:cxnLst/>
            <a:rect l="0" t="0" r="0" b="0"/>
            <a:pathLst>
              <a:path w="520700" h="190500">
                <a:moveTo>
                  <a:pt x="0" y="0"/>
                </a:moveTo>
                <a:lnTo>
                  <a:pt x="520700" y="190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17" name="Freeform 4817"/>
          <p:cNvSpPr/>
          <p:nvPr/>
        </p:nvSpPr>
        <p:spPr>
          <a:xfrm rot="-5400000">
            <a:off x="4496277" y="3065622"/>
            <a:ext cx="19526" cy="7143"/>
          </a:xfrm>
          <a:custGeom>
            <a:avLst/>
            <a:gdLst/>
            <a:ahLst/>
            <a:cxnLst/>
            <a:rect l="0" t="0" r="0" b="0"/>
            <a:pathLst>
              <a:path w="520700" h="190500">
                <a:moveTo>
                  <a:pt x="0" y="0"/>
                </a:moveTo>
                <a:lnTo>
                  <a:pt x="520700" y="190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18" name="Freeform 4818"/>
          <p:cNvSpPr/>
          <p:nvPr/>
        </p:nvSpPr>
        <p:spPr>
          <a:xfrm rot="-5400000">
            <a:off x="4496277" y="3065622"/>
            <a:ext cx="19526" cy="7143"/>
          </a:xfrm>
          <a:custGeom>
            <a:avLst/>
            <a:gdLst/>
            <a:ahLst/>
            <a:cxnLst/>
            <a:rect l="0" t="0" r="0" b="0"/>
            <a:pathLst>
              <a:path w="520700" h="190500">
                <a:moveTo>
                  <a:pt x="0" y="0"/>
                </a:moveTo>
                <a:lnTo>
                  <a:pt x="520700" y="190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19" name="Freeform 4819"/>
          <p:cNvSpPr/>
          <p:nvPr/>
        </p:nvSpPr>
        <p:spPr>
          <a:xfrm rot="-5400000">
            <a:off x="4496277" y="3065622"/>
            <a:ext cx="19526" cy="7143"/>
          </a:xfrm>
          <a:custGeom>
            <a:avLst/>
            <a:gdLst/>
            <a:ahLst/>
            <a:cxnLst/>
            <a:rect l="0" t="0" r="0" b="0"/>
            <a:pathLst>
              <a:path w="520700" h="190500">
                <a:moveTo>
                  <a:pt x="0" y="0"/>
                </a:moveTo>
                <a:lnTo>
                  <a:pt x="520700" y="190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20" name="Freeform 4820"/>
          <p:cNvSpPr/>
          <p:nvPr/>
        </p:nvSpPr>
        <p:spPr>
          <a:xfrm rot="-5400000">
            <a:off x="4496039" y="3065384"/>
            <a:ext cx="19526" cy="7620"/>
          </a:xfrm>
          <a:custGeom>
            <a:avLst/>
            <a:gdLst/>
            <a:ahLst/>
            <a:cxnLst/>
            <a:rect l="0" t="0" r="0" b="0"/>
            <a:pathLst>
              <a:path w="520700" h="203200">
                <a:moveTo>
                  <a:pt x="0" y="0"/>
                </a:moveTo>
                <a:lnTo>
                  <a:pt x="0" y="12700"/>
                </a:lnTo>
                <a:lnTo>
                  <a:pt x="5207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21" name="Freeform 4821"/>
          <p:cNvSpPr/>
          <p:nvPr/>
        </p:nvSpPr>
        <p:spPr>
          <a:xfrm rot="-5400000">
            <a:off x="4496039" y="3065384"/>
            <a:ext cx="19526" cy="7620"/>
          </a:xfrm>
          <a:custGeom>
            <a:avLst/>
            <a:gdLst/>
            <a:ahLst/>
            <a:cxnLst/>
            <a:rect l="0" t="0" r="0" b="0"/>
            <a:pathLst>
              <a:path w="520700" h="203200">
                <a:moveTo>
                  <a:pt x="0" y="0"/>
                </a:moveTo>
                <a:lnTo>
                  <a:pt x="5207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22" name="Freeform 4822"/>
          <p:cNvSpPr/>
          <p:nvPr/>
        </p:nvSpPr>
        <p:spPr>
          <a:xfrm rot="-5400000">
            <a:off x="4496039" y="3065384"/>
            <a:ext cx="19526" cy="7620"/>
          </a:xfrm>
          <a:custGeom>
            <a:avLst/>
            <a:gdLst/>
            <a:ahLst/>
            <a:cxnLst/>
            <a:rect l="0" t="0" r="0" b="0"/>
            <a:pathLst>
              <a:path w="520700" h="203200">
                <a:moveTo>
                  <a:pt x="0" y="0"/>
                </a:moveTo>
                <a:lnTo>
                  <a:pt x="5207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23" name="Freeform 4823"/>
          <p:cNvSpPr/>
          <p:nvPr/>
        </p:nvSpPr>
        <p:spPr>
          <a:xfrm rot="-5400000">
            <a:off x="4496039" y="3065384"/>
            <a:ext cx="19526" cy="7620"/>
          </a:xfrm>
          <a:custGeom>
            <a:avLst/>
            <a:gdLst/>
            <a:ahLst/>
            <a:cxnLst/>
            <a:rect l="0" t="0" r="0" b="0"/>
            <a:pathLst>
              <a:path w="520700" h="203200">
                <a:moveTo>
                  <a:pt x="0" y="0"/>
                </a:moveTo>
                <a:lnTo>
                  <a:pt x="5207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24" name="Freeform 4824"/>
          <p:cNvSpPr/>
          <p:nvPr/>
        </p:nvSpPr>
        <p:spPr>
          <a:xfrm rot="-5400000">
            <a:off x="4496039" y="3065384"/>
            <a:ext cx="19526" cy="7620"/>
          </a:xfrm>
          <a:custGeom>
            <a:avLst/>
            <a:gdLst/>
            <a:ahLst/>
            <a:cxnLst/>
            <a:rect l="0" t="0" r="0" b="0"/>
            <a:pathLst>
              <a:path w="520700" h="203200">
                <a:moveTo>
                  <a:pt x="0" y="0"/>
                </a:moveTo>
                <a:lnTo>
                  <a:pt x="5207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25" name="Freeform 4825"/>
          <p:cNvSpPr/>
          <p:nvPr/>
        </p:nvSpPr>
        <p:spPr>
          <a:xfrm rot="-5400000">
            <a:off x="4496039" y="3065384"/>
            <a:ext cx="19526" cy="7620"/>
          </a:xfrm>
          <a:custGeom>
            <a:avLst/>
            <a:gdLst/>
            <a:ahLst/>
            <a:cxnLst/>
            <a:rect l="0" t="0" r="0" b="0"/>
            <a:pathLst>
              <a:path w="520700" h="203200">
                <a:moveTo>
                  <a:pt x="0" y="0"/>
                </a:moveTo>
                <a:lnTo>
                  <a:pt x="5207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26" name="Freeform 4826"/>
          <p:cNvSpPr/>
          <p:nvPr/>
        </p:nvSpPr>
        <p:spPr>
          <a:xfrm rot="-5400000">
            <a:off x="4476750" y="3058002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0" y="12700"/>
                </a:moveTo>
                <a:lnTo>
                  <a:pt x="0" y="0"/>
                </a:lnTo>
                <a:lnTo>
                  <a:pt x="508000" y="2032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27" name="Freeform 4827"/>
          <p:cNvSpPr/>
          <p:nvPr/>
        </p:nvSpPr>
        <p:spPr>
          <a:xfrm rot="-5400000">
            <a:off x="4440556" y="3115152"/>
            <a:ext cx="18097" cy="10477"/>
          </a:xfrm>
          <a:custGeom>
            <a:avLst/>
            <a:gdLst/>
            <a:ahLst/>
            <a:cxnLst/>
            <a:rect l="0" t="0" r="0" b="0"/>
            <a:pathLst>
              <a:path w="482600" h="279400">
                <a:moveTo>
                  <a:pt x="355600" y="63500"/>
                </a:moveTo>
                <a:lnTo>
                  <a:pt x="254000" y="127000"/>
                </a:lnTo>
                <a:lnTo>
                  <a:pt x="0" y="279400"/>
                </a:lnTo>
                <a:lnTo>
                  <a:pt x="0" y="266700"/>
                </a:lnTo>
                <a:lnTo>
                  <a:pt x="355600" y="63500"/>
                </a:lnTo>
                <a:lnTo>
                  <a:pt x="254000" y="127000"/>
                </a:lnTo>
                <a:lnTo>
                  <a:pt x="393700" y="50800"/>
                </a:lnTo>
                <a:lnTo>
                  <a:pt x="431800" y="25400"/>
                </a:lnTo>
                <a:lnTo>
                  <a:pt x="482600" y="0"/>
                </a:lnTo>
                <a:lnTo>
                  <a:pt x="469900" y="0"/>
                </a:lnTo>
                <a:lnTo>
                  <a:pt x="35560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28" name="Freeform 4828"/>
          <p:cNvSpPr/>
          <p:nvPr/>
        </p:nvSpPr>
        <p:spPr>
          <a:xfrm rot="-5400000">
            <a:off x="4457939" y="3104913"/>
            <a:ext cx="18573" cy="10477"/>
          </a:xfrm>
          <a:custGeom>
            <a:avLst/>
            <a:gdLst/>
            <a:ahLst/>
            <a:cxnLst/>
            <a:rect l="0" t="0" r="0" b="0"/>
            <a:pathLst>
              <a:path w="495300" h="279400">
                <a:moveTo>
                  <a:pt x="368300" y="76200"/>
                </a:moveTo>
                <a:lnTo>
                  <a:pt x="266700" y="139700"/>
                </a:lnTo>
                <a:lnTo>
                  <a:pt x="393700" y="50800"/>
                </a:lnTo>
                <a:lnTo>
                  <a:pt x="431800" y="38100"/>
                </a:lnTo>
                <a:lnTo>
                  <a:pt x="495300" y="0"/>
                </a:lnTo>
                <a:lnTo>
                  <a:pt x="482600" y="12700"/>
                </a:lnTo>
                <a:lnTo>
                  <a:pt x="368300" y="76200"/>
                </a:lnTo>
                <a:lnTo>
                  <a:pt x="266700" y="139700"/>
                </a:lnTo>
                <a:lnTo>
                  <a:pt x="0" y="279400"/>
                </a:lnTo>
                <a:lnTo>
                  <a:pt x="12700" y="279400"/>
                </a:lnTo>
                <a:lnTo>
                  <a:pt x="368300" y="76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29" name="Freeform 4829"/>
          <p:cNvSpPr/>
          <p:nvPr/>
        </p:nvSpPr>
        <p:spPr>
          <a:xfrm rot="-5400000">
            <a:off x="4458414" y="3114914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30" name="Freeform 4830"/>
          <p:cNvSpPr/>
          <p:nvPr/>
        </p:nvSpPr>
        <p:spPr>
          <a:xfrm rot="-5400000">
            <a:off x="4458414" y="3114914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31" name="Freeform 4831"/>
          <p:cNvSpPr/>
          <p:nvPr/>
        </p:nvSpPr>
        <p:spPr>
          <a:xfrm rot="-5400000">
            <a:off x="4458414" y="3114914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32" name="Freeform 4832"/>
          <p:cNvSpPr/>
          <p:nvPr/>
        </p:nvSpPr>
        <p:spPr>
          <a:xfrm rot="-5400000">
            <a:off x="4458414" y="3114914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33" name="Freeform 4833"/>
          <p:cNvSpPr/>
          <p:nvPr/>
        </p:nvSpPr>
        <p:spPr>
          <a:xfrm rot="-5400000">
            <a:off x="4458414" y="3114914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34" name="Freeform 4834"/>
          <p:cNvSpPr/>
          <p:nvPr/>
        </p:nvSpPr>
        <p:spPr>
          <a:xfrm rot="-5400000">
            <a:off x="4458176" y="3115152"/>
            <a:ext cx="10477" cy="18097"/>
          </a:xfrm>
          <a:custGeom>
            <a:avLst/>
            <a:gdLst/>
            <a:ahLst/>
            <a:cxnLst/>
            <a:rect l="0" t="0" r="0" b="0"/>
            <a:pathLst>
              <a:path w="279400" h="482600">
                <a:moveTo>
                  <a:pt x="0" y="0"/>
                </a:moveTo>
                <a:lnTo>
                  <a:pt x="12700" y="0"/>
                </a:lnTo>
                <a:lnTo>
                  <a:pt x="2794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35" name="Freeform 4835"/>
          <p:cNvSpPr/>
          <p:nvPr/>
        </p:nvSpPr>
        <p:spPr>
          <a:xfrm rot="-5400000">
            <a:off x="4458176" y="3115152"/>
            <a:ext cx="10477" cy="18097"/>
          </a:xfrm>
          <a:custGeom>
            <a:avLst/>
            <a:gdLst/>
            <a:ahLst/>
            <a:cxnLst/>
            <a:rect l="0" t="0" r="0" b="0"/>
            <a:pathLst>
              <a:path w="279400" h="482600">
                <a:moveTo>
                  <a:pt x="0" y="0"/>
                </a:moveTo>
                <a:lnTo>
                  <a:pt x="2794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36" name="Freeform 4836"/>
          <p:cNvSpPr/>
          <p:nvPr/>
        </p:nvSpPr>
        <p:spPr>
          <a:xfrm rot="-5400000">
            <a:off x="4458176" y="3115152"/>
            <a:ext cx="10477" cy="18097"/>
          </a:xfrm>
          <a:custGeom>
            <a:avLst/>
            <a:gdLst/>
            <a:ahLst/>
            <a:cxnLst/>
            <a:rect l="0" t="0" r="0" b="0"/>
            <a:pathLst>
              <a:path w="279400" h="482600">
                <a:moveTo>
                  <a:pt x="0" y="0"/>
                </a:moveTo>
                <a:lnTo>
                  <a:pt x="2794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37" name="Freeform 4837"/>
          <p:cNvSpPr/>
          <p:nvPr/>
        </p:nvSpPr>
        <p:spPr>
          <a:xfrm rot="-5400000">
            <a:off x="4458176" y="3115152"/>
            <a:ext cx="10477" cy="18097"/>
          </a:xfrm>
          <a:custGeom>
            <a:avLst/>
            <a:gdLst/>
            <a:ahLst/>
            <a:cxnLst/>
            <a:rect l="0" t="0" r="0" b="0"/>
            <a:pathLst>
              <a:path w="279400" h="482600">
                <a:moveTo>
                  <a:pt x="0" y="0"/>
                </a:moveTo>
                <a:lnTo>
                  <a:pt x="2794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38" name="Freeform 4838"/>
          <p:cNvSpPr/>
          <p:nvPr/>
        </p:nvSpPr>
        <p:spPr>
          <a:xfrm rot="-5400000">
            <a:off x="4458176" y="3115152"/>
            <a:ext cx="10477" cy="18097"/>
          </a:xfrm>
          <a:custGeom>
            <a:avLst/>
            <a:gdLst/>
            <a:ahLst/>
            <a:cxnLst/>
            <a:rect l="0" t="0" r="0" b="0"/>
            <a:pathLst>
              <a:path w="279400" h="482600">
                <a:moveTo>
                  <a:pt x="0" y="0"/>
                </a:moveTo>
                <a:lnTo>
                  <a:pt x="2794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39" name="Freeform 4839"/>
          <p:cNvSpPr/>
          <p:nvPr/>
        </p:nvSpPr>
        <p:spPr>
          <a:xfrm rot="-5400000">
            <a:off x="4458176" y="3115152"/>
            <a:ext cx="10477" cy="18097"/>
          </a:xfrm>
          <a:custGeom>
            <a:avLst/>
            <a:gdLst/>
            <a:ahLst/>
            <a:cxnLst/>
            <a:rect l="0" t="0" r="0" b="0"/>
            <a:pathLst>
              <a:path w="279400" h="482600">
                <a:moveTo>
                  <a:pt x="0" y="0"/>
                </a:moveTo>
                <a:lnTo>
                  <a:pt x="2794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40" name="Freeform 4840"/>
          <p:cNvSpPr/>
          <p:nvPr/>
        </p:nvSpPr>
        <p:spPr>
          <a:xfrm rot="-5400000">
            <a:off x="4458176" y="3115152"/>
            <a:ext cx="10477" cy="18097"/>
          </a:xfrm>
          <a:custGeom>
            <a:avLst/>
            <a:gdLst/>
            <a:ahLst/>
            <a:cxnLst/>
            <a:rect l="0" t="0" r="0" b="0"/>
            <a:pathLst>
              <a:path w="279400" h="482600">
                <a:moveTo>
                  <a:pt x="0" y="0"/>
                </a:moveTo>
                <a:lnTo>
                  <a:pt x="2794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41" name="Freeform 4841"/>
          <p:cNvSpPr/>
          <p:nvPr/>
        </p:nvSpPr>
        <p:spPr>
          <a:xfrm rot="-5400000">
            <a:off x="4458176" y="3115152"/>
            <a:ext cx="10477" cy="18097"/>
          </a:xfrm>
          <a:custGeom>
            <a:avLst/>
            <a:gdLst/>
            <a:ahLst/>
            <a:cxnLst/>
            <a:rect l="0" t="0" r="0" b="0"/>
            <a:pathLst>
              <a:path w="279400" h="482600">
                <a:moveTo>
                  <a:pt x="0" y="0"/>
                </a:moveTo>
                <a:lnTo>
                  <a:pt x="2794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42" name="Freeform 4842"/>
          <p:cNvSpPr/>
          <p:nvPr/>
        </p:nvSpPr>
        <p:spPr>
          <a:xfrm rot="-5400000">
            <a:off x="4458176" y="3115152"/>
            <a:ext cx="10477" cy="18097"/>
          </a:xfrm>
          <a:custGeom>
            <a:avLst/>
            <a:gdLst/>
            <a:ahLst/>
            <a:cxnLst/>
            <a:rect l="0" t="0" r="0" b="0"/>
            <a:pathLst>
              <a:path w="279400" h="482600">
                <a:moveTo>
                  <a:pt x="0" y="0"/>
                </a:moveTo>
                <a:lnTo>
                  <a:pt x="2794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43" name="Freeform 4843"/>
          <p:cNvSpPr/>
          <p:nvPr/>
        </p:nvSpPr>
        <p:spPr>
          <a:xfrm rot="-5400000">
            <a:off x="4458176" y="3115152"/>
            <a:ext cx="10477" cy="18097"/>
          </a:xfrm>
          <a:custGeom>
            <a:avLst/>
            <a:gdLst/>
            <a:ahLst/>
            <a:cxnLst/>
            <a:rect l="0" t="0" r="0" b="0"/>
            <a:pathLst>
              <a:path w="279400" h="482600">
                <a:moveTo>
                  <a:pt x="0" y="0"/>
                </a:moveTo>
                <a:lnTo>
                  <a:pt x="279400" y="482600"/>
                </a:ln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44" name="Freeform 4844"/>
          <p:cNvSpPr/>
          <p:nvPr/>
        </p:nvSpPr>
        <p:spPr>
          <a:xfrm rot="-5400000">
            <a:off x="4458414" y="3115390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45" name="Freeform 4845"/>
          <p:cNvSpPr/>
          <p:nvPr/>
        </p:nvSpPr>
        <p:spPr>
          <a:xfrm rot="-5400000">
            <a:off x="4458414" y="3115390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46" name="Freeform 4846"/>
          <p:cNvSpPr/>
          <p:nvPr/>
        </p:nvSpPr>
        <p:spPr>
          <a:xfrm rot="-5400000">
            <a:off x="4458414" y="3115390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12700"/>
                </a:moveTo>
                <a:lnTo>
                  <a:pt x="0" y="0"/>
                </a:lnTo>
                <a:lnTo>
                  <a:pt x="266700" y="4826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47" name="Freeform 4847"/>
          <p:cNvSpPr/>
          <p:nvPr/>
        </p:nvSpPr>
        <p:spPr>
          <a:xfrm rot="-5400000">
            <a:off x="4458652" y="3115628"/>
            <a:ext cx="10001" cy="17621"/>
          </a:xfrm>
          <a:custGeom>
            <a:avLst/>
            <a:gdLst/>
            <a:ahLst/>
            <a:cxnLst/>
            <a:rect l="0" t="0" r="0" b="0"/>
            <a:pathLst>
              <a:path w="266700" h="469900">
                <a:moveTo>
                  <a:pt x="0" y="0"/>
                </a:moveTo>
                <a:lnTo>
                  <a:pt x="266700" y="4699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48" name="Freeform 4848"/>
          <p:cNvSpPr/>
          <p:nvPr/>
        </p:nvSpPr>
        <p:spPr>
          <a:xfrm rot="-5400000">
            <a:off x="4458652" y="3115628"/>
            <a:ext cx="10001" cy="17621"/>
          </a:xfrm>
          <a:custGeom>
            <a:avLst/>
            <a:gdLst/>
            <a:ahLst/>
            <a:cxnLst/>
            <a:rect l="0" t="0" r="0" b="0"/>
            <a:pathLst>
              <a:path w="266700" h="469900">
                <a:moveTo>
                  <a:pt x="0" y="0"/>
                </a:moveTo>
                <a:lnTo>
                  <a:pt x="266700" y="4699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49" name="Freeform 4849"/>
          <p:cNvSpPr/>
          <p:nvPr/>
        </p:nvSpPr>
        <p:spPr>
          <a:xfrm rot="-5400000">
            <a:off x="4458652" y="3115628"/>
            <a:ext cx="10001" cy="17621"/>
          </a:xfrm>
          <a:custGeom>
            <a:avLst/>
            <a:gdLst/>
            <a:ahLst/>
            <a:cxnLst/>
            <a:rect l="0" t="0" r="0" b="0"/>
            <a:pathLst>
              <a:path w="266700" h="469900">
                <a:moveTo>
                  <a:pt x="0" y="0"/>
                </a:moveTo>
                <a:lnTo>
                  <a:pt x="266700" y="4699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50" name="Freeform 4850"/>
          <p:cNvSpPr/>
          <p:nvPr/>
        </p:nvSpPr>
        <p:spPr>
          <a:xfrm rot="-5400000">
            <a:off x="4458652" y="3115628"/>
            <a:ext cx="10001" cy="17621"/>
          </a:xfrm>
          <a:custGeom>
            <a:avLst/>
            <a:gdLst/>
            <a:ahLst/>
            <a:cxnLst/>
            <a:rect l="0" t="0" r="0" b="0"/>
            <a:pathLst>
              <a:path w="266700" h="469900">
                <a:moveTo>
                  <a:pt x="0" y="0"/>
                </a:moveTo>
                <a:lnTo>
                  <a:pt x="266700" y="4699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51" name="Freeform 4851"/>
          <p:cNvSpPr/>
          <p:nvPr/>
        </p:nvSpPr>
        <p:spPr>
          <a:xfrm rot="-5400000">
            <a:off x="4458652" y="3115628"/>
            <a:ext cx="10001" cy="17621"/>
          </a:xfrm>
          <a:custGeom>
            <a:avLst/>
            <a:gdLst/>
            <a:ahLst/>
            <a:cxnLst/>
            <a:rect l="0" t="0" r="0" b="0"/>
            <a:pathLst>
              <a:path w="266700" h="469900">
                <a:moveTo>
                  <a:pt x="0" y="0"/>
                </a:moveTo>
                <a:lnTo>
                  <a:pt x="266700" y="4699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52" name="Freeform 4852"/>
          <p:cNvSpPr/>
          <p:nvPr/>
        </p:nvSpPr>
        <p:spPr>
          <a:xfrm rot="-5400000">
            <a:off x="4458652" y="3115628"/>
            <a:ext cx="10001" cy="17621"/>
          </a:xfrm>
          <a:custGeom>
            <a:avLst/>
            <a:gdLst/>
            <a:ahLst/>
            <a:cxnLst/>
            <a:rect l="0" t="0" r="0" b="0"/>
            <a:pathLst>
              <a:path w="266700" h="469900">
                <a:moveTo>
                  <a:pt x="0" y="0"/>
                </a:moveTo>
                <a:lnTo>
                  <a:pt x="266700" y="4699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53" name="Freeform 4853"/>
          <p:cNvSpPr/>
          <p:nvPr/>
        </p:nvSpPr>
        <p:spPr>
          <a:xfrm rot="-5400000">
            <a:off x="4458652" y="3115628"/>
            <a:ext cx="10001" cy="17621"/>
          </a:xfrm>
          <a:custGeom>
            <a:avLst/>
            <a:gdLst/>
            <a:ahLst/>
            <a:cxnLst/>
            <a:rect l="0" t="0" r="0" b="0"/>
            <a:pathLst>
              <a:path w="266700" h="469900">
                <a:moveTo>
                  <a:pt x="0" y="0"/>
                </a:moveTo>
                <a:lnTo>
                  <a:pt x="266700" y="4699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54" name="Freeform 4854"/>
          <p:cNvSpPr/>
          <p:nvPr/>
        </p:nvSpPr>
        <p:spPr>
          <a:xfrm rot="-5400000">
            <a:off x="4458652" y="3115628"/>
            <a:ext cx="10001" cy="17621"/>
          </a:xfrm>
          <a:custGeom>
            <a:avLst/>
            <a:gdLst/>
            <a:ahLst/>
            <a:cxnLst/>
            <a:rect l="0" t="0" r="0" b="0"/>
            <a:pathLst>
              <a:path w="266700" h="469900">
                <a:moveTo>
                  <a:pt x="0" y="0"/>
                </a:moveTo>
                <a:lnTo>
                  <a:pt x="266700" y="4699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55" name="Freeform 4855"/>
          <p:cNvSpPr/>
          <p:nvPr/>
        </p:nvSpPr>
        <p:spPr>
          <a:xfrm rot="-5400000">
            <a:off x="4458652" y="3115628"/>
            <a:ext cx="10001" cy="17621"/>
          </a:xfrm>
          <a:custGeom>
            <a:avLst/>
            <a:gdLst/>
            <a:ahLst/>
            <a:cxnLst/>
            <a:rect l="0" t="0" r="0" b="0"/>
            <a:pathLst>
              <a:path w="266700" h="469900">
                <a:moveTo>
                  <a:pt x="0" y="0"/>
                </a:moveTo>
                <a:lnTo>
                  <a:pt x="266700" y="4699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56" name="Freeform 4856"/>
          <p:cNvSpPr/>
          <p:nvPr/>
        </p:nvSpPr>
        <p:spPr>
          <a:xfrm rot="-5400000">
            <a:off x="4458652" y="3115628"/>
            <a:ext cx="10001" cy="17621"/>
          </a:xfrm>
          <a:custGeom>
            <a:avLst/>
            <a:gdLst/>
            <a:ahLst/>
            <a:cxnLst/>
            <a:rect l="0" t="0" r="0" b="0"/>
            <a:pathLst>
              <a:path w="266700" h="469900">
                <a:moveTo>
                  <a:pt x="0" y="0"/>
                </a:moveTo>
                <a:lnTo>
                  <a:pt x="266700" y="4699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57" name="Freeform 4857"/>
          <p:cNvSpPr/>
          <p:nvPr/>
        </p:nvSpPr>
        <p:spPr>
          <a:xfrm rot="-5400000">
            <a:off x="4458652" y="3115628"/>
            <a:ext cx="10001" cy="17621"/>
          </a:xfrm>
          <a:custGeom>
            <a:avLst/>
            <a:gdLst/>
            <a:ahLst/>
            <a:cxnLst/>
            <a:rect l="0" t="0" r="0" b="0"/>
            <a:pathLst>
              <a:path w="266700" h="469900">
                <a:moveTo>
                  <a:pt x="0" y="0"/>
                </a:moveTo>
                <a:lnTo>
                  <a:pt x="266700" y="4699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58" name="Freeform 4858"/>
          <p:cNvSpPr/>
          <p:nvPr/>
        </p:nvSpPr>
        <p:spPr>
          <a:xfrm rot="-5400000">
            <a:off x="4458652" y="3115628"/>
            <a:ext cx="10001" cy="17621"/>
          </a:xfrm>
          <a:custGeom>
            <a:avLst/>
            <a:gdLst/>
            <a:ahLst/>
            <a:cxnLst/>
            <a:rect l="0" t="0" r="0" b="0"/>
            <a:pathLst>
              <a:path w="266700" h="469900">
                <a:moveTo>
                  <a:pt x="0" y="0"/>
                </a:moveTo>
                <a:lnTo>
                  <a:pt x="266700" y="4699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59" name="Freeform 4859"/>
          <p:cNvSpPr/>
          <p:nvPr/>
        </p:nvSpPr>
        <p:spPr>
          <a:xfrm rot="-5400000">
            <a:off x="4458652" y="3115628"/>
            <a:ext cx="10001" cy="17621"/>
          </a:xfrm>
          <a:custGeom>
            <a:avLst/>
            <a:gdLst/>
            <a:ahLst/>
            <a:cxnLst/>
            <a:rect l="0" t="0" r="0" b="0"/>
            <a:pathLst>
              <a:path w="266700" h="469900">
                <a:moveTo>
                  <a:pt x="0" y="0"/>
                </a:moveTo>
                <a:lnTo>
                  <a:pt x="266700" y="4699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60" name="Freeform 4860"/>
          <p:cNvSpPr/>
          <p:nvPr/>
        </p:nvSpPr>
        <p:spPr>
          <a:xfrm rot="-5400000">
            <a:off x="4458414" y="3115390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0" y="12700"/>
                </a:ln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61" name="Freeform 4861"/>
          <p:cNvSpPr/>
          <p:nvPr/>
        </p:nvSpPr>
        <p:spPr>
          <a:xfrm rot="-5400000">
            <a:off x="4458414" y="3115390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62" name="Freeform 4862"/>
          <p:cNvSpPr/>
          <p:nvPr/>
        </p:nvSpPr>
        <p:spPr>
          <a:xfrm rot="-5400000">
            <a:off x="4458414" y="3115390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63" name="Freeform 4863"/>
          <p:cNvSpPr/>
          <p:nvPr/>
        </p:nvSpPr>
        <p:spPr>
          <a:xfrm rot="-5400000">
            <a:off x="4458176" y="3115152"/>
            <a:ext cx="10477" cy="18097"/>
          </a:xfrm>
          <a:custGeom>
            <a:avLst/>
            <a:gdLst/>
            <a:ahLst/>
            <a:cxnLst/>
            <a:rect l="0" t="0" r="0" b="0"/>
            <a:pathLst>
              <a:path w="279400" h="482600">
                <a:moveTo>
                  <a:pt x="0" y="0"/>
                </a:moveTo>
                <a:lnTo>
                  <a:pt x="266700" y="482600"/>
                </a:lnTo>
                <a:lnTo>
                  <a:pt x="2794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64" name="Freeform 4864"/>
          <p:cNvSpPr/>
          <p:nvPr/>
        </p:nvSpPr>
        <p:spPr>
          <a:xfrm rot="-5400000">
            <a:off x="4458176" y="3115152"/>
            <a:ext cx="10477" cy="18097"/>
          </a:xfrm>
          <a:custGeom>
            <a:avLst/>
            <a:gdLst/>
            <a:ahLst/>
            <a:cxnLst/>
            <a:rect l="0" t="0" r="0" b="0"/>
            <a:pathLst>
              <a:path w="279400" h="482600">
                <a:moveTo>
                  <a:pt x="0" y="0"/>
                </a:moveTo>
                <a:lnTo>
                  <a:pt x="2794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65" name="Freeform 4865"/>
          <p:cNvSpPr/>
          <p:nvPr/>
        </p:nvSpPr>
        <p:spPr>
          <a:xfrm rot="-5400000">
            <a:off x="4447937" y="3097293"/>
            <a:ext cx="10953" cy="18097"/>
          </a:xfrm>
          <a:custGeom>
            <a:avLst/>
            <a:gdLst/>
            <a:ahLst/>
            <a:cxnLst/>
            <a:rect l="0" t="0" r="0" b="0"/>
            <a:pathLst>
              <a:path w="292100" h="482600">
                <a:moveTo>
                  <a:pt x="0" y="0"/>
                </a:moveTo>
                <a:lnTo>
                  <a:pt x="12700" y="0"/>
                </a:lnTo>
                <a:lnTo>
                  <a:pt x="292100" y="469900"/>
                </a:lnTo>
                <a:lnTo>
                  <a:pt x="2794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66" name="Freeform 4866"/>
          <p:cNvSpPr/>
          <p:nvPr/>
        </p:nvSpPr>
        <p:spPr>
          <a:xfrm rot="-5400000">
            <a:off x="4512230" y="3040619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38100" y="139700"/>
                </a:moveTo>
                <a:lnTo>
                  <a:pt x="25400" y="279400"/>
                </a:lnTo>
                <a:lnTo>
                  <a:pt x="0" y="546100"/>
                </a:lnTo>
                <a:lnTo>
                  <a:pt x="0" y="533400"/>
                </a:lnTo>
                <a:lnTo>
                  <a:pt x="38100" y="139700"/>
                </a:lnTo>
                <a:lnTo>
                  <a:pt x="25400" y="279400"/>
                </a:lnTo>
                <a:lnTo>
                  <a:pt x="38100" y="127000"/>
                </a:lnTo>
                <a:lnTo>
                  <a:pt x="38100" y="88900"/>
                </a:lnTo>
                <a:lnTo>
                  <a:pt x="50800" y="0"/>
                </a:lnTo>
                <a:lnTo>
                  <a:pt x="50800" y="12700"/>
                </a:lnTo>
                <a:lnTo>
                  <a:pt x="381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67" name="Freeform 4867"/>
          <p:cNvSpPr/>
          <p:nvPr/>
        </p:nvSpPr>
        <p:spPr>
          <a:xfrm rot="-5400000">
            <a:off x="4514373" y="3020378"/>
            <a:ext cx="1905" cy="20002"/>
          </a:xfrm>
          <a:custGeom>
            <a:avLst/>
            <a:gdLst/>
            <a:ahLst/>
            <a:cxnLst/>
            <a:rect l="0" t="0" r="0" b="0"/>
            <a:pathLst>
              <a:path w="50800" h="533400">
                <a:moveTo>
                  <a:pt x="38100" y="127000"/>
                </a:moveTo>
                <a:lnTo>
                  <a:pt x="25400" y="266700"/>
                </a:lnTo>
                <a:lnTo>
                  <a:pt x="38100" y="114300"/>
                </a:lnTo>
                <a:lnTo>
                  <a:pt x="38100" y="76200"/>
                </a:lnTo>
                <a:lnTo>
                  <a:pt x="50800" y="0"/>
                </a:lnTo>
                <a:lnTo>
                  <a:pt x="38100" y="127000"/>
                </a:lnTo>
                <a:lnTo>
                  <a:pt x="25400" y="266700"/>
                </a:lnTo>
                <a:lnTo>
                  <a:pt x="0" y="533400"/>
                </a:lnTo>
                <a:lnTo>
                  <a:pt x="0" y="520700"/>
                </a:lnTo>
                <a:lnTo>
                  <a:pt x="38100" y="127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68" name="Freeform 4868"/>
          <p:cNvSpPr/>
          <p:nvPr/>
        </p:nvSpPr>
        <p:spPr>
          <a:xfrm rot="-5400000">
            <a:off x="4513422" y="3040381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12700"/>
                </a:moveTo>
                <a:lnTo>
                  <a:pt x="0" y="0"/>
                </a:lnTo>
                <a:lnTo>
                  <a:pt x="546100" y="635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69" name="Freeform 4869"/>
          <p:cNvSpPr/>
          <p:nvPr/>
        </p:nvSpPr>
        <p:spPr>
          <a:xfrm rot="-5400000">
            <a:off x="4513660" y="3040619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70" name="Freeform 4870"/>
          <p:cNvSpPr/>
          <p:nvPr/>
        </p:nvSpPr>
        <p:spPr>
          <a:xfrm rot="-5400000">
            <a:off x="4513660" y="3040619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71" name="Freeform 4871"/>
          <p:cNvSpPr/>
          <p:nvPr/>
        </p:nvSpPr>
        <p:spPr>
          <a:xfrm rot="-5400000">
            <a:off x="4513660" y="3040619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72" name="Freeform 4872"/>
          <p:cNvSpPr/>
          <p:nvPr/>
        </p:nvSpPr>
        <p:spPr>
          <a:xfrm rot="-5400000">
            <a:off x="4513660" y="3040619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73" name="Freeform 4873"/>
          <p:cNvSpPr/>
          <p:nvPr/>
        </p:nvSpPr>
        <p:spPr>
          <a:xfrm rot="-5400000">
            <a:off x="4513660" y="3040619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74" name="Freeform 4874"/>
          <p:cNvSpPr/>
          <p:nvPr/>
        </p:nvSpPr>
        <p:spPr>
          <a:xfrm rot="-5400000">
            <a:off x="4513660" y="3040619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75" name="Freeform 4875"/>
          <p:cNvSpPr/>
          <p:nvPr/>
        </p:nvSpPr>
        <p:spPr>
          <a:xfrm rot="-5400000">
            <a:off x="4513660" y="3040619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76" name="Freeform 4876"/>
          <p:cNvSpPr/>
          <p:nvPr/>
        </p:nvSpPr>
        <p:spPr>
          <a:xfrm rot="-5400000">
            <a:off x="4513660" y="3040619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77" name="Freeform 4877"/>
          <p:cNvSpPr/>
          <p:nvPr/>
        </p:nvSpPr>
        <p:spPr>
          <a:xfrm rot="-5400000">
            <a:off x="4513660" y="3040619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78" name="Freeform 4878"/>
          <p:cNvSpPr/>
          <p:nvPr/>
        </p:nvSpPr>
        <p:spPr>
          <a:xfrm rot="-5400000">
            <a:off x="4513660" y="3040619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79" name="Freeform 4879"/>
          <p:cNvSpPr/>
          <p:nvPr/>
        </p:nvSpPr>
        <p:spPr>
          <a:xfrm rot="-5400000">
            <a:off x="4513660" y="3040619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80" name="Freeform 4880"/>
          <p:cNvSpPr/>
          <p:nvPr/>
        </p:nvSpPr>
        <p:spPr>
          <a:xfrm rot="-5400000">
            <a:off x="4513660" y="3040619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81" name="Freeform 4881"/>
          <p:cNvSpPr/>
          <p:nvPr/>
        </p:nvSpPr>
        <p:spPr>
          <a:xfrm rot="-5400000">
            <a:off x="4513660" y="3040619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82" name="Freeform 4882"/>
          <p:cNvSpPr/>
          <p:nvPr/>
        </p:nvSpPr>
        <p:spPr>
          <a:xfrm rot="-5400000">
            <a:off x="4513898" y="3040381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0"/>
                </a:moveTo>
                <a:lnTo>
                  <a:pt x="546100" y="50800"/>
                </a:lnTo>
                <a:lnTo>
                  <a:pt x="546100" y="63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83" name="Freeform 4883"/>
          <p:cNvSpPr/>
          <p:nvPr/>
        </p:nvSpPr>
        <p:spPr>
          <a:xfrm rot="-5400000">
            <a:off x="4513898" y="3040381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12700"/>
                </a:moveTo>
                <a:lnTo>
                  <a:pt x="0" y="0"/>
                </a:lnTo>
                <a:lnTo>
                  <a:pt x="546100" y="635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84" name="Freeform 4884"/>
          <p:cNvSpPr/>
          <p:nvPr/>
        </p:nvSpPr>
        <p:spPr>
          <a:xfrm rot="-5400000">
            <a:off x="4514136" y="3040619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85" name="Freeform 4885"/>
          <p:cNvSpPr/>
          <p:nvPr/>
        </p:nvSpPr>
        <p:spPr>
          <a:xfrm rot="-5400000">
            <a:off x="4514136" y="3040619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86" name="Freeform 4886"/>
          <p:cNvSpPr/>
          <p:nvPr/>
        </p:nvSpPr>
        <p:spPr>
          <a:xfrm rot="-5400000">
            <a:off x="4514136" y="3040619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87" name="Freeform 4887"/>
          <p:cNvSpPr/>
          <p:nvPr/>
        </p:nvSpPr>
        <p:spPr>
          <a:xfrm rot="-5400000">
            <a:off x="4514136" y="3040619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88" name="Freeform 4888"/>
          <p:cNvSpPr/>
          <p:nvPr/>
        </p:nvSpPr>
        <p:spPr>
          <a:xfrm rot="-5400000">
            <a:off x="4514136" y="3040619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89" name="Freeform 4889"/>
          <p:cNvSpPr/>
          <p:nvPr/>
        </p:nvSpPr>
        <p:spPr>
          <a:xfrm rot="-5400000">
            <a:off x="4514136" y="3040619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90" name="Freeform 4890"/>
          <p:cNvSpPr/>
          <p:nvPr/>
        </p:nvSpPr>
        <p:spPr>
          <a:xfrm rot="-5400000">
            <a:off x="4514136" y="3040619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91" name="Freeform 4891"/>
          <p:cNvSpPr/>
          <p:nvPr/>
        </p:nvSpPr>
        <p:spPr>
          <a:xfrm rot="-5400000">
            <a:off x="4514136" y="3040619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92" name="Freeform 4892"/>
          <p:cNvSpPr/>
          <p:nvPr/>
        </p:nvSpPr>
        <p:spPr>
          <a:xfrm rot="-5400000">
            <a:off x="4514136" y="3040619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93" name="Freeform 4893"/>
          <p:cNvSpPr/>
          <p:nvPr/>
        </p:nvSpPr>
        <p:spPr>
          <a:xfrm rot="-5400000">
            <a:off x="4514136" y="3040619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94" name="Freeform 4894"/>
          <p:cNvSpPr/>
          <p:nvPr/>
        </p:nvSpPr>
        <p:spPr>
          <a:xfrm rot="-5400000">
            <a:off x="4514136" y="3040619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95" name="Freeform 4895"/>
          <p:cNvSpPr/>
          <p:nvPr/>
        </p:nvSpPr>
        <p:spPr>
          <a:xfrm rot="-5400000">
            <a:off x="4514136" y="3040619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96" name="Freeform 4896"/>
          <p:cNvSpPr/>
          <p:nvPr/>
        </p:nvSpPr>
        <p:spPr>
          <a:xfrm rot="-5400000">
            <a:off x="4514136" y="3040619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97" name="Freeform 4897"/>
          <p:cNvSpPr/>
          <p:nvPr/>
        </p:nvSpPr>
        <p:spPr>
          <a:xfrm rot="-5400000">
            <a:off x="4514136" y="3040619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98" name="Freeform 4898"/>
          <p:cNvSpPr/>
          <p:nvPr/>
        </p:nvSpPr>
        <p:spPr>
          <a:xfrm rot="-5400000">
            <a:off x="4514136" y="3040619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99" name="Freeform 4899"/>
          <p:cNvSpPr/>
          <p:nvPr/>
        </p:nvSpPr>
        <p:spPr>
          <a:xfrm rot="-5400000">
            <a:off x="4514136" y="3040619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00" name="Freeform 4900"/>
          <p:cNvSpPr/>
          <p:nvPr/>
        </p:nvSpPr>
        <p:spPr>
          <a:xfrm rot="-5400000">
            <a:off x="4514136" y="3040619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01" name="Freeform 4901"/>
          <p:cNvSpPr/>
          <p:nvPr/>
        </p:nvSpPr>
        <p:spPr>
          <a:xfrm rot="-5400000">
            <a:off x="4514136" y="3040619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02" name="Freeform 4902"/>
          <p:cNvSpPr/>
          <p:nvPr/>
        </p:nvSpPr>
        <p:spPr>
          <a:xfrm rot="-5400000">
            <a:off x="4514136" y="3040619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03" name="Freeform 4903"/>
          <p:cNvSpPr/>
          <p:nvPr/>
        </p:nvSpPr>
        <p:spPr>
          <a:xfrm rot="-5400000">
            <a:off x="4514136" y="3040619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04" name="Freeform 4904"/>
          <p:cNvSpPr/>
          <p:nvPr/>
        </p:nvSpPr>
        <p:spPr>
          <a:xfrm rot="-5400000">
            <a:off x="4493896" y="3038476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12700"/>
                </a:moveTo>
                <a:lnTo>
                  <a:pt x="0" y="0"/>
                </a:lnTo>
                <a:lnTo>
                  <a:pt x="546100" y="635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05" name="Freeform 4905"/>
          <p:cNvSpPr/>
          <p:nvPr/>
        </p:nvSpPr>
        <p:spPr>
          <a:xfrm rot="-5400000">
            <a:off x="4418172" y="3139441"/>
            <a:ext cx="20955" cy="2857"/>
          </a:xfrm>
          <a:custGeom>
            <a:avLst/>
            <a:gdLst/>
            <a:ahLst/>
            <a:cxnLst/>
            <a:rect l="0" t="0" r="0" b="0"/>
            <a:pathLst>
              <a:path w="558800" h="76200">
                <a:moveTo>
                  <a:pt x="406400" y="25400"/>
                </a:moveTo>
                <a:lnTo>
                  <a:pt x="292100" y="38100"/>
                </a:lnTo>
                <a:lnTo>
                  <a:pt x="0" y="76200"/>
                </a:lnTo>
                <a:lnTo>
                  <a:pt x="12700" y="76200"/>
                </a:lnTo>
                <a:lnTo>
                  <a:pt x="406400" y="25400"/>
                </a:lnTo>
                <a:lnTo>
                  <a:pt x="292100" y="38100"/>
                </a:lnTo>
                <a:lnTo>
                  <a:pt x="444500" y="25400"/>
                </a:lnTo>
                <a:lnTo>
                  <a:pt x="482600" y="12700"/>
                </a:lnTo>
                <a:lnTo>
                  <a:pt x="558800" y="0"/>
                </a:lnTo>
                <a:lnTo>
                  <a:pt x="546100" y="12700"/>
                </a:lnTo>
                <a:lnTo>
                  <a:pt x="40640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06" name="Freeform 4906"/>
          <p:cNvSpPr/>
          <p:nvPr/>
        </p:nvSpPr>
        <p:spPr>
          <a:xfrm rot="-5400000">
            <a:off x="4438650" y="3137060"/>
            <a:ext cx="20955" cy="2857"/>
          </a:xfrm>
          <a:custGeom>
            <a:avLst/>
            <a:gdLst/>
            <a:ahLst/>
            <a:cxnLst/>
            <a:rect l="0" t="0" r="0" b="0"/>
            <a:pathLst>
              <a:path w="558800" h="76200">
                <a:moveTo>
                  <a:pt x="419100" y="25400"/>
                </a:moveTo>
                <a:lnTo>
                  <a:pt x="292100" y="38100"/>
                </a:lnTo>
                <a:lnTo>
                  <a:pt x="444500" y="25400"/>
                </a:lnTo>
                <a:lnTo>
                  <a:pt x="482600" y="12700"/>
                </a:lnTo>
                <a:lnTo>
                  <a:pt x="558800" y="0"/>
                </a:lnTo>
                <a:lnTo>
                  <a:pt x="546100" y="12700"/>
                </a:lnTo>
                <a:lnTo>
                  <a:pt x="419100" y="25400"/>
                </a:lnTo>
                <a:lnTo>
                  <a:pt x="292100" y="38100"/>
                </a:lnTo>
                <a:lnTo>
                  <a:pt x="0" y="76200"/>
                </a:lnTo>
                <a:lnTo>
                  <a:pt x="12700" y="76200"/>
                </a:lnTo>
                <a:lnTo>
                  <a:pt x="41910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07" name="Freeform 4907"/>
          <p:cNvSpPr/>
          <p:nvPr/>
        </p:nvSpPr>
        <p:spPr>
          <a:xfrm rot="-5400000">
            <a:off x="4438888" y="3139203"/>
            <a:ext cx="2857" cy="20478"/>
          </a:xfrm>
          <a:custGeom>
            <a:avLst/>
            <a:gdLst/>
            <a:ahLst/>
            <a:cxnLst/>
            <a:rect l="0" t="0" r="0" b="0"/>
            <a:pathLst>
              <a:path w="76200" h="546100">
                <a:moveTo>
                  <a:pt x="0" y="0"/>
                </a:moveTo>
                <a:lnTo>
                  <a:pt x="762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08" name="Freeform 4908"/>
          <p:cNvSpPr/>
          <p:nvPr/>
        </p:nvSpPr>
        <p:spPr>
          <a:xfrm rot="-5400000">
            <a:off x="4438888" y="3139203"/>
            <a:ext cx="2857" cy="20478"/>
          </a:xfrm>
          <a:custGeom>
            <a:avLst/>
            <a:gdLst/>
            <a:ahLst/>
            <a:cxnLst/>
            <a:rect l="0" t="0" r="0" b="0"/>
            <a:pathLst>
              <a:path w="76200" h="546100">
                <a:moveTo>
                  <a:pt x="0" y="0"/>
                </a:moveTo>
                <a:lnTo>
                  <a:pt x="762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09" name="Freeform 4909"/>
          <p:cNvSpPr/>
          <p:nvPr/>
        </p:nvSpPr>
        <p:spPr>
          <a:xfrm rot="-5400000">
            <a:off x="4438888" y="3139203"/>
            <a:ext cx="2857" cy="20478"/>
          </a:xfrm>
          <a:custGeom>
            <a:avLst/>
            <a:gdLst/>
            <a:ahLst/>
            <a:cxnLst/>
            <a:rect l="0" t="0" r="0" b="0"/>
            <a:pathLst>
              <a:path w="76200" h="546100">
                <a:moveTo>
                  <a:pt x="0" y="0"/>
                </a:moveTo>
                <a:lnTo>
                  <a:pt x="76200" y="546100"/>
                </a:ln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10" name="Freeform 4910"/>
          <p:cNvSpPr/>
          <p:nvPr/>
        </p:nvSpPr>
        <p:spPr>
          <a:xfrm rot="-5400000">
            <a:off x="4439126" y="3139441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11" name="Freeform 4911"/>
          <p:cNvSpPr/>
          <p:nvPr/>
        </p:nvSpPr>
        <p:spPr>
          <a:xfrm rot="-5400000">
            <a:off x="4439126" y="3139441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12" name="Freeform 4912"/>
          <p:cNvSpPr/>
          <p:nvPr/>
        </p:nvSpPr>
        <p:spPr>
          <a:xfrm rot="-5400000">
            <a:off x="4439126" y="3139441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13" name="Freeform 4913"/>
          <p:cNvSpPr/>
          <p:nvPr/>
        </p:nvSpPr>
        <p:spPr>
          <a:xfrm rot="-5400000">
            <a:off x="4439126" y="3139441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14" name="Freeform 4914"/>
          <p:cNvSpPr/>
          <p:nvPr/>
        </p:nvSpPr>
        <p:spPr>
          <a:xfrm rot="-5400000">
            <a:off x="4439126" y="3139441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15" name="Freeform 4915"/>
          <p:cNvSpPr/>
          <p:nvPr/>
        </p:nvSpPr>
        <p:spPr>
          <a:xfrm rot="-5400000">
            <a:off x="4439126" y="3139441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16" name="Freeform 4916"/>
          <p:cNvSpPr/>
          <p:nvPr/>
        </p:nvSpPr>
        <p:spPr>
          <a:xfrm rot="-5400000">
            <a:off x="4439126" y="3139441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17" name="Freeform 4917"/>
          <p:cNvSpPr/>
          <p:nvPr/>
        </p:nvSpPr>
        <p:spPr>
          <a:xfrm rot="-5400000">
            <a:off x="4438888" y="3139679"/>
            <a:ext cx="2857" cy="20478"/>
          </a:xfrm>
          <a:custGeom>
            <a:avLst/>
            <a:gdLst/>
            <a:ahLst/>
            <a:cxnLst/>
            <a:rect l="0" t="0" r="0" b="0"/>
            <a:pathLst>
              <a:path w="76200" h="546100">
                <a:moveTo>
                  <a:pt x="0" y="0"/>
                </a:moveTo>
                <a:lnTo>
                  <a:pt x="12700" y="0"/>
                </a:lnTo>
                <a:lnTo>
                  <a:pt x="762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18" name="Freeform 4918"/>
          <p:cNvSpPr/>
          <p:nvPr/>
        </p:nvSpPr>
        <p:spPr>
          <a:xfrm rot="-5400000">
            <a:off x="4438888" y="3139679"/>
            <a:ext cx="2857" cy="20478"/>
          </a:xfrm>
          <a:custGeom>
            <a:avLst/>
            <a:gdLst/>
            <a:ahLst/>
            <a:cxnLst/>
            <a:rect l="0" t="0" r="0" b="0"/>
            <a:pathLst>
              <a:path w="76200" h="546100">
                <a:moveTo>
                  <a:pt x="0" y="0"/>
                </a:moveTo>
                <a:lnTo>
                  <a:pt x="762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19" name="Freeform 4919"/>
          <p:cNvSpPr/>
          <p:nvPr/>
        </p:nvSpPr>
        <p:spPr>
          <a:xfrm rot="-5400000">
            <a:off x="4438888" y="3139679"/>
            <a:ext cx="2857" cy="20478"/>
          </a:xfrm>
          <a:custGeom>
            <a:avLst/>
            <a:gdLst/>
            <a:ahLst/>
            <a:cxnLst/>
            <a:rect l="0" t="0" r="0" b="0"/>
            <a:pathLst>
              <a:path w="76200" h="546100">
                <a:moveTo>
                  <a:pt x="0" y="0"/>
                </a:moveTo>
                <a:lnTo>
                  <a:pt x="762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20" name="Freeform 4920"/>
          <p:cNvSpPr/>
          <p:nvPr/>
        </p:nvSpPr>
        <p:spPr>
          <a:xfrm rot="-5400000">
            <a:off x="4438888" y="3139679"/>
            <a:ext cx="2857" cy="20478"/>
          </a:xfrm>
          <a:custGeom>
            <a:avLst/>
            <a:gdLst/>
            <a:ahLst/>
            <a:cxnLst/>
            <a:rect l="0" t="0" r="0" b="0"/>
            <a:pathLst>
              <a:path w="76200" h="546100">
                <a:moveTo>
                  <a:pt x="0" y="0"/>
                </a:moveTo>
                <a:lnTo>
                  <a:pt x="762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21" name="Freeform 4921"/>
          <p:cNvSpPr/>
          <p:nvPr/>
        </p:nvSpPr>
        <p:spPr>
          <a:xfrm rot="-5400000">
            <a:off x="4438888" y="3139679"/>
            <a:ext cx="2857" cy="20478"/>
          </a:xfrm>
          <a:custGeom>
            <a:avLst/>
            <a:gdLst/>
            <a:ahLst/>
            <a:cxnLst/>
            <a:rect l="0" t="0" r="0" b="0"/>
            <a:pathLst>
              <a:path w="76200" h="546100">
                <a:moveTo>
                  <a:pt x="0" y="0"/>
                </a:moveTo>
                <a:lnTo>
                  <a:pt x="762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22" name="Freeform 4922"/>
          <p:cNvSpPr/>
          <p:nvPr/>
        </p:nvSpPr>
        <p:spPr>
          <a:xfrm rot="-5400000">
            <a:off x="4438888" y="3139679"/>
            <a:ext cx="2857" cy="20478"/>
          </a:xfrm>
          <a:custGeom>
            <a:avLst/>
            <a:gdLst/>
            <a:ahLst/>
            <a:cxnLst/>
            <a:rect l="0" t="0" r="0" b="0"/>
            <a:pathLst>
              <a:path w="76200" h="546100">
                <a:moveTo>
                  <a:pt x="0" y="0"/>
                </a:moveTo>
                <a:lnTo>
                  <a:pt x="762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23" name="Freeform 4923"/>
          <p:cNvSpPr/>
          <p:nvPr/>
        </p:nvSpPr>
        <p:spPr>
          <a:xfrm rot="-5400000">
            <a:off x="4438888" y="3139679"/>
            <a:ext cx="2857" cy="20478"/>
          </a:xfrm>
          <a:custGeom>
            <a:avLst/>
            <a:gdLst/>
            <a:ahLst/>
            <a:cxnLst/>
            <a:rect l="0" t="0" r="0" b="0"/>
            <a:pathLst>
              <a:path w="76200" h="546100">
                <a:moveTo>
                  <a:pt x="0" y="0"/>
                </a:moveTo>
                <a:lnTo>
                  <a:pt x="762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24" name="Freeform 4924"/>
          <p:cNvSpPr/>
          <p:nvPr/>
        </p:nvSpPr>
        <p:spPr>
          <a:xfrm rot="-5400000">
            <a:off x="4438888" y="3139679"/>
            <a:ext cx="2857" cy="20478"/>
          </a:xfrm>
          <a:custGeom>
            <a:avLst/>
            <a:gdLst/>
            <a:ahLst/>
            <a:cxnLst/>
            <a:rect l="0" t="0" r="0" b="0"/>
            <a:pathLst>
              <a:path w="76200" h="546100">
                <a:moveTo>
                  <a:pt x="0" y="0"/>
                </a:moveTo>
                <a:lnTo>
                  <a:pt x="76200" y="546100"/>
                </a:ln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25" name="Freeform 4925"/>
          <p:cNvSpPr/>
          <p:nvPr/>
        </p:nvSpPr>
        <p:spPr>
          <a:xfrm rot="-5400000">
            <a:off x="4439126" y="313991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26" name="Freeform 4926"/>
          <p:cNvSpPr/>
          <p:nvPr/>
        </p:nvSpPr>
        <p:spPr>
          <a:xfrm rot="-5400000">
            <a:off x="4439126" y="313991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27" name="Freeform 4927"/>
          <p:cNvSpPr/>
          <p:nvPr/>
        </p:nvSpPr>
        <p:spPr>
          <a:xfrm rot="-5400000">
            <a:off x="4439126" y="313991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28" name="Freeform 4928"/>
          <p:cNvSpPr/>
          <p:nvPr/>
        </p:nvSpPr>
        <p:spPr>
          <a:xfrm rot="-5400000">
            <a:off x="4439126" y="313991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29" name="Freeform 4929"/>
          <p:cNvSpPr/>
          <p:nvPr/>
        </p:nvSpPr>
        <p:spPr>
          <a:xfrm rot="-5400000">
            <a:off x="4439126" y="313991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30" name="Freeform 4930"/>
          <p:cNvSpPr/>
          <p:nvPr/>
        </p:nvSpPr>
        <p:spPr>
          <a:xfrm rot="-5400000">
            <a:off x="4439126" y="313991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31" name="Freeform 4931"/>
          <p:cNvSpPr/>
          <p:nvPr/>
        </p:nvSpPr>
        <p:spPr>
          <a:xfrm rot="-5400000">
            <a:off x="4439126" y="313991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32" name="Freeform 4932"/>
          <p:cNvSpPr/>
          <p:nvPr/>
        </p:nvSpPr>
        <p:spPr>
          <a:xfrm rot="-5400000">
            <a:off x="4439126" y="313991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33" name="Freeform 4933"/>
          <p:cNvSpPr/>
          <p:nvPr/>
        </p:nvSpPr>
        <p:spPr>
          <a:xfrm rot="-5400000">
            <a:off x="4439126" y="313991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34" name="Freeform 4934"/>
          <p:cNvSpPr/>
          <p:nvPr/>
        </p:nvSpPr>
        <p:spPr>
          <a:xfrm rot="-5400000">
            <a:off x="4439126" y="313991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35" name="Freeform 4935"/>
          <p:cNvSpPr/>
          <p:nvPr/>
        </p:nvSpPr>
        <p:spPr>
          <a:xfrm rot="-5400000">
            <a:off x="4439126" y="313991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36" name="Freeform 4936"/>
          <p:cNvSpPr/>
          <p:nvPr/>
        </p:nvSpPr>
        <p:spPr>
          <a:xfrm rot="-5400000">
            <a:off x="4439126" y="313991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37" name="Freeform 4937"/>
          <p:cNvSpPr/>
          <p:nvPr/>
        </p:nvSpPr>
        <p:spPr>
          <a:xfrm rot="-5400000">
            <a:off x="4439126" y="3139917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38" name="Freeform 4938"/>
          <p:cNvSpPr/>
          <p:nvPr/>
        </p:nvSpPr>
        <p:spPr>
          <a:xfrm rot="-5400000">
            <a:off x="4438888" y="3139679"/>
            <a:ext cx="2857" cy="20478"/>
          </a:xfrm>
          <a:custGeom>
            <a:avLst/>
            <a:gdLst/>
            <a:ahLst/>
            <a:cxnLst/>
            <a:rect l="0" t="0" r="0" b="0"/>
            <a:pathLst>
              <a:path w="76200" h="546100">
                <a:moveTo>
                  <a:pt x="0" y="0"/>
                </a:moveTo>
                <a:lnTo>
                  <a:pt x="63500" y="546100"/>
                </a:lnTo>
                <a:lnTo>
                  <a:pt x="762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39" name="Freeform 4939"/>
          <p:cNvSpPr/>
          <p:nvPr/>
        </p:nvSpPr>
        <p:spPr>
          <a:xfrm rot="-5400000">
            <a:off x="4438888" y="3139679"/>
            <a:ext cx="2857" cy="20478"/>
          </a:xfrm>
          <a:custGeom>
            <a:avLst/>
            <a:gdLst/>
            <a:ahLst/>
            <a:cxnLst/>
            <a:rect l="0" t="0" r="0" b="0"/>
            <a:pathLst>
              <a:path w="76200" h="546100">
                <a:moveTo>
                  <a:pt x="0" y="0"/>
                </a:moveTo>
                <a:lnTo>
                  <a:pt x="762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40" name="Freeform 4940"/>
          <p:cNvSpPr/>
          <p:nvPr/>
        </p:nvSpPr>
        <p:spPr>
          <a:xfrm rot="-5400000">
            <a:off x="4438888" y="3139679"/>
            <a:ext cx="2857" cy="20478"/>
          </a:xfrm>
          <a:custGeom>
            <a:avLst/>
            <a:gdLst/>
            <a:ahLst/>
            <a:cxnLst/>
            <a:rect l="0" t="0" r="0" b="0"/>
            <a:pathLst>
              <a:path w="76200" h="546100">
                <a:moveTo>
                  <a:pt x="0" y="0"/>
                </a:moveTo>
                <a:lnTo>
                  <a:pt x="762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41" name="Freeform 4941"/>
          <p:cNvSpPr/>
          <p:nvPr/>
        </p:nvSpPr>
        <p:spPr>
          <a:xfrm rot="-5400000">
            <a:off x="4438888" y="3139679"/>
            <a:ext cx="2857" cy="20478"/>
          </a:xfrm>
          <a:custGeom>
            <a:avLst/>
            <a:gdLst/>
            <a:ahLst/>
            <a:cxnLst/>
            <a:rect l="0" t="0" r="0" b="0"/>
            <a:pathLst>
              <a:path w="76200" h="546100">
                <a:moveTo>
                  <a:pt x="0" y="0"/>
                </a:moveTo>
                <a:lnTo>
                  <a:pt x="762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42" name="Freeform 4942"/>
          <p:cNvSpPr/>
          <p:nvPr/>
        </p:nvSpPr>
        <p:spPr>
          <a:xfrm rot="-5400000">
            <a:off x="4438888" y="3139679"/>
            <a:ext cx="2857" cy="20478"/>
          </a:xfrm>
          <a:custGeom>
            <a:avLst/>
            <a:gdLst/>
            <a:ahLst/>
            <a:cxnLst/>
            <a:rect l="0" t="0" r="0" b="0"/>
            <a:pathLst>
              <a:path w="76200" h="546100">
                <a:moveTo>
                  <a:pt x="0" y="0"/>
                </a:moveTo>
                <a:lnTo>
                  <a:pt x="762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43" name="Freeform 4943"/>
          <p:cNvSpPr/>
          <p:nvPr/>
        </p:nvSpPr>
        <p:spPr>
          <a:xfrm rot="-5400000">
            <a:off x="4436269" y="3118962"/>
            <a:ext cx="2857" cy="20955"/>
          </a:xfrm>
          <a:custGeom>
            <a:avLst/>
            <a:gdLst/>
            <a:ahLst/>
            <a:cxnLst/>
            <a:rect l="0" t="0" r="0" b="0"/>
            <a:pathLst>
              <a:path w="76200" h="558800">
                <a:moveTo>
                  <a:pt x="0" y="12700"/>
                </a:moveTo>
                <a:lnTo>
                  <a:pt x="12700" y="0"/>
                </a:lnTo>
                <a:lnTo>
                  <a:pt x="76200" y="546100"/>
                </a:lnTo>
                <a:lnTo>
                  <a:pt x="63500" y="5588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44" name="Freeform 4944"/>
          <p:cNvSpPr/>
          <p:nvPr/>
        </p:nvSpPr>
        <p:spPr>
          <a:xfrm rot="-5400000">
            <a:off x="4532709" y="3014902"/>
            <a:ext cx="5715" cy="20478"/>
          </a:xfrm>
          <a:custGeom>
            <a:avLst/>
            <a:gdLst/>
            <a:ahLst/>
            <a:cxnLst/>
            <a:rect l="0" t="0" r="0" b="0"/>
            <a:pathLst>
              <a:path w="152400" h="546100">
                <a:moveTo>
                  <a:pt x="63500" y="241300"/>
                </a:moveTo>
                <a:lnTo>
                  <a:pt x="152400" y="546100"/>
                </a:lnTo>
                <a:lnTo>
                  <a:pt x="38100" y="139700"/>
                </a:lnTo>
                <a:lnTo>
                  <a:pt x="63500" y="241300"/>
                </a:lnTo>
                <a:lnTo>
                  <a:pt x="25400" y="88900"/>
                </a:lnTo>
                <a:lnTo>
                  <a:pt x="12700" y="50800"/>
                </a:lnTo>
                <a:lnTo>
                  <a:pt x="0" y="0"/>
                </a:lnTo>
                <a:lnTo>
                  <a:pt x="0" y="12700"/>
                </a:lnTo>
                <a:lnTo>
                  <a:pt x="38100" y="139700"/>
                </a:lnTo>
                <a:lnTo>
                  <a:pt x="635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45" name="Freeform 4945"/>
          <p:cNvSpPr/>
          <p:nvPr/>
        </p:nvSpPr>
        <p:spPr>
          <a:xfrm rot="-5400000">
            <a:off x="4530090" y="2997519"/>
            <a:ext cx="4286" cy="14763"/>
          </a:xfrm>
          <a:custGeom>
            <a:avLst/>
            <a:gdLst/>
            <a:ahLst/>
            <a:cxnLst/>
            <a:rect l="0" t="0" r="0" b="0"/>
            <a:pathLst>
              <a:path w="114300" h="393700">
                <a:moveTo>
                  <a:pt x="114300" y="393700"/>
                </a:moveTo>
                <a:lnTo>
                  <a:pt x="0" y="0"/>
                </a:lnTo>
                <a:lnTo>
                  <a:pt x="38100" y="101600"/>
                </a:lnTo>
                <a:lnTo>
                  <a:pt x="11430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46" name="Freeform 4946"/>
          <p:cNvSpPr/>
          <p:nvPr/>
        </p:nvSpPr>
        <p:spPr>
          <a:xfrm rot="-5400000">
            <a:off x="4522708" y="3002519"/>
            <a:ext cx="2857" cy="9048"/>
          </a:xfrm>
          <a:custGeom>
            <a:avLst/>
            <a:gdLst/>
            <a:ahLst/>
            <a:cxnLst/>
            <a:rect l="0" t="0" r="0" b="0"/>
            <a:pathLst>
              <a:path w="76200" h="241300">
                <a:moveTo>
                  <a:pt x="38100" y="139700"/>
                </a:moveTo>
                <a:lnTo>
                  <a:pt x="0" y="12700"/>
                </a:lnTo>
                <a:lnTo>
                  <a:pt x="0" y="0"/>
                </a:lnTo>
                <a:lnTo>
                  <a:pt x="12700" y="50800"/>
                </a:lnTo>
                <a:lnTo>
                  <a:pt x="25400" y="88900"/>
                </a:lnTo>
                <a:lnTo>
                  <a:pt x="76200" y="241300"/>
                </a:lnTo>
                <a:lnTo>
                  <a:pt x="381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47" name="Freeform 4947"/>
          <p:cNvSpPr/>
          <p:nvPr/>
        </p:nvSpPr>
        <p:spPr>
          <a:xfrm rot="-5400000">
            <a:off x="4532710" y="3009663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0" y="152400"/>
                </a:moveTo>
                <a:lnTo>
                  <a:pt x="5207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48" name="Freeform 4948"/>
          <p:cNvSpPr/>
          <p:nvPr/>
        </p:nvSpPr>
        <p:spPr>
          <a:xfrm rot="-5400000">
            <a:off x="4532710" y="3009663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0" y="152400"/>
                </a:moveTo>
                <a:lnTo>
                  <a:pt x="5207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49" name="Freeform 4949"/>
          <p:cNvSpPr/>
          <p:nvPr/>
        </p:nvSpPr>
        <p:spPr>
          <a:xfrm rot="-5400000">
            <a:off x="4532710" y="3009663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0" y="152400"/>
                </a:moveTo>
                <a:lnTo>
                  <a:pt x="5207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50" name="Freeform 4950"/>
          <p:cNvSpPr/>
          <p:nvPr/>
        </p:nvSpPr>
        <p:spPr>
          <a:xfrm rot="-5400000">
            <a:off x="4532710" y="3009663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0" y="152400"/>
                </a:moveTo>
                <a:lnTo>
                  <a:pt x="5207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51" name="Freeform 4951"/>
          <p:cNvSpPr/>
          <p:nvPr/>
        </p:nvSpPr>
        <p:spPr>
          <a:xfrm rot="-5400000">
            <a:off x="4532710" y="3009663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0" y="152400"/>
                </a:moveTo>
                <a:lnTo>
                  <a:pt x="5207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52" name="Freeform 4952"/>
          <p:cNvSpPr/>
          <p:nvPr/>
        </p:nvSpPr>
        <p:spPr>
          <a:xfrm rot="-5400000">
            <a:off x="4532710" y="3009663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0" y="152400"/>
                </a:moveTo>
                <a:lnTo>
                  <a:pt x="5207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53" name="Freeform 4953"/>
          <p:cNvSpPr/>
          <p:nvPr/>
        </p:nvSpPr>
        <p:spPr>
          <a:xfrm rot="-5400000">
            <a:off x="4532710" y="3009663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0" y="152400"/>
                </a:moveTo>
                <a:lnTo>
                  <a:pt x="5207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54" name="Freeform 4954"/>
          <p:cNvSpPr/>
          <p:nvPr/>
        </p:nvSpPr>
        <p:spPr>
          <a:xfrm rot="-5400000">
            <a:off x="4532710" y="3009663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0" y="152400"/>
                </a:moveTo>
                <a:lnTo>
                  <a:pt x="5207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55" name="Freeform 4955"/>
          <p:cNvSpPr/>
          <p:nvPr/>
        </p:nvSpPr>
        <p:spPr>
          <a:xfrm rot="-5400000">
            <a:off x="4532710" y="3009663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0" y="152400"/>
                </a:moveTo>
                <a:lnTo>
                  <a:pt x="5207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56" name="Freeform 4956"/>
          <p:cNvSpPr/>
          <p:nvPr/>
        </p:nvSpPr>
        <p:spPr>
          <a:xfrm rot="-5400000">
            <a:off x="4532710" y="3009663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0" y="152400"/>
                </a:moveTo>
                <a:lnTo>
                  <a:pt x="5207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57" name="Freeform 4957"/>
          <p:cNvSpPr/>
          <p:nvPr/>
        </p:nvSpPr>
        <p:spPr>
          <a:xfrm rot="-5400000">
            <a:off x="4532472" y="3009424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20700" y="0"/>
                </a:ln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58" name="Freeform 4958"/>
          <p:cNvSpPr/>
          <p:nvPr/>
        </p:nvSpPr>
        <p:spPr>
          <a:xfrm rot="-5400000">
            <a:off x="4532472" y="3009424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59" name="Freeform 4959"/>
          <p:cNvSpPr/>
          <p:nvPr/>
        </p:nvSpPr>
        <p:spPr>
          <a:xfrm rot="-5400000">
            <a:off x="4532710" y="3009186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165100"/>
                </a:moveTo>
                <a:lnTo>
                  <a:pt x="0" y="152400"/>
                </a:lnTo>
                <a:lnTo>
                  <a:pt x="533400" y="0"/>
                </a:lnTo>
                <a:lnTo>
                  <a:pt x="533400" y="1270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60" name="Freeform 4960"/>
          <p:cNvSpPr/>
          <p:nvPr/>
        </p:nvSpPr>
        <p:spPr>
          <a:xfrm rot="-5400000">
            <a:off x="4532948" y="3009424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61" name="Freeform 4961"/>
          <p:cNvSpPr/>
          <p:nvPr/>
        </p:nvSpPr>
        <p:spPr>
          <a:xfrm rot="-5400000">
            <a:off x="4532948" y="3009424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62" name="Freeform 4962"/>
          <p:cNvSpPr/>
          <p:nvPr/>
        </p:nvSpPr>
        <p:spPr>
          <a:xfrm rot="-5400000">
            <a:off x="4532948" y="3009424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63" name="Freeform 4963"/>
          <p:cNvSpPr/>
          <p:nvPr/>
        </p:nvSpPr>
        <p:spPr>
          <a:xfrm rot="-5400000">
            <a:off x="4532948" y="3009424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64" name="Freeform 4964"/>
          <p:cNvSpPr/>
          <p:nvPr/>
        </p:nvSpPr>
        <p:spPr>
          <a:xfrm rot="-5400000">
            <a:off x="4532948" y="3009424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65" name="Freeform 4965"/>
          <p:cNvSpPr/>
          <p:nvPr/>
        </p:nvSpPr>
        <p:spPr>
          <a:xfrm rot="-5400000">
            <a:off x="4532948" y="3009424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66" name="Freeform 4966"/>
          <p:cNvSpPr/>
          <p:nvPr/>
        </p:nvSpPr>
        <p:spPr>
          <a:xfrm rot="-5400000">
            <a:off x="4532948" y="3009424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67" name="Freeform 4967"/>
          <p:cNvSpPr/>
          <p:nvPr/>
        </p:nvSpPr>
        <p:spPr>
          <a:xfrm rot="-5400000">
            <a:off x="4532948" y="3009424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68" name="Freeform 4968"/>
          <p:cNvSpPr/>
          <p:nvPr/>
        </p:nvSpPr>
        <p:spPr>
          <a:xfrm rot="-5400000">
            <a:off x="4532948" y="3009424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69" name="Freeform 4969"/>
          <p:cNvSpPr/>
          <p:nvPr/>
        </p:nvSpPr>
        <p:spPr>
          <a:xfrm rot="-5400000">
            <a:off x="4532948" y="3009424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70" name="Freeform 4970"/>
          <p:cNvSpPr/>
          <p:nvPr/>
        </p:nvSpPr>
        <p:spPr>
          <a:xfrm rot="-5400000">
            <a:off x="4532948" y="3009424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71" name="Freeform 4971"/>
          <p:cNvSpPr/>
          <p:nvPr/>
        </p:nvSpPr>
        <p:spPr>
          <a:xfrm rot="-5400000">
            <a:off x="4532948" y="3009424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72" name="Freeform 4972"/>
          <p:cNvSpPr/>
          <p:nvPr/>
        </p:nvSpPr>
        <p:spPr>
          <a:xfrm rot="-5400000">
            <a:off x="4532948" y="3009424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73" name="Freeform 4973"/>
          <p:cNvSpPr/>
          <p:nvPr/>
        </p:nvSpPr>
        <p:spPr>
          <a:xfrm rot="-5400000">
            <a:off x="4532948" y="3009424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74" name="Freeform 4974"/>
          <p:cNvSpPr/>
          <p:nvPr/>
        </p:nvSpPr>
        <p:spPr>
          <a:xfrm rot="-5400000">
            <a:off x="4532948" y="3009424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75" name="Freeform 4975"/>
          <p:cNvSpPr/>
          <p:nvPr/>
        </p:nvSpPr>
        <p:spPr>
          <a:xfrm rot="-5400000">
            <a:off x="4532948" y="3009424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76" name="Freeform 4976"/>
          <p:cNvSpPr/>
          <p:nvPr/>
        </p:nvSpPr>
        <p:spPr>
          <a:xfrm rot="-5400000">
            <a:off x="4532948" y="3009424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77" name="Freeform 4977"/>
          <p:cNvSpPr/>
          <p:nvPr/>
        </p:nvSpPr>
        <p:spPr>
          <a:xfrm rot="-5400000">
            <a:off x="4532948" y="3009424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78" name="Freeform 4978"/>
          <p:cNvSpPr/>
          <p:nvPr/>
        </p:nvSpPr>
        <p:spPr>
          <a:xfrm rot="-5400000">
            <a:off x="4532948" y="3009424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79" name="Freeform 4979"/>
          <p:cNvSpPr/>
          <p:nvPr/>
        </p:nvSpPr>
        <p:spPr>
          <a:xfrm rot="-5400000">
            <a:off x="4532948" y="3009424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80" name="Freeform 4980"/>
          <p:cNvSpPr/>
          <p:nvPr/>
        </p:nvSpPr>
        <p:spPr>
          <a:xfrm rot="-5400000">
            <a:off x="4532948" y="3009424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81" name="Freeform 4981"/>
          <p:cNvSpPr/>
          <p:nvPr/>
        </p:nvSpPr>
        <p:spPr>
          <a:xfrm rot="-5400000">
            <a:off x="4532710" y="3009186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165100"/>
                </a:moveTo>
                <a:lnTo>
                  <a:pt x="533400" y="12700"/>
                </a:lnTo>
                <a:lnTo>
                  <a:pt x="533400" y="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82" name="Freeform 4982"/>
          <p:cNvSpPr/>
          <p:nvPr/>
        </p:nvSpPr>
        <p:spPr>
          <a:xfrm rot="-5400000">
            <a:off x="4532710" y="3009186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152400"/>
                </a:moveTo>
                <a:lnTo>
                  <a:pt x="0" y="165100"/>
                </a:ln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83" name="Freeform 4983"/>
          <p:cNvSpPr/>
          <p:nvPr/>
        </p:nvSpPr>
        <p:spPr>
          <a:xfrm rot="-5400000">
            <a:off x="4512945" y="3015140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165100"/>
                </a:moveTo>
                <a:lnTo>
                  <a:pt x="0" y="152400"/>
                </a:lnTo>
                <a:lnTo>
                  <a:pt x="520700" y="0"/>
                </a:lnTo>
                <a:lnTo>
                  <a:pt x="520700" y="1270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84" name="Freeform 4984"/>
          <p:cNvSpPr/>
          <p:nvPr/>
        </p:nvSpPr>
        <p:spPr>
          <a:xfrm rot="-5400000">
            <a:off x="4409598" y="3163730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85" name="Freeform 4985"/>
          <p:cNvSpPr/>
          <p:nvPr/>
        </p:nvSpPr>
        <p:spPr>
          <a:xfrm rot="-5400000">
            <a:off x="4409598" y="3163730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86" name="Freeform 4986"/>
          <p:cNvSpPr/>
          <p:nvPr/>
        </p:nvSpPr>
        <p:spPr>
          <a:xfrm rot="-5400000">
            <a:off x="4409598" y="3163730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87" name="Freeform 4987"/>
          <p:cNvSpPr/>
          <p:nvPr/>
        </p:nvSpPr>
        <p:spPr>
          <a:xfrm rot="-5400000">
            <a:off x="4409360" y="3163492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254000" y="12700"/>
                </a:ln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88" name="Freeform 4988"/>
          <p:cNvSpPr/>
          <p:nvPr/>
        </p:nvSpPr>
        <p:spPr>
          <a:xfrm rot="-5400000">
            <a:off x="4409360" y="3163492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89" name="Freeform 4989"/>
          <p:cNvSpPr/>
          <p:nvPr/>
        </p:nvSpPr>
        <p:spPr>
          <a:xfrm rot="-5400000">
            <a:off x="4409360" y="3163492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90" name="Freeform 4990"/>
          <p:cNvSpPr/>
          <p:nvPr/>
        </p:nvSpPr>
        <p:spPr>
          <a:xfrm rot="-5400000">
            <a:off x="4409360" y="3163492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91" name="Freeform 4991"/>
          <p:cNvSpPr/>
          <p:nvPr/>
        </p:nvSpPr>
        <p:spPr>
          <a:xfrm rot="-5400000">
            <a:off x="4409360" y="3163492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92" name="Freeform 4992"/>
          <p:cNvSpPr/>
          <p:nvPr/>
        </p:nvSpPr>
        <p:spPr>
          <a:xfrm rot="-5400000">
            <a:off x="4409360" y="3163492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93" name="Freeform 4993"/>
          <p:cNvSpPr/>
          <p:nvPr/>
        </p:nvSpPr>
        <p:spPr>
          <a:xfrm rot="-5400000">
            <a:off x="4409360" y="3163492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94" name="Freeform 4994"/>
          <p:cNvSpPr/>
          <p:nvPr/>
        </p:nvSpPr>
        <p:spPr>
          <a:xfrm rot="-5400000">
            <a:off x="4409360" y="3163492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41300" y="0"/>
                </a:moveTo>
                <a:lnTo>
                  <a:pt x="254000" y="0"/>
                </a:lnTo>
                <a:lnTo>
                  <a:pt x="0" y="495300"/>
                </a:lnTo>
                <a:lnTo>
                  <a:pt x="241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95" name="Freeform 4995"/>
          <p:cNvSpPr/>
          <p:nvPr/>
        </p:nvSpPr>
        <p:spPr>
          <a:xfrm rot="-5400000">
            <a:off x="4409599" y="3163730"/>
            <a:ext cx="9048" cy="18573"/>
          </a:xfrm>
          <a:custGeom>
            <a:avLst/>
            <a:gdLst/>
            <a:ahLst/>
            <a:cxnLst/>
            <a:rect l="0" t="0" r="0" b="0"/>
            <a:pathLst>
              <a:path w="241300" h="495300">
                <a:moveTo>
                  <a:pt x="241300" y="0"/>
                </a:moveTo>
                <a:lnTo>
                  <a:pt x="0" y="495300"/>
                </a:lnTo>
                <a:lnTo>
                  <a:pt x="241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96" name="Freeform 4996"/>
          <p:cNvSpPr/>
          <p:nvPr/>
        </p:nvSpPr>
        <p:spPr>
          <a:xfrm rot="-5400000">
            <a:off x="4409599" y="3163730"/>
            <a:ext cx="9048" cy="18573"/>
          </a:xfrm>
          <a:custGeom>
            <a:avLst/>
            <a:gdLst/>
            <a:ahLst/>
            <a:cxnLst/>
            <a:rect l="0" t="0" r="0" b="0"/>
            <a:pathLst>
              <a:path w="241300" h="495300">
                <a:moveTo>
                  <a:pt x="241300" y="0"/>
                </a:moveTo>
                <a:lnTo>
                  <a:pt x="0" y="495300"/>
                </a:lnTo>
                <a:lnTo>
                  <a:pt x="241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97" name="Freeform 4997"/>
          <p:cNvSpPr/>
          <p:nvPr/>
        </p:nvSpPr>
        <p:spPr>
          <a:xfrm rot="-5400000">
            <a:off x="4409599" y="3163730"/>
            <a:ext cx="9048" cy="18573"/>
          </a:xfrm>
          <a:custGeom>
            <a:avLst/>
            <a:gdLst/>
            <a:ahLst/>
            <a:cxnLst/>
            <a:rect l="0" t="0" r="0" b="0"/>
            <a:pathLst>
              <a:path w="241300" h="495300">
                <a:moveTo>
                  <a:pt x="241300" y="0"/>
                </a:moveTo>
                <a:lnTo>
                  <a:pt x="0" y="495300"/>
                </a:lnTo>
                <a:lnTo>
                  <a:pt x="241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98" name="Freeform 4998"/>
          <p:cNvSpPr/>
          <p:nvPr/>
        </p:nvSpPr>
        <p:spPr>
          <a:xfrm rot="-5400000">
            <a:off x="4409599" y="3163730"/>
            <a:ext cx="9048" cy="18573"/>
          </a:xfrm>
          <a:custGeom>
            <a:avLst/>
            <a:gdLst/>
            <a:ahLst/>
            <a:cxnLst/>
            <a:rect l="0" t="0" r="0" b="0"/>
            <a:pathLst>
              <a:path w="241300" h="495300">
                <a:moveTo>
                  <a:pt x="241300" y="0"/>
                </a:moveTo>
                <a:lnTo>
                  <a:pt x="0" y="495300"/>
                </a:lnTo>
                <a:lnTo>
                  <a:pt x="241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99" name="Freeform 4999"/>
          <p:cNvSpPr/>
          <p:nvPr/>
        </p:nvSpPr>
        <p:spPr>
          <a:xfrm rot="-5400000">
            <a:off x="4409360" y="3163968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12700" y="495300"/>
                </a:ln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00" name="Freeform 5000"/>
          <p:cNvSpPr/>
          <p:nvPr/>
        </p:nvSpPr>
        <p:spPr>
          <a:xfrm rot="-5400000">
            <a:off x="4409360" y="3163968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01" name="Freeform 5001"/>
          <p:cNvSpPr/>
          <p:nvPr/>
        </p:nvSpPr>
        <p:spPr>
          <a:xfrm rot="-5400000">
            <a:off x="4409360" y="3163968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02" name="Freeform 5002"/>
          <p:cNvSpPr/>
          <p:nvPr/>
        </p:nvSpPr>
        <p:spPr>
          <a:xfrm rot="-5400000">
            <a:off x="4409360" y="3163968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03" name="Freeform 5003"/>
          <p:cNvSpPr/>
          <p:nvPr/>
        </p:nvSpPr>
        <p:spPr>
          <a:xfrm rot="-5400000">
            <a:off x="4409360" y="3163968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04" name="Freeform 5004"/>
          <p:cNvSpPr/>
          <p:nvPr/>
        </p:nvSpPr>
        <p:spPr>
          <a:xfrm rot="-5400000">
            <a:off x="4409360" y="3163968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05" name="Freeform 5005"/>
          <p:cNvSpPr/>
          <p:nvPr/>
        </p:nvSpPr>
        <p:spPr>
          <a:xfrm rot="-5400000">
            <a:off x="4409360" y="3163968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06" name="Freeform 5006"/>
          <p:cNvSpPr/>
          <p:nvPr/>
        </p:nvSpPr>
        <p:spPr>
          <a:xfrm rot="-5400000">
            <a:off x="4409360" y="3163968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07" name="Freeform 5007"/>
          <p:cNvSpPr/>
          <p:nvPr/>
        </p:nvSpPr>
        <p:spPr>
          <a:xfrm rot="-5400000">
            <a:off x="4409360" y="3163968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08" name="Freeform 5008"/>
          <p:cNvSpPr/>
          <p:nvPr/>
        </p:nvSpPr>
        <p:spPr>
          <a:xfrm rot="-5400000">
            <a:off x="4409360" y="3163968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09" name="Freeform 5009"/>
          <p:cNvSpPr/>
          <p:nvPr/>
        </p:nvSpPr>
        <p:spPr>
          <a:xfrm rot="-5400000">
            <a:off x="4409360" y="3163968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10" name="Freeform 5010"/>
          <p:cNvSpPr/>
          <p:nvPr/>
        </p:nvSpPr>
        <p:spPr>
          <a:xfrm rot="-5400000">
            <a:off x="4409360" y="3163968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11" name="Freeform 5011"/>
          <p:cNvSpPr/>
          <p:nvPr/>
        </p:nvSpPr>
        <p:spPr>
          <a:xfrm rot="-5400000">
            <a:off x="4409360" y="3163968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12" name="Freeform 5012"/>
          <p:cNvSpPr/>
          <p:nvPr/>
        </p:nvSpPr>
        <p:spPr>
          <a:xfrm rot="-5400000">
            <a:off x="4409360" y="3163968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13" name="Freeform 5013"/>
          <p:cNvSpPr/>
          <p:nvPr/>
        </p:nvSpPr>
        <p:spPr>
          <a:xfrm rot="-5400000">
            <a:off x="4409360" y="3163968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14" name="Freeform 5014"/>
          <p:cNvSpPr/>
          <p:nvPr/>
        </p:nvSpPr>
        <p:spPr>
          <a:xfrm rot="-5400000">
            <a:off x="4409360" y="3163968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15" name="Freeform 5015"/>
          <p:cNvSpPr/>
          <p:nvPr/>
        </p:nvSpPr>
        <p:spPr>
          <a:xfrm rot="-5400000">
            <a:off x="4409360" y="3163968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1270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16" name="Freeform 5016"/>
          <p:cNvSpPr/>
          <p:nvPr/>
        </p:nvSpPr>
        <p:spPr>
          <a:xfrm rot="-5400000">
            <a:off x="4409599" y="3163730"/>
            <a:ext cx="9048" cy="18573"/>
          </a:xfrm>
          <a:custGeom>
            <a:avLst/>
            <a:gdLst/>
            <a:ahLst/>
            <a:cxnLst/>
            <a:rect l="0" t="0" r="0" b="0"/>
            <a:pathLst>
              <a:path w="241300" h="495300">
                <a:moveTo>
                  <a:pt x="241300" y="0"/>
                </a:moveTo>
                <a:lnTo>
                  <a:pt x="0" y="495300"/>
                </a:lnTo>
                <a:lnTo>
                  <a:pt x="241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17" name="Freeform 5017"/>
          <p:cNvSpPr/>
          <p:nvPr/>
        </p:nvSpPr>
        <p:spPr>
          <a:xfrm rot="-5400000">
            <a:off x="4409599" y="3163730"/>
            <a:ext cx="9048" cy="18573"/>
          </a:xfrm>
          <a:custGeom>
            <a:avLst/>
            <a:gdLst/>
            <a:ahLst/>
            <a:cxnLst/>
            <a:rect l="0" t="0" r="0" b="0"/>
            <a:pathLst>
              <a:path w="241300" h="495300">
                <a:moveTo>
                  <a:pt x="241300" y="0"/>
                </a:moveTo>
                <a:lnTo>
                  <a:pt x="0" y="495300"/>
                </a:lnTo>
                <a:lnTo>
                  <a:pt x="241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18" name="Freeform 5018"/>
          <p:cNvSpPr/>
          <p:nvPr/>
        </p:nvSpPr>
        <p:spPr>
          <a:xfrm rot="-5400000">
            <a:off x="4409599" y="3163730"/>
            <a:ext cx="9048" cy="18573"/>
          </a:xfrm>
          <a:custGeom>
            <a:avLst/>
            <a:gdLst/>
            <a:ahLst/>
            <a:cxnLst/>
            <a:rect l="0" t="0" r="0" b="0"/>
            <a:pathLst>
              <a:path w="241300" h="495300">
                <a:moveTo>
                  <a:pt x="241300" y="0"/>
                </a:moveTo>
                <a:lnTo>
                  <a:pt x="0" y="495300"/>
                </a:lnTo>
                <a:lnTo>
                  <a:pt x="241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19" name="Freeform 5019"/>
          <p:cNvSpPr/>
          <p:nvPr/>
        </p:nvSpPr>
        <p:spPr>
          <a:xfrm rot="-5400000">
            <a:off x="4409599" y="3163730"/>
            <a:ext cx="9048" cy="18573"/>
          </a:xfrm>
          <a:custGeom>
            <a:avLst/>
            <a:gdLst/>
            <a:ahLst/>
            <a:cxnLst/>
            <a:rect l="0" t="0" r="0" b="0"/>
            <a:pathLst>
              <a:path w="241300" h="495300">
                <a:moveTo>
                  <a:pt x="241300" y="0"/>
                </a:moveTo>
                <a:lnTo>
                  <a:pt x="0" y="495300"/>
                </a:lnTo>
                <a:lnTo>
                  <a:pt x="241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20" name="Freeform 5020"/>
          <p:cNvSpPr/>
          <p:nvPr/>
        </p:nvSpPr>
        <p:spPr>
          <a:xfrm rot="-5400000">
            <a:off x="4418885" y="3144918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41300" y="0"/>
                </a:moveTo>
                <a:lnTo>
                  <a:pt x="254000" y="12700"/>
                </a:lnTo>
                <a:lnTo>
                  <a:pt x="12700" y="495300"/>
                </a:lnTo>
                <a:lnTo>
                  <a:pt x="0" y="495300"/>
                </a:lnTo>
                <a:lnTo>
                  <a:pt x="241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21" name="Freeform 5021"/>
          <p:cNvSpPr/>
          <p:nvPr/>
        </p:nvSpPr>
        <p:spPr>
          <a:xfrm rot="-5400000">
            <a:off x="4537472" y="3002995"/>
            <a:ext cx="1428" cy="1905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38100" y="0"/>
                </a:moveTo>
                <a:lnTo>
                  <a:pt x="0" y="50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22" name="Freeform 5022"/>
          <p:cNvSpPr/>
          <p:nvPr/>
        </p:nvSpPr>
        <p:spPr>
          <a:xfrm rot="-5400000">
            <a:off x="4418410" y="3163491"/>
            <a:ext cx="19526" cy="9525"/>
          </a:xfrm>
          <a:custGeom>
            <a:avLst/>
            <a:gdLst/>
            <a:ahLst/>
            <a:cxnLst/>
            <a:rect l="0" t="0" r="0" b="0"/>
            <a:pathLst>
              <a:path w="520700" h="254000">
                <a:moveTo>
                  <a:pt x="520700" y="2540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23" name="Freeform 5023"/>
          <p:cNvSpPr/>
          <p:nvPr/>
        </p:nvSpPr>
        <p:spPr>
          <a:xfrm rot="-5400000">
            <a:off x="4389597" y="3023712"/>
            <a:ext cx="170497" cy="129540"/>
          </a:xfrm>
          <a:custGeom>
            <a:avLst/>
            <a:gdLst/>
            <a:ahLst/>
            <a:cxnLst/>
            <a:rect l="0" t="0" r="0" b="0"/>
            <a:pathLst>
              <a:path w="4546600" h="3454400">
                <a:moveTo>
                  <a:pt x="4546600" y="3390900"/>
                </a:moveTo>
                <a:lnTo>
                  <a:pt x="50800" y="0"/>
                </a:lnTo>
                <a:lnTo>
                  <a:pt x="12700" y="50800"/>
                </a:lnTo>
                <a:lnTo>
                  <a:pt x="4508500" y="3441700"/>
                </a:lnTo>
                <a:lnTo>
                  <a:pt x="4495800" y="3454400"/>
                </a:lnTo>
                <a:lnTo>
                  <a:pt x="0" y="63500"/>
                </a:lnTo>
                <a:lnTo>
                  <a:pt x="12700" y="50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24" name="Freeform 5024"/>
          <p:cNvSpPr/>
          <p:nvPr/>
        </p:nvSpPr>
        <p:spPr>
          <a:xfrm rot="-5400000">
            <a:off x="4459129" y="3073718"/>
            <a:ext cx="23812" cy="23812"/>
          </a:xfrm>
          <a:custGeom>
            <a:avLst/>
            <a:gdLst/>
            <a:ahLst/>
            <a:cxnLst/>
            <a:rect l="0" t="0" r="0" b="0"/>
            <a:pathLst>
              <a:path w="635000" h="635000">
                <a:moveTo>
                  <a:pt x="571500" y="508000"/>
                </a:moveTo>
                <a:lnTo>
                  <a:pt x="609600" y="457200"/>
                </a:lnTo>
                <a:lnTo>
                  <a:pt x="622300" y="406400"/>
                </a:lnTo>
                <a:lnTo>
                  <a:pt x="635000" y="342900"/>
                </a:lnTo>
                <a:lnTo>
                  <a:pt x="635000" y="279400"/>
                </a:lnTo>
                <a:lnTo>
                  <a:pt x="622300" y="228600"/>
                </a:lnTo>
                <a:lnTo>
                  <a:pt x="596900" y="165100"/>
                </a:lnTo>
                <a:lnTo>
                  <a:pt x="558800" y="114300"/>
                </a:lnTo>
                <a:lnTo>
                  <a:pt x="520700" y="76200"/>
                </a:lnTo>
                <a:lnTo>
                  <a:pt x="469900" y="38100"/>
                </a:lnTo>
                <a:lnTo>
                  <a:pt x="419100" y="12700"/>
                </a:lnTo>
                <a:lnTo>
                  <a:pt x="355600" y="0"/>
                </a:lnTo>
                <a:lnTo>
                  <a:pt x="292100" y="0"/>
                </a:lnTo>
                <a:lnTo>
                  <a:pt x="241300" y="12700"/>
                </a:lnTo>
                <a:lnTo>
                  <a:pt x="177800" y="38100"/>
                </a:lnTo>
                <a:lnTo>
                  <a:pt x="127000" y="63500"/>
                </a:lnTo>
                <a:lnTo>
                  <a:pt x="88900" y="101600"/>
                </a:lnTo>
                <a:lnTo>
                  <a:pt x="50800" y="152400"/>
                </a:lnTo>
                <a:lnTo>
                  <a:pt x="25400" y="203200"/>
                </a:lnTo>
                <a:lnTo>
                  <a:pt x="0" y="266700"/>
                </a:lnTo>
                <a:lnTo>
                  <a:pt x="0" y="330200"/>
                </a:lnTo>
                <a:lnTo>
                  <a:pt x="12700" y="381000"/>
                </a:lnTo>
                <a:lnTo>
                  <a:pt x="25400" y="444500"/>
                </a:lnTo>
                <a:lnTo>
                  <a:pt x="50800" y="495300"/>
                </a:lnTo>
                <a:lnTo>
                  <a:pt x="88900" y="546100"/>
                </a:lnTo>
                <a:lnTo>
                  <a:pt x="139700" y="584200"/>
                </a:lnTo>
                <a:lnTo>
                  <a:pt x="190500" y="609600"/>
                </a:lnTo>
                <a:lnTo>
                  <a:pt x="254000" y="635000"/>
                </a:lnTo>
                <a:lnTo>
                  <a:pt x="304800" y="635000"/>
                </a:lnTo>
                <a:lnTo>
                  <a:pt x="368300" y="635000"/>
                </a:lnTo>
                <a:lnTo>
                  <a:pt x="431800" y="622300"/>
                </a:lnTo>
                <a:lnTo>
                  <a:pt x="482600" y="596900"/>
                </a:lnTo>
                <a:lnTo>
                  <a:pt x="533400" y="558800"/>
                </a:lnTo>
                <a:lnTo>
                  <a:pt x="571500" y="508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25" name="Freeform 5025"/>
          <p:cNvSpPr/>
          <p:nvPr/>
        </p:nvSpPr>
        <p:spPr>
          <a:xfrm rot="-5400000">
            <a:off x="4463892" y="3078481"/>
            <a:ext cx="14287" cy="14287"/>
          </a:xfrm>
          <a:custGeom>
            <a:avLst/>
            <a:gdLst/>
            <a:ahLst/>
            <a:cxnLst/>
            <a:rect l="0" t="0" r="0" b="0"/>
            <a:pathLst>
              <a:path w="381000" h="381000">
                <a:moveTo>
                  <a:pt x="342900" y="304800"/>
                </a:moveTo>
                <a:lnTo>
                  <a:pt x="368300" y="279400"/>
                </a:lnTo>
                <a:lnTo>
                  <a:pt x="381000" y="241300"/>
                </a:lnTo>
                <a:lnTo>
                  <a:pt x="381000" y="203200"/>
                </a:lnTo>
                <a:lnTo>
                  <a:pt x="381000" y="177800"/>
                </a:lnTo>
                <a:lnTo>
                  <a:pt x="381000" y="139700"/>
                </a:lnTo>
                <a:lnTo>
                  <a:pt x="355600" y="101600"/>
                </a:lnTo>
                <a:lnTo>
                  <a:pt x="342900" y="76200"/>
                </a:lnTo>
                <a:lnTo>
                  <a:pt x="317500" y="50800"/>
                </a:lnTo>
                <a:lnTo>
                  <a:pt x="279400" y="25400"/>
                </a:lnTo>
                <a:lnTo>
                  <a:pt x="254000" y="12700"/>
                </a:lnTo>
                <a:lnTo>
                  <a:pt x="215900" y="0"/>
                </a:lnTo>
                <a:lnTo>
                  <a:pt x="177800" y="0"/>
                </a:lnTo>
                <a:lnTo>
                  <a:pt x="139700" y="12700"/>
                </a:lnTo>
                <a:lnTo>
                  <a:pt x="101600" y="25400"/>
                </a:lnTo>
                <a:lnTo>
                  <a:pt x="76200" y="38100"/>
                </a:lnTo>
                <a:lnTo>
                  <a:pt x="50800" y="63500"/>
                </a:lnTo>
                <a:lnTo>
                  <a:pt x="25400" y="88900"/>
                </a:lnTo>
                <a:lnTo>
                  <a:pt x="12700" y="127000"/>
                </a:lnTo>
                <a:lnTo>
                  <a:pt x="0" y="165100"/>
                </a:lnTo>
                <a:lnTo>
                  <a:pt x="0" y="203200"/>
                </a:lnTo>
                <a:lnTo>
                  <a:pt x="0" y="228600"/>
                </a:lnTo>
                <a:lnTo>
                  <a:pt x="12700" y="266700"/>
                </a:lnTo>
                <a:lnTo>
                  <a:pt x="25400" y="304800"/>
                </a:lnTo>
                <a:lnTo>
                  <a:pt x="50800" y="330200"/>
                </a:lnTo>
                <a:lnTo>
                  <a:pt x="76200" y="355600"/>
                </a:lnTo>
                <a:lnTo>
                  <a:pt x="114300" y="368300"/>
                </a:lnTo>
                <a:lnTo>
                  <a:pt x="152400" y="381000"/>
                </a:lnTo>
                <a:lnTo>
                  <a:pt x="190500" y="381000"/>
                </a:lnTo>
                <a:lnTo>
                  <a:pt x="228600" y="381000"/>
                </a:lnTo>
                <a:lnTo>
                  <a:pt x="254000" y="381000"/>
                </a:lnTo>
                <a:lnTo>
                  <a:pt x="292100" y="355600"/>
                </a:lnTo>
                <a:lnTo>
                  <a:pt x="317500" y="342900"/>
                </a:lnTo>
                <a:lnTo>
                  <a:pt x="342900" y="304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26" name="Freeform 5026"/>
          <p:cNvSpPr/>
          <p:nvPr/>
        </p:nvSpPr>
        <p:spPr>
          <a:xfrm rot="-5400000">
            <a:off x="4469130" y="3083719"/>
            <a:ext cx="3810" cy="3810"/>
          </a:xfrm>
          <a:custGeom>
            <a:avLst/>
            <a:gdLst/>
            <a:ahLst/>
            <a:cxnLst/>
            <a:rect l="0" t="0" r="0" b="0"/>
            <a:pathLst>
              <a:path w="101600" h="101600">
                <a:moveTo>
                  <a:pt x="63500" y="0"/>
                </a:moveTo>
                <a:lnTo>
                  <a:pt x="88900" y="25400"/>
                </a:lnTo>
                <a:lnTo>
                  <a:pt x="101600" y="50800"/>
                </a:lnTo>
                <a:lnTo>
                  <a:pt x="88900" y="88900"/>
                </a:lnTo>
                <a:lnTo>
                  <a:pt x="63500" y="101600"/>
                </a:lnTo>
                <a:lnTo>
                  <a:pt x="38100" y="101600"/>
                </a:lnTo>
                <a:lnTo>
                  <a:pt x="12700" y="88900"/>
                </a:lnTo>
                <a:lnTo>
                  <a:pt x="0" y="50800"/>
                </a:lnTo>
                <a:lnTo>
                  <a:pt x="12700" y="25400"/>
                </a:lnTo>
                <a:lnTo>
                  <a:pt x="38100" y="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27" name="Freeform 5027"/>
          <p:cNvSpPr/>
          <p:nvPr/>
        </p:nvSpPr>
        <p:spPr>
          <a:xfrm rot="-5400000">
            <a:off x="5079921" y="2088595"/>
            <a:ext cx="2857" cy="2381"/>
          </a:xfrm>
          <a:custGeom>
            <a:avLst/>
            <a:gdLst/>
            <a:ahLst/>
            <a:cxnLst/>
            <a:rect l="0" t="0" r="0" b="0"/>
            <a:pathLst>
              <a:path w="76200" h="63500">
                <a:moveTo>
                  <a:pt x="0" y="0"/>
                </a:moveTo>
                <a:lnTo>
                  <a:pt x="7620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28" name="Freeform 5028"/>
          <p:cNvSpPr/>
          <p:nvPr/>
        </p:nvSpPr>
        <p:spPr>
          <a:xfrm rot="-5400000">
            <a:off x="5079920" y="2088595"/>
            <a:ext cx="2381" cy="2857"/>
          </a:xfrm>
          <a:custGeom>
            <a:avLst/>
            <a:gdLst/>
            <a:ahLst/>
            <a:cxnLst/>
            <a:rect l="0" t="0" r="0" b="0"/>
            <a:pathLst>
              <a:path w="63500" h="76200">
                <a:moveTo>
                  <a:pt x="63500" y="0"/>
                </a:moveTo>
                <a:lnTo>
                  <a:pt x="0" y="76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29" name="Freeform 5029"/>
          <p:cNvSpPr/>
          <p:nvPr/>
        </p:nvSpPr>
        <p:spPr>
          <a:xfrm rot="-5400000">
            <a:off x="5030153" y="2164557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0"/>
                </a:moveTo>
                <a:lnTo>
                  <a:pt x="0" y="12700"/>
                </a:lnTo>
                <a:lnTo>
                  <a:pt x="12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30" name="Freeform 5030"/>
          <p:cNvSpPr/>
          <p:nvPr/>
        </p:nvSpPr>
        <p:spPr>
          <a:xfrm rot="-5400000">
            <a:off x="5030153" y="2164557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0" y="12700"/>
                </a:moveTo>
                <a:lnTo>
                  <a:pt x="0" y="12700"/>
                </a:lnTo>
                <a:lnTo>
                  <a:pt x="12700" y="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31" name="Freeform 5031"/>
          <p:cNvSpPr/>
          <p:nvPr/>
        </p:nvSpPr>
        <p:spPr>
          <a:xfrm rot="-5400000">
            <a:off x="5010150" y="2158366"/>
            <a:ext cx="19050" cy="9525"/>
          </a:xfrm>
          <a:custGeom>
            <a:avLst/>
            <a:gdLst/>
            <a:ahLst/>
            <a:cxnLst/>
            <a:rect l="0" t="0" r="0" b="0"/>
            <a:pathLst>
              <a:path w="508000" h="254000">
                <a:moveTo>
                  <a:pt x="279400" y="139700"/>
                </a:moveTo>
                <a:lnTo>
                  <a:pt x="0" y="0"/>
                </a:lnTo>
                <a:lnTo>
                  <a:pt x="368300" y="190500"/>
                </a:lnTo>
                <a:lnTo>
                  <a:pt x="279400" y="139700"/>
                </a:lnTo>
                <a:lnTo>
                  <a:pt x="431800" y="215900"/>
                </a:lnTo>
                <a:lnTo>
                  <a:pt x="457200" y="228600"/>
                </a:lnTo>
                <a:lnTo>
                  <a:pt x="508000" y="254000"/>
                </a:lnTo>
                <a:lnTo>
                  <a:pt x="495300" y="254000"/>
                </a:lnTo>
                <a:lnTo>
                  <a:pt x="368300" y="190500"/>
                </a:lnTo>
                <a:lnTo>
                  <a:pt x="2794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32" name="Freeform 5032"/>
          <p:cNvSpPr/>
          <p:nvPr/>
        </p:nvSpPr>
        <p:spPr>
          <a:xfrm rot="-5400000">
            <a:off x="5077064" y="2096691"/>
            <a:ext cx="18573" cy="11430"/>
          </a:xfrm>
          <a:custGeom>
            <a:avLst/>
            <a:gdLst/>
            <a:ahLst/>
            <a:cxnLst/>
            <a:rect l="0" t="0" r="0" b="0"/>
            <a:pathLst>
              <a:path w="495300" h="304800">
                <a:moveTo>
                  <a:pt x="292100" y="127000"/>
                </a:moveTo>
                <a:lnTo>
                  <a:pt x="0" y="304800"/>
                </a:lnTo>
                <a:lnTo>
                  <a:pt x="355600" y="88900"/>
                </a:lnTo>
                <a:lnTo>
                  <a:pt x="292100" y="127000"/>
                </a:lnTo>
                <a:lnTo>
                  <a:pt x="444500" y="38100"/>
                </a:lnTo>
                <a:lnTo>
                  <a:pt x="469900" y="25400"/>
                </a:lnTo>
                <a:lnTo>
                  <a:pt x="495300" y="0"/>
                </a:lnTo>
                <a:lnTo>
                  <a:pt x="482600" y="12700"/>
                </a:lnTo>
                <a:lnTo>
                  <a:pt x="355600" y="88900"/>
                </a:lnTo>
                <a:lnTo>
                  <a:pt x="292100" y="127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33" name="Freeform 5033"/>
          <p:cNvSpPr/>
          <p:nvPr/>
        </p:nvSpPr>
        <p:spPr>
          <a:xfrm rot="-5400000">
            <a:off x="5063967" y="2111693"/>
            <a:ext cx="12858" cy="8096"/>
          </a:xfrm>
          <a:custGeom>
            <a:avLst/>
            <a:gdLst/>
            <a:ahLst/>
            <a:cxnLst/>
            <a:rect l="0" t="0" r="0" b="0"/>
            <a:pathLst>
              <a:path w="342900" h="215900">
                <a:moveTo>
                  <a:pt x="0" y="215900"/>
                </a:moveTo>
                <a:lnTo>
                  <a:pt x="342900" y="0"/>
                </a:lnTo>
                <a:lnTo>
                  <a:pt x="292100" y="38100"/>
                </a:lnTo>
                <a:lnTo>
                  <a:pt x="0" y="215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34" name="Freeform 5034"/>
          <p:cNvSpPr/>
          <p:nvPr/>
        </p:nvSpPr>
        <p:spPr>
          <a:xfrm rot="-5400000">
            <a:off x="5061585" y="2105026"/>
            <a:ext cx="7620" cy="4762"/>
          </a:xfrm>
          <a:custGeom>
            <a:avLst/>
            <a:gdLst/>
            <a:ahLst/>
            <a:cxnLst/>
            <a:rect l="0" t="0" r="0" b="0"/>
            <a:pathLst>
              <a:path w="203200" h="127000">
                <a:moveTo>
                  <a:pt x="50800" y="88900"/>
                </a:moveTo>
                <a:lnTo>
                  <a:pt x="177800" y="12700"/>
                </a:lnTo>
                <a:lnTo>
                  <a:pt x="203200" y="0"/>
                </a:lnTo>
                <a:lnTo>
                  <a:pt x="177800" y="25400"/>
                </a:lnTo>
                <a:lnTo>
                  <a:pt x="139700" y="38100"/>
                </a:lnTo>
                <a:lnTo>
                  <a:pt x="0" y="127000"/>
                </a:lnTo>
                <a:lnTo>
                  <a:pt x="50800" y="88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35" name="Freeform 5035"/>
          <p:cNvSpPr/>
          <p:nvPr/>
        </p:nvSpPr>
        <p:spPr>
          <a:xfrm rot="-5400000">
            <a:off x="5077539" y="2107645"/>
            <a:ext cx="10953" cy="18097"/>
          </a:xfrm>
          <a:custGeom>
            <a:avLst/>
            <a:gdLst/>
            <a:ahLst/>
            <a:cxnLst/>
            <a:rect l="0" t="0" r="0" b="0"/>
            <a:pathLst>
              <a:path w="292100" h="482600">
                <a:moveTo>
                  <a:pt x="292100" y="482600"/>
                </a:moveTo>
                <a:lnTo>
                  <a:pt x="0" y="0"/>
                </a:lnTo>
                <a:lnTo>
                  <a:pt x="2921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36" name="Freeform 5036"/>
          <p:cNvSpPr/>
          <p:nvPr/>
        </p:nvSpPr>
        <p:spPr>
          <a:xfrm rot="-5400000">
            <a:off x="5077539" y="2107645"/>
            <a:ext cx="10953" cy="18097"/>
          </a:xfrm>
          <a:custGeom>
            <a:avLst/>
            <a:gdLst/>
            <a:ahLst/>
            <a:cxnLst/>
            <a:rect l="0" t="0" r="0" b="0"/>
            <a:pathLst>
              <a:path w="292100" h="482600">
                <a:moveTo>
                  <a:pt x="292100" y="482600"/>
                </a:moveTo>
                <a:lnTo>
                  <a:pt x="0" y="0"/>
                </a:lnTo>
                <a:lnTo>
                  <a:pt x="2921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37" name="Freeform 5037"/>
          <p:cNvSpPr/>
          <p:nvPr/>
        </p:nvSpPr>
        <p:spPr>
          <a:xfrm rot="-5400000">
            <a:off x="5077539" y="2107645"/>
            <a:ext cx="10953" cy="18097"/>
          </a:xfrm>
          <a:custGeom>
            <a:avLst/>
            <a:gdLst/>
            <a:ahLst/>
            <a:cxnLst/>
            <a:rect l="0" t="0" r="0" b="0"/>
            <a:pathLst>
              <a:path w="292100" h="482600">
                <a:moveTo>
                  <a:pt x="292100" y="482600"/>
                </a:moveTo>
                <a:lnTo>
                  <a:pt x="0" y="0"/>
                </a:lnTo>
                <a:lnTo>
                  <a:pt x="0" y="12700"/>
                </a:lnTo>
                <a:lnTo>
                  <a:pt x="2921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38" name="Freeform 5038"/>
          <p:cNvSpPr/>
          <p:nvPr/>
        </p:nvSpPr>
        <p:spPr>
          <a:xfrm rot="-5400000">
            <a:off x="5077778" y="2107883"/>
            <a:ext cx="10953" cy="17621"/>
          </a:xfrm>
          <a:custGeom>
            <a:avLst/>
            <a:gdLst/>
            <a:ahLst/>
            <a:cxnLst/>
            <a:rect l="0" t="0" r="0" b="0"/>
            <a:pathLst>
              <a:path w="292100" h="469900">
                <a:moveTo>
                  <a:pt x="292100" y="469900"/>
                </a:moveTo>
                <a:lnTo>
                  <a:pt x="0" y="0"/>
                </a:lnTo>
                <a:lnTo>
                  <a:pt x="2921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39" name="Freeform 5039"/>
          <p:cNvSpPr/>
          <p:nvPr/>
        </p:nvSpPr>
        <p:spPr>
          <a:xfrm rot="-5400000">
            <a:off x="5077778" y="2107883"/>
            <a:ext cx="10953" cy="17621"/>
          </a:xfrm>
          <a:custGeom>
            <a:avLst/>
            <a:gdLst/>
            <a:ahLst/>
            <a:cxnLst/>
            <a:rect l="0" t="0" r="0" b="0"/>
            <a:pathLst>
              <a:path w="292100" h="469900">
                <a:moveTo>
                  <a:pt x="279400" y="469900"/>
                </a:moveTo>
                <a:lnTo>
                  <a:pt x="292100" y="469900"/>
                </a:ln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40" name="Freeform 5040"/>
          <p:cNvSpPr/>
          <p:nvPr/>
        </p:nvSpPr>
        <p:spPr>
          <a:xfrm rot="-5400000">
            <a:off x="5078016" y="2108121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41" name="Freeform 5041"/>
          <p:cNvSpPr/>
          <p:nvPr/>
        </p:nvSpPr>
        <p:spPr>
          <a:xfrm rot="-5400000">
            <a:off x="5078016" y="2108121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42" name="Freeform 5042"/>
          <p:cNvSpPr/>
          <p:nvPr/>
        </p:nvSpPr>
        <p:spPr>
          <a:xfrm rot="-5400000">
            <a:off x="5078016" y="2108121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43" name="Freeform 5043"/>
          <p:cNvSpPr/>
          <p:nvPr/>
        </p:nvSpPr>
        <p:spPr>
          <a:xfrm rot="-5400000">
            <a:off x="5078016" y="2108121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44" name="Freeform 5044"/>
          <p:cNvSpPr/>
          <p:nvPr/>
        </p:nvSpPr>
        <p:spPr>
          <a:xfrm rot="-5400000">
            <a:off x="5078016" y="2108121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45" name="Freeform 5045"/>
          <p:cNvSpPr/>
          <p:nvPr/>
        </p:nvSpPr>
        <p:spPr>
          <a:xfrm rot="-5400000">
            <a:off x="5078016" y="2108121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46" name="Freeform 5046"/>
          <p:cNvSpPr/>
          <p:nvPr/>
        </p:nvSpPr>
        <p:spPr>
          <a:xfrm rot="-5400000">
            <a:off x="5078016" y="2108121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47" name="Freeform 5047"/>
          <p:cNvSpPr/>
          <p:nvPr/>
        </p:nvSpPr>
        <p:spPr>
          <a:xfrm rot="-5400000">
            <a:off x="5078016" y="2108121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48" name="Freeform 5048"/>
          <p:cNvSpPr/>
          <p:nvPr/>
        </p:nvSpPr>
        <p:spPr>
          <a:xfrm rot="-5400000">
            <a:off x="5078016" y="2108121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49" name="Freeform 5049"/>
          <p:cNvSpPr/>
          <p:nvPr/>
        </p:nvSpPr>
        <p:spPr>
          <a:xfrm rot="-5400000">
            <a:off x="5078016" y="2108121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50" name="Freeform 5050"/>
          <p:cNvSpPr/>
          <p:nvPr/>
        </p:nvSpPr>
        <p:spPr>
          <a:xfrm rot="-5400000">
            <a:off x="5078016" y="2108121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51" name="Freeform 5051"/>
          <p:cNvSpPr/>
          <p:nvPr/>
        </p:nvSpPr>
        <p:spPr>
          <a:xfrm rot="-5400000">
            <a:off x="5078016" y="2108121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52" name="Freeform 5052"/>
          <p:cNvSpPr/>
          <p:nvPr/>
        </p:nvSpPr>
        <p:spPr>
          <a:xfrm rot="-5400000">
            <a:off x="5078016" y="2108121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53" name="Freeform 5053"/>
          <p:cNvSpPr/>
          <p:nvPr/>
        </p:nvSpPr>
        <p:spPr>
          <a:xfrm rot="-5400000">
            <a:off x="5077778" y="2108360"/>
            <a:ext cx="10953" cy="17621"/>
          </a:xfrm>
          <a:custGeom>
            <a:avLst/>
            <a:gdLst/>
            <a:ahLst/>
            <a:cxnLst/>
            <a:rect l="0" t="0" r="0" b="0"/>
            <a:pathLst>
              <a:path w="292100" h="469900">
                <a:moveTo>
                  <a:pt x="292100" y="469900"/>
                </a:moveTo>
                <a:lnTo>
                  <a:pt x="12700" y="0"/>
                </a:lnTo>
                <a:lnTo>
                  <a:pt x="0" y="0"/>
                </a:lnTo>
                <a:lnTo>
                  <a:pt x="2921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54" name="Freeform 5054"/>
          <p:cNvSpPr/>
          <p:nvPr/>
        </p:nvSpPr>
        <p:spPr>
          <a:xfrm rot="-5400000">
            <a:off x="5077778" y="2108360"/>
            <a:ext cx="10953" cy="17621"/>
          </a:xfrm>
          <a:custGeom>
            <a:avLst/>
            <a:gdLst/>
            <a:ahLst/>
            <a:cxnLst/>
            <a:rect l="0" t="0" r="0" b="0"/>
            <a:pathLst>
              <a:path w="292100" h="469900">
                <a:moveTo>
                  <a:pt x="292100" y="469900"/>
                </a:moveTo>
                <a:lnTo>
                  <a:pt x="0" y="0"/>
                </a:lnTo>
                <a:lnTo>
                  <a:pt x="2921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55" name="Freeform 5055"/>
          <p:cNvSpPr/>
          <p:nvPr/>
        </p:nvSpPr>
        <p:spPr>
          <a:xfrm rot="-5400000">
            <a:off x="5077778" y="2108360"/>
            <a:ext cx="10953" cy="17621"/>
          </a:xfrm>
          <a:custGeom>
            <a:avLst/>
            <a:gdLst/>
            <a:ahLst/>
            <a:cxnLst/>
            <a:rect l="0" t="0" r="0" b="0"/>
            <a:pathLst>
              <a:path w="292100" h="469900">
                <a:moveTo>
                  <a:pt x="292100" y="469900"/>
                </a:moveTo>
                <a:lnTo>
                  <a:pt x="0" y="0"/>
                </a:lnTo>
                <a:lnTo>
                  <a:pt x="2921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56" name="Freeform 5056"/>
          <p:cNvSpPr/>
          <p:nvPr/>
        </p:nvSpPr>
        <p:spPr>
          <a:xfrm rot="-5400000">
            <a:off x="5077778" y="2108360"/>
            <a:ext cx="10953" cy="17621"/>
          </a:xfrm>
          <a:custGeom>
            <a:avLst/>
            <a:gdLst/>
            <a:ahLst/>
            <a:cxnLst/>
            <a:rect l="0" t="0" r="0" b="0"/>
            <a:pathLst>
              <a:path w="292100" h="469900">
                <a:moveTo>
                  <a:pt x="292100" y="469900"/>
                </a:moveTo>
                <a:lnTo>
                  <a:pt x="0" y="0"/>
                </a:lnTo>
                <a:lnTo>
                  <a:pt x="2921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57" name="Freeform 5057"/>
          <p:cNvSpPr/>
          <p:nvPr/>
        </p:nvSpPr>
        <p:spPr>
          <a:xfrm rot="-5400000">
            <a:off x="5077778" y="2108360"/>
            <a:ext cx="10953" cy="17621"/>
          </a:xfrm>
          <a:custGeom>
            <a:avLst/>
            <a:gdLst/>
            <a:ahLst/>
            <a:cxnLst/>
            <a:rect l="0" t="0" r="0" b="0"/>
            <a:pathLst>
              <a:path w="292100" h="469900">
                <a:moveTo>
                  <a:pt x="292100" y="469900"/>
                </a:moveTo>
                <a:lnTo>
                  <a:pt x="0" y="0"/>
                </a:lnTo>
                <a:lnTo>
                  <a:pt x="2921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58" name="Freeform 5058"/>
          <p:cNvSpPr/>
          <p:nvPr/>
        </p:nvSpPr>
        <p:spPr>
          <a:xfrm rot="-5400000">
            <a:off x="5077778" y="2108360"/>
            <a:ext cx="10953" cy="17621"/>
          </a:xfrm>
          <a:custGeom>
            <a:avLst/>
            <a:gdLst/>
            <a:ahLst/>
            <a:cxnLst/>
            <a:rect l="0" t="0" r="0" b="0"/>
            <a:pathLst>
              <a:path w="292100" h="469900">
                <a:moveTo>
                  <a:pt x="292100" y="469900"/>
                </a:moveTo>
                <a:lnTo>
                  <a:pt x="0" y="0"/>
                </a:lnTo>
                <a:lnTo>
                  <a:pt x="2921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59" name="Freeform 5059"/>
          <p:cNvSpPr/>
          <p:nvPr/>
        </p:nvSpPr>
        <p:spPr>
          <a:xfrm rot="-5400000">
            <a:off x="5077778" y="2108360"/>
            <a:ext cx="10953" cy="17621"/>
          </a:xfrm>
          <a:custGeom>
            <a:avLst/>
            <a:gdLst/>
            <a:ahLst/>
            <a:cxnLst/>
            <a:rect l="0" t="0" r="0" b="0"/>
            <a:pathLst>
              <a:path w="292100" h="469900">
                <a:moveTo>
                  <a:pt x="292100" y="469900"/>
                </a:moveTo>
                <a:lnTo>
                  <a:pt x="0" y="0"/>
                </a:lnTo>
                <a:lnTo>
                  <a:pt x="12700" y="0"/>
                </a:lnTo>
                <a:lnTo>
                  <a:pt x="2921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60" name="Freeform 5060"/>
          <p:cNvSpPr/>
          <p:nvPr/>
        </p:nvSpPr>
        <p:spPr>
          <a:xfrm rot="-5400000">
            <a:off x="5078016" y="2108121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61" name="Freeform 5061"/>
          <p:cNvSpPr/>
          <p:nvPr/>
        </p:nvSpPr>
        <p:spPr>
          <a:xfrm rot="-5400000">
            <a:off x="5078016" y="2108121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62" name="Freeform 5062"/>
          <p:cNvSpPr/>
          <p:nvPr/>
        </p:nvSpPr>
        <p:spPr>
          <a:xfrm rot="-5400000">
            <a:off x="5078016" y="2108121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63" name="Freeform 5063"/>
          <p:cNvSpPr/>
          <p:nvPr/>
        </p:nvSpPr>
        <p:spPr>
          <a:xfrm rot="-5400000">
            <a:off x="5078016" y="2108121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64" name="Freeform 5064"/>
          <p:cNvSpPr/>
          <p:nvPr/>
        </p:nvSpPr>
        <p:spPr>
          <a:xfrm rot="-5400000">
            <a:off x="5078016" y="2108121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65" name="Freeform 5065"/>
          <p:cNvSpPr/>
          <p:nvPr/>
        </p:nvSpPr>
        <p:spPr>
          <a:xfrm rot="-5400000">
            <a:off x="5078016" y="2108121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66" name="Freeform 5066"/>
          <p:cNvSpPr/>
          <p:nvPr/>
        </p:nvSpPr>
        <p:spPr>
          <a:xfrm rot="-5400000">
            <a:off x="5078016" y="2108121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67" name="Freeform 5067"/>
          <p:cNvSpPr/>
          <p:nvPr/>
        </p:nvSpPr>
        <p:spPr>
          <a:xfrm rot="-5400000">
            <a:off x="5078016" y="2108121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68" name="Freeform 5068"/>
          <p:cNvSpPr/>
          <p:nvPr/>
        </p:nvSpPr>
        <p:spPr>
          <a:xfrm rot="-5400000">
            <a:off x="5078016" y="2108121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69" name="Freeform 5069"/>
          <p:cNvSpPr/>
          <p:nvPr/>
        </p:nvSpPr>
        <p:spPr>
          <a:xfrm rot="-5400000">
            <a:off x="5078016" y="2108121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70" name="Freeform 5070"/>
          <p:cNvSpPr/>
          <p:nvPr/>
        </p:nvSpPr>
        <p:spPr>
          <a:xfrm rot="-5400000">
            <a:off x="5078016" y="2108121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279400" y="469900"/>
                </a:moveTo>
                <a:lnTo>
                  <a:pt x="0" y="0"/>
                </a:lnTo>
                <a:lnTo>
                  <a:pt x="279400" y="469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71" name="Freeform 5071"/>
          <p:cNvSpPr/>
          <p:nvPr/>
        </p:nvSpPr>
        <p:spPr>
          <a:xfrm rot="-5400000">
            <a:off x="5066347" y="2089786"/>
            <a:ext cx="11430" cy="18097"/>
          </a:xfrm>
          <a:custGeom>
            <a:avLst/>
            <a:gdLst/>
            <a:ahLst/>
            <a:cxnLst/>
            <a:rect l="0" t="0" r="0" b="0"/>
            <a:pathLst>
              <a:path w="304800" h="482600">
                <a:moveTo>
                  <a:pt x="292100" y="482600"/>
                </a:moveTo>
                <a:lnTo>
                  <a:pt x="304800" y="469900"/>
                </a:lnTo>
                <a:lnTo>
                  <a:pt x="25400" y="0"/>
                </a:lnTo>
                <a:lnTo>
                  <a:pt x="0" y="12700"/>
                </a:lnTo>
                <a:lnTo>
                  <a:pt x="2921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72" name="Freeform 5072"/>
          <p:cNvSpPr/>
          <p:nvPr/>
        </p:nvSpPr>
        <p:spPr>
          <a:xfrm rot="-5400000">
            <a:off x="5084921" y="2082166"/>
            <a:ext cx="11906" cy="17621"/>
          </a:xfrm>
          <a:custGeom>
            <a:avLst/>
            <a:gdLst/>
            <a:ahLst/>
            <a:cxnLst/>
            <a:rect l="0" t="0" r="0" b="0"/>
            <a:pathLst>
              <a:path w="317500" h="469900">
                <a:moveTo>
                  <a:pt x="165100" y="215900"/>
                </a:moveTo>
                <a:lnTo>
                  <a:pt x="0" y="469900"/>
                </a:lnTo>
                <a:lnTo>
                  <a:pt x="228600" y="127000"/>
                </a:lnTo>
                <a:lnTo>
                  <a:pt x="165100" y="215900"/>
                </a:lnTo>
                <a:lnTo>
                  <a:pt x="254000" y="88900"/>
                </a:lnTo>
                <a:lnTo>
                  <a:pt x="279400" y="63500"/>
                </a:lnTo>
                <a:lnTo>
                  <a:pt x="317500" y="0"/>
                </a:lnTo>
                <a:lnTo>
                  <a:pt x="304800" y="12700"/>
                </a:lnTo>
                <a:lnTo>
                  <a:pt x="228600" y="127000"/>
                </a:lnTo>
                <a:lnTo>
                  <a:pt x="165100" y="215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73" name="Freeform 5073"/>
          <p:cNvSpPr/>
          <p:nvPr/>
        </p:nvSpPr>
        <p:spPr>
          <a:xfrm rot="-5400000">
            <a:off x="5100399" y="2069069"/>
            <a:ext cx="8572" cy="12858"/>
          </a:xfrm>
          <a:custGeom>
            <a:avLst/>
            <a:gdLst/>
            <a:ahLst/>
            <a:cxnLst/>
            <a:rect l="0" t="0" r="0" b="0"/>
            <a:pathLst>
              <a:path w="228600" h="342900">
                <a:moveTo>
                  <a:pt x="0" y="342900"/>
                </a:moveTo>
                <a:lnTo>
                  <a:pt x="228600" y="0"/>
                </a:lnTo>
                <a:lnTo>
                  <a:pt x="165100" y="101600"/>
                </a:lnTo>
                <a:lnTo>
                  <a:pt x="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74" name="Freeform 5074"/>
          <p:cNvSpPr/>
          <p:nvPr/>
        </p:nvSpPr>
        <p:spPr>
          <a:xfrm rot="-5400000">
            <a:off x="5094922" y="2066450"/>
            <a:ext cx="5715" cy="8572"/>
          </a:xfrm>
          <a:custGeom>
            <a:avLst/>
            <a:gdLst/>
            <a:ahLst/>
            <a:cxnLst/>
            <a:rect l="0" t="0" r="0" b="0"/>
            <a:pathLst>
              <a:path w="152400" h="228600">
                <a:moveTo>
                  <a:pt x="63500" y="127000"/>
                </a:moveTo>
                <a:lnTo>
                  <a:pt x="139700" y="12700"/>
                </a:lnTo>
                <a:lnTo>
                  <a:pt x="152400" y="0"/>
                </a:lnTo>
                <a:lnTo>
                  <a:pt x="114300" y="63500"/>
                </a:lnTo>
                <a:lnTo>
                  <a:pt x="88900" y="88900"/>
                </a:lnTo>
                <a:lnTo>
                  <a:pt x="0" y="228600"/>
                </a:lnTo>
                <a:lnTo>
                  <a:pt x="63500" y="127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75" name="Freeform 5075"/>
          <p:cNvSpPr/>
          <p:nvPr/>
        </p:nvSpPr>
        <p:spPr>
          <a:xfrm rot="-5400000">
            <a:off x="5096352" y="2082166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4445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76" name="Freeform 5076"/>
          <p:cNvSpPr/>
          <p:nvPr/>
        </p:nvSpPr>
        <p:spPr>
          <a:xfrm rot="-5400000">
            <a:off x="5096590" y="2082404"/>
            <a:ext cx="16668" cy="11430"/>
          </a:xfrm>
          <a:custGeom>
            <a:avLst/>
            <a:gdLst/>
            <a:ahLst/>
            <a:cxnLst/>
            <a:rect l="0" t="0" r="0" b="0"/>
            <a:pathLst>
              <a:path w="444500" h="304800">
                <a:moveTo>
                  <a:pt x="0" y="0"/>
                </a:moveTo>
                <a:lnTo>
                  <a:pt x="4445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77" name="Freeform 5077"/>
          <p:cNvSpPr/>
          <p:nvPr/>
        </p:nvSpPr>
        <p:spPr>
          <a:xfrm rot="-5400000">
            <a:off x="5096590" y="2082404"/>
            <a:ext cx="16668" cy="11430"/>
          </a:xfrm>
          <a:custGeom>
            <a:avLst/>
            <a:gdLst/>
            <a:ahLst/>
            <a:cxnLst/>
            <a:rect l="0" t="0" r="0" b="0"/>
            <a:pathLst>
              <a:path w="444500" h="304800">
                <a:moveTo>
                  <a:pt x="0" y="0"/>
                </a:moveTo>
                <a:lnTo>
                  <a:pt x="4445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78" name="Freeform 5078"/>
          <p:cNvSpPr/>
          <p:nvPr/>
        </p:nvSpPr>
        <p:spPr>
          <a:xfrm rot="-5400000">
            <a:off x="5096590" y="2082404"/>
            <a:ext cx="16668" cy="11430"/>
          </a:xfrm>
          <a:custGeom>
            <a:avLst/>
            <a:gdLst/>
            <a:ahLst/>
            <a:cxnLst/>
            <a:rect l="0" t="0" r="0" b="0"/>
            <a:pathLst>
              <a:path w="444500" h="304800">
                <a:moveTo>
                  <a:pt x="0" y="0"/>
                </a:moveTo>
                <a:lnTo>
                  <a:pt x="4445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79" name="Freeform 5079"/>
          <p:cNvSpPr/>
          <p:nvPr/>
        </p:nvSpPr>
        <p:spPr>
          <a:xfrm rot="-5400000">
            <a:off x="5096352" y="2082642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12700" y="0"/>
                </a:ln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80" name="Freeform 5080"/>
          <p:cNvSpPr/>
          <p:nvPr/>
        </p:nvSpPr>
        <p:spPr>
          <a:xfrm rot="-5400000">
            <a:off x="5096352" y="2082642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81" name="Freeform 5081"/>
          <p:cNvSpPr/>
          <p:nvPr/>
        </p:nvSpPr>
        <p:spPr>
          <a:xfrm rot="-5400000">
            <a:off x="5096352" y="2082642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82" name="Freeform 5082"/>
          <p:cNvSpPr/>
          <p:nvPr/>
        </p:nvSpPr>
        <p:spPr>
          <a:xfrm rot="-5400000">
            <a:off x="5096590" y="2082404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0" y="0"/>
                </a:moveTo>
                <a:lnTo>
                  <a:pt x="457200" y="304800"/>
                </a:lnTo>
                <a:lnTo>
                  <a:pt x="457200" y="317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83" name="Freeform 5083"/>
          <p:cNvSpPr/>
          <p:nvPr/>
        </p:nvSpPr>
        <p:spPr>
          <a:xfrm rot="-5400000">
            <a:off x="5096590" y="2082404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0" y="0"/>
                </a:moveTo>
                <a:lnTo>
                  <a:pt x="457200" y="317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84" name="Freeform 5084"/>
          <p:cNvSpPr/>
          <p:nvPr/>
        </p:nvSpPr>
        <p:spPr>
          <a:xfrm rot="-5400000">
            <a:off x="5096590" y="2082404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0" y="0"/>
                </a:moveTo>
                <a:lnTo>
                  <a:pt x="457200" y="317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85" name="Freeform 5085"/>
          <p:cNvSpPr/>
          <p:nvPr/>
        </p:nvSpPr>
        <p:spPr>
          <a:xfrm rot="-5400000">
            <a:off x="5096590" y="2082404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0" y="0"/>
                </a:moveTo>
                <a:lnTo>
                  <a:pt x="457200" y="317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86" name="Freeform 5086"/>
          <p:cNvSpPr/>
          <p:nvPr/>
        </p:nvSpPr>
        <p:spPr>
          <a:xfrm rot="-5400000">
            <a:off x="5096590" y="2082404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0" y="0"/>
                </a:moveTo>
                <a:lnTo>
                  <a:pt x="457200" y="317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87" name="Freeform 5087"/>
          <p:cNvSpPr/>
          <p:nvPr/>
        </p:nvSpPr>
        <p:spPr>
          <a:xfrm rot="-5400000">
            <a:off x="5096590" y="2082404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0" y="0"/>
                </a:moveTo>
                <a:lnTo>
                  <a:pt x="457200" y="317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88" name="Freeform 5088"/>
          <p:cNvSpPr/>
          <p:nvPr/>
        </p:nvSpPr>
        <p:spPr>
          <a:xfrm rot="-5400000">
            <a:off x="5096590" y="2082404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0" y="12700"/>
                </a:moveTo>
                <a:lnTo>
                  <a:pt x="0" y="0"/>
                </a:lnTo>
                <a:lnTo>
                  <a:pt x="457200" y="3175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89" name="Freeform 5089"/>
          <p:cNvSpPr/>
          <p:nvPr/>
        </p:nvSpPr>
        <p:spPr>
          <a:xfrm rot="-5400000">
            <a:off x="5096828" y="2082642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90" name="Freeform 5090"/>
          <p:cNvSpPr/>
          <p:nvPr/>
        </p:nvSpPr>
        <p:spPr>
          <a:xfrm rot="-5400000">
            <a:off x="5096828" y="2082642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91" name="Freeform 5091"/>
          <p:cNvSpPr/>
          <p:nvPr/>
        </p:nvSpPr>
        <p:spPr>
          <a:xfrm rot="-5400000">
            <a:off x="5096828" y="2082642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92" name="Freeform 5092"/>
          <p:cNvSpPr/>
          <p:nvPr/>
        </p:nvSpPr>
        <p:spPr>
          <a:xfrm rot="-5400000">
            <a:off x="5096828" y="2082642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93" name="Freeform 5093"/>
          <p:cNvSpPr/>
          <p:nvPr/>
        </p:nvSpPr>
        <p:spPr>
          <a:xfrm rot="-5400000">
            <a:off x="5096828" y="2082642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94" name="Freeform 5094"/>
          <p:cNvSpPr/>
          <p:nvPr/>
        </p:nvSpPr>
        <p:spPr>
          <a:xfrm rot="-5400000">
            <a:off x="5096828" y="2082642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95" name="Freeform 5095"/>
          <p:cNvSpPr/>
          <p:nvPr/>
        </p:nvSpPr>
        <p:spPr>
          <a:xfrm rot="-5400000">
            <a:off x="5096828" y="2082642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96" name="Freeform 5096"/>
          <p:cNvSpPr/>
          <p:nvPr/>
        </p:nvSpPr>
        <p:spPr>
          <a:xfrm rot="-5400000">
            <a:off x="5096828" y="2082642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97" name="Freeform 5097"/>
          <p:cNvSpPr/>
          <p:nvPr/>
        </p:nvSpPr>
        <p:spPr>
          <a:xfrm rot="-5400000">
            <a:off x="5096828" y="2082642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98" name="Freeform 5098"/>
          <p:cNvSpPr/>
          <p:nvPr/>
        </p:nvSpPr>
        <p:spPr>
          <a:xfrm rot="-5400000">
            <a:off x="5096828" y="2082642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99" name="Freeform 5099"/>
          <p:cNvSpPr/>
          <p:nvPr/>
        </p:nvSpPr>
        <p:spPr>
          <a:xfrm rot="-5400000">
            <a:off x="5096828" y="2082642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00" name="Freeform 5100"/>
          <p:cNvSpPr/>
          <p:nvPr/>
        </p:nvSpPr>
        <p:spPr>
          <a:xfrm rot="-5400000">
            <a:off x="5096828" y="2082642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01" name="Freeform 5101"/>
          <p:cNvSpPr/>
          <p:nvPr/>
        </p:nvSpPr>
        <p:spPr>
          <a:xfrm rot="-5400000">
            <a:off x="5096828" y="2082642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02" name="Freeform 5102"/>
          <p:cNvSpPr/>
          <p:nvPr/>
        </p:nvSpPr>
        <p:spPr>
          <a:xfrm rot="-5400000">
            <a:off x="5096828" y="2082642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03" name="Freeform 5103"/>
          <p:cNvSpPr/>
          <p:nvPr/>
        </p:nvSpPr>
        <p:spPr>
          <a:xfrm rot="-5400000">
            <a:off x="5096828" y="2082642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04" name="Freeform 5104"/>
          <p:cNvSpPr/>
          <p:nvPr/>
        </p:nvSpPr>
        <p:spPr>
          <a:xfrm rot="-5400000">
            <a:off x="5096828" y="2082642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05" name="Freeform 5105"/>
          <p:cNvSpPr/>
          <p:nvPr/>
        </p:nvSpPr>
        <p:spPr>
          <a:xfrm rot="-5400000">
            <a:off x="5096828" y="2082642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06" name="Freeform 5106"/>
          <p:cNvSpPr/>
          <p:nvPr/>
        </p:nvSpPr>
        <p:spPr>
          <a:xfrm rot="-5400000">
            <a:off x="5096828" y="2082642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07" name="Freeform 5107"/>
          <p:cNvSpPr/>
          <p:nvPr/>
        </p:nvSpPr>
        <p:spPr>
          <a:xfrm rot="-5400000">
            <a:off x="5096828" y="2082642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08" name="Freeform 5108"/>
          <p:cNvSpPr/>
          <p:nvPr/>
        </p:nvSpPr>
        <p:spPr>
          <a:xfrm rot="-5400000">
            <a:off x="5096828" y="2082642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09" name="Freeform 5109"/>
          <p:cNvSpPr/>
          <p:nvPr/>
        </p:nvSpPr>
        <p:spPr>
          <a:xfrm rot="-5400000">
            <a:off x="5096828" y="2082642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0" y="0"/>
                </a:moveTo>
                <a:lnTo>
                  <a:pt x="457200" y="304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10" name="Freeform 5110"/>
          <p:cNvSpPr/>
          <p:nvPr/>
        </p:nvSpPr>
        <p:spPr>
          <a:xfrm rot="-5400000">
            <a:off x="5096590" y="2082404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0" y="0"/>
                </a:moveTo>
                <a:lnTo>
                  <a:pt x="0" y="12700"/>
                </a:lnTo>
                <a:lnTo>
                  <a:pt x="457200" y="317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11" name="Freeform 5111"/>
          <p:cNvSpPr/>
          <p:nvPr/>
        </p:nvSpPr>
        <p:spPr>
          <a:xfrm rot="-5400000">
            <a:off x="5079207" y="2070736"/>
            <a:ext cx="17621" cy="11906"/>
          </a:xfrm>
          <a:custGeom>
            <a:avLst/>
            <a:gdLst/>
            <a:ahLst/>
            <a:cxnLst/>
            <a:rect l="0" t="0" r="0" b="0"/>
            <a:pathLst>
              <a:path w="469900" h="317500">
                <a:moveTo>
                  <a:pt x="0" y="12700"/>
                </a:moveTo>
                <a:lnTo>
                  <a:pt x="12700" y="0"/>
                </a:lnTo>
                <a:lnTo>
                  <a:pt x="469900" y="304800"/>
                </a:lnTo>
                <a:lnTo>
                  <a:pt x="457200" y="3175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12" name="Freeform 5112"/>
          <p:cNvSpPr/>
          <p:nvPr/>
        </p:nvSpPr>
        <p:spPr>
          <a:xfrm rot="-5400000">
            <a:off x="5061586" y="2106931"/>
            <a:ext cx="16668" cy="13811"/>
          </a:xfrm>
          <a:custGeom>
            <a:avLst/>
            <a:gdLst/>
            <a:ahLst/>
            <a:cxnLst/>
            <a:rect l="0" t="0" r="0" b="0"/>
            <a:pathLst>
              <a:path w="444500" h="368300">
                <a:moveTo>
                  <a:pt x="330200" y="101600"/>
                </a:moveTo>
                <a:lnTo>
                  <a:pt x="241300" y="177800"/>
                </a:lnTo>
                <a:lnTo>
                  <a:pt x="12700" y="355600"/>
                </a:lnTo>
                <a:lnTo>
                  <a:pt x="0" y="368300"/>
                </a:lnTo>
                <a:lnTo>
                  <a:pt x="12700" y="355600"/>
                </a:lnTo>
                <a:lnTo>
                  <a:pt x="330200" y="101600"/>
                </a:lnTo>
                <a:lnTo>
                  <a:pt x="241300" y="177800"/>
                </a:lnTo>
                <a:lnTo>
                  <a:pt x="355600" y="76200"/>
                </a:lnTo>
                <a:lnTo>
                  <a:pt x="393700" y="50800"/>
                </a:lnTo>
                <a:lnTo>
                  <a:pt x="444500" y="0"/>
                </a:lnTo>
                <a:lnTo>
                  <a:pt x="431800" y="12700"/>
                </a:lnTo>
                <a:lnTo>
                  <a:pt x="330200" y="101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13" name="Freeform 5113"/>
          <p:cNvSpPr/>
          <p:nvPr/>
        </p:nvSpPr>
        <p:spPr>
          <a:xfrm rot="-5400000">
            <a:off x="5077778" y="2094072"/>
            <a:ext cx="16192" cy="13335"/>
          </a:xfrm>
          <a:custGeom>
            <a:avLst/>
            <a:gdLst/>
            <a:ahLst/>
            <a:cxnLst/>
            <a:rect l="0" t="0" r="0" b="0"/>
            <a:pathLst>
              <a:path w="431800" h="355600">
                <a:moveTo>
                  <a:pt x="317500" y="88900"/>
                </a:moveTo>
                <a:lnTo>
                  <a:pt x="228600" y="165100"/>
                </a:lnTo>
                <a:lnTo>
                  <a:pt x="355600" y="63500"/>
                </a:lnTo>
                <a:lnTo>
                  <a:pt x="381000" y="38100"/>
                </a:lnTo>
                <a:lnTo>
                  <a:pt x="431800" y="0"/>
                </a:lnTo>
                <a:lnTo>
                  <a:pt x="317500" y="88900"/>
                </a:lnTo>
                <a:lnTo>
                  <a:pt x="228600" y="165100"/>
                </a:lnTo>
                <a:lnTo>
                  <a:pt x="0" y="355600"/>
                </a:lnTo>
                <a:lnTo>
                  <a:pt x="12700" y="355600"/>
                </a:lnTo>
                <a:lnTo>
                  <a:pt x="317500" y="88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14" name="Freeform 5114"/>
          <p:cNvSpPr/>
          <p:nvPr/>
        </p:nvSpPr>
        <p:spPr>
          <a:xfrm rot="-5400000">
            <a:off x="5077539" y="2107169"/>
            <a:ext cx="13335" cy="15716"/>
          </a:xfrm>
          <a:custGeom>
            <a:avLst/>
            <a:gdLst/>
            <a:ahLst/>
            <a:cxnLst/>
            <a:rect l="0" t="0" r="0" b="0"/>
            <a:pathLst>
              <a:path w="355600" h="419100">
                <a:moveTo>
                  <a:pt x="0" y="0"/>
                </a:moveTo>
                <a:lnTo>
                  <a:pt x="355600" y="419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15" name="Freeform 5115"/>
          <p:cNvSpPr/>
          <p:nvPr/>
        </p:nvSpPr>
        <p:spPr>
          <a:xfrm rot="-5400000">
            <a:off x="5077539" y="2107169"/>
            <a:ext cx="13335" cy="15716"/>
          </a:xfrm>
          <a:custGeom>
            <a:avLst/>
            <a:gdLst/>
            <a:ahLst/>
            <a:cxnLst/>
            <a:rect l="0" t="0" r="0" b="0"/>
            <a:pathLst>
              <a:path w="355600" h="419100">
                <a:moveTo>
                  <a:pt x="0" y="0"/>
                </a:moveTo>
                <a:lnTo>
                  <a:pt x="355600" y="419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16" name="Freeform 5116"/>
          <p:cNvSpPr/>
          <p:nvPr/>
        </p:nvSpPr>
        <p:spPr>
          <a:xfrm rot="-5400000">
            <a:off x="5077539" y="2107169"/>
            <a:ext cx="13335" cy="15716"/>
          </a:xfrm>
          <a:custGeom>
            <a:avLst/>
            <a:gdLst/>
            <a:ahLst/>
            <a:cxnLst/>
            <a:rect l="0" t="0" r="0" b="0"/>
            <a:pathLst>
              <a:path w="355600" h="419100">
                <a:moveTo>
                  <a:pt x="0" y="0"/>
                </a:moveTo>
                <a:lnTo>
                  <a:pt x="355600" y="419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17" name="Freeform 5117"/>
          <p:cNvSpPr/>
          <p:nvPr/>
        </p:nvSpPr>
        <p:spPr>
          <a:xfrm rot="-5400000">
            <a:off x="5077539" y="2107169"/>
            <a:ext cx="13335" cy="15716"/>
          </a:xfrm>
          <a:custGeom>
            <a:avLst/>
            <a:gdLst/>
            <a:ahLst/>
            <a:cxnLst/>
            <a:rect l="0" t="0" r="0" b="0"/>
            <a:pathLst>
              <a:path w="355600" h="419100">
                <a:moveTo>
                  <a:pt x="0" y="0"/>
                </a:moveTo>
                <a:lnTo>
                  <a:pt x="355600" y="419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18" name="Freeform 5118"/>
          <p:cNvSpPr/>
          <p:nvPr/>
        </p:nvSpPr>
        <p:spPr>
          <a:xfrm rot="-5400000">
            <a:off x="5077539" y="2107169"/>
            <a:ext cx="13335" cy="15716"/>
          </a:xfrm>
          <a:custGeom>
            <a:avLst/>
            <a:gdLst/>
            <a:ahLst/>
            <a:cxnLst/>
            <a:rect l="0" t="0" r="0" b="0"/>
            <a:pathLst>
              <a:path w="355600" h="419100">
                <a:moveTo>
                  <a:pt x="0" y="0"/>
                </a:moveTo>
                <a:lnTo>
                  <a:pt x="355600" y="419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19" name="Freeform 5119"/>
          <p:cNvSpPr/>
          <p:nvPr/>
        </p:nvSpPr>
        <p:spPr>
          <a:xfrm rot="-5400000">
            <a:off x="5077539" y="2107169"/>
            <a:ext cx="13335" cy="15716"/>
          </a:xfrm>
          <a:custGeom>
            <a:avLst/>
            <a:gdLst/>
            <a:ahLst/>
            <a:cxnLst/>
            <a:rect l="0" t="0" r="0" b="0"/>
            <a:pathLst>
              <a:path w="355600" h="419100">
                <a:moveTo>
                  <a:pt x="0" y="0"/>
                </a:moveTo>
                <a:lnTo>
                  <a:pt x="355600" y="419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20" name="Freeform 5120"/>
          <p:cNvSpPr/>
          <p:nvPr/>
        </p:nvSpPr>
        <p:spPr>
          <a:xfrm rot="-5400000">
            <a:off x="5077539" y="2107169"/>
            <a:ext cx="13335" cy="15716"/>
          </a:xfrm>
          <a:custGeom>
            <a:avLst/>
            <a:gdLst/>
            <a:ahLst/>
            <a:cxnLst/>
            <a:rect l="0" t="0" r="0" b="0"/>
            <a:pathLst>
              <a:path w="355600" h="419100">
                <a:moveTo>
                  <a:pt x="0" y="0"/>
                </a:moveTo>
                <a:lnTo>
                  <a:pt x="355600" y="419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21" name="Freeform 5121"/>
          <p:cNvSpPr/>
          <p:nvPr/>
        </p:nvSpPr>
        <p:spPr>
          <a:xfrm rot="-5400000">
            <a:off x="5077777" y="2106931"/>
            <a:ext cx="13335" cy="16192"/>
          </a:xfrm>
          <a:custGeom>
            <a:avLst/>
            <a:gdLst/>
            <a:ahLst/>
            <a:cxnLst/>
            <a:rect l="0" t="0" r="0" b="0"/>
            <a:pathLst>
              <a:path w="355600" h="431800">
                <a:moveTo>
                  <a:pt x="0" y="0"/>
                </a:moveTo>
                <a:lnTo>
                  <a:pt x="355600" y="419100"/>
                </a:lnTo>
                <a:lnTo>
                  <a:pt x="3556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22" name="Freeform 5122"/>
          <p:cNvSpPr/>
          <p:nvPr/>
        </p:nvSpPr>
        <p:spPr>
          <a:xfrm rot="-5400000">
            <a:off x="5077777" y="2106931"/>
            <a:ext cx="13335" cy="16192"/>
          </a:xfrm>
          <a:custGeom>
            <a:avLst/>
            <a:gdLst/>
            <a:ahLst/>
            <a:cxnLst/>
            <a:rect l="0" t="0" r="0" b="0"/>
            <a:pathLst>
              <a:path w="355600" h="431800">
                <a:moveTo>
                  <a:pt x="0" y="0"/>
                </a:moveTo>
                <a:lnTo>
                  <a:pt x="3556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23" name="Freeform 5123"/>
          <p:cNvSpPr/>
          <p:nvPr/>
        </p:nvSpPr>
        <p:spPr>
          <a:xfrm rot="-5400000">
            <a:off x="5077777" y="2106931"/>
            <a:ext cx="13335" cy="16192"/>
          </a:xfrm>
          <a:custGeom>
            <a:avLst/>
            <a:gdLst/>
            <a:ahLst/>
            <a:cxnLst/>
            <a:rect l="0" t="0" r="0" b="0"/>
            <a:pathLst>
              <a:path w="355600" h="431800">
                <a:moveTo>
                  <a:pt x="0" y="0"/>
                </a:moveTo>
                <a:lnTo>
                  <a:pt x="355600" y="431800"/>
                </a:lnTo>
                <a:lnTo>
                  <a:pt x="3429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24" name="Freeform 5124"/>
          <p:cNvSpPr/>
          <p:nvPr/>
        </p:nvSpPr>
        <p:spPr>
          <a:xfrm rot="-5400000">
            <a:off x="5078016" y="2107169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0" y="0"/>
                </a:moveTo>
                <a:lnTo>
                  <a:pt x="3429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25" name="Freeform 5125"/>
          <p:cNvSpPr/>
          <p:nvPr/>
        </p:nvSpPr>
        <p:spPr>
          <a:xfrm rot="-5400000">
            <a:off x="5078016" y="2107169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0" y="0"/>
                </a:moveTo>
                <a:lnTo>
                  <a:pt x="3429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26" name="Freeform 5126"/>
          <p:cNvSpPr/>
          <p:nvPr/>
        </p:nvSpPr>
        <p:spPr>
          <a:xfrm rot="-5400000">
            <a:off x="5078016" y="2107169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0" y="0"/>
                </a:moveTo>
                <a:lnTo>
                  <a:pt x="3429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27" name="Freeform 5127"/>
          <p:cNvSpPr/>
          <p:nvPr/>
        </p:nvSpPr>
        <p:spPr>
          <a:xfrm rot="-5400000">
            <a:off x="5078016" y="2107169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0" y="0"/>
                </a:moveTo>
                <a:lnTo>
                  <a:pt x="3429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28" name="Freeform 5128"/>
          <p:cNvSpPr/>
          <p:nvPr/>
        </p:nvSpPr>
        <p:spPr>
          <a:xfrm rot="-5400000">
            <a:off x="5078016" y="2107169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0" y="0"/>
                </a:moveTo>
                <a:lnTo>
                  <a:pt x="3429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29" name="Freeform 5129"/>
          <p:cNvSpPr/>
          <p:nvPr/>
        </p:nvSpPr>
        <p:spPr>
          <a:xfrm rot="-5400000">
            <a:off x="5078016" y="2107169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0" y="0"/>
                </a:moveTo>
                <a:lnTo>
                  <a:pt x="3429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30" name="Freeform 5130"/>
          <p:cNvSpPr/>
          <p:nvPr/>
        </p:nvSpPr>
        <p:spPr>
          <a:xfrm rot="-5400000">
            <a:off x="5078016" y="2107169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0" y="0"/>
                </a:moveTo>
                <a:lnTo>
                  <a:pt x="3429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31" name="Freeform 5131"/>
          <p:cNvSpPr/>
          <p:nvPr/>
        </p:nvSpPr>
        <p:spPr>
          <a:xfrm rot="-5400000">
            <a:off x="5078016" y="2107169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0" y="0"/>
                </a:moveTo>
                <a:lnTo>
                  <a:pt x="3429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32" name="Freeform 5132"/>
          <p:cNvSpPr/>
          <p:nvPr/>
        </p:nvSpPr>
        <p:spPr>
          <a:xfrm rot="-5400000">
            <a:off x="5078016" y="2107169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0" y="0"/>
                </a:moveTo>
                <a:lnTo>
                  <a:pt x="3429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33" name="Freeform 5133"/>
          <p:cNvSpPr/>
          <p:nvPr/>
        </p:nvSpPr>
        <p:spPr>
          <a:xfrm rot="-5400000">
            <a:off x="5078016" y="2107169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0" y="0"/>
                </a:moveTo>
                <a:lnTo>
                  <a:pt x="3429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34" name="Freeform 5134"/>
          <p:cNvSpPr/>
          <p:nvPr/>
        </p:nvSpPr>
        <p:spPr>
          <a:xfrm rot="-5400000">
            <a:off x="5078016" y="2107169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0" y="0"/>
                </a:moveTo>
                <a:lnTo>
                  <a:pt x="3429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35" name="Freeform 5135"/>
          <p:cNvSpPr/>
          <p:nvPr/>
        </p:nvSpPr>
        <p:spPr>
          <a:xfrm rot="-5400000">
            <a:off x="5078016" y="2107169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0" y="0"/>
                </a:moveTo>
                <a:lnTo>
                  <a:pt x="3429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36" name="Freeform 5136"/>
          <p:cNvSpPr/>
          <p:nvPr/>
        </p:nvSpPr>
        <p:spPr>
          <a:xfrm rot="-5400000">
            <a:off x="5078016" y="2107169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0" y="12700"/>
                </a:moveTo>
                <a:lnTo>
                  <a:pt x="0" y="0"/>
                </a:lnTo>
                <a:lnTo>
                  <a:pt x="342900" y="4318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37" name="Freeform 5137"/>
          <p:cNvSpPr/>
          <p:nvPr/>
        </p:nvSpPr>
        <p:spPr>
          <a:xfrm rot="-5400000">
            <a:off x="5078015" y="2107645"/>
            <a:ext cx="13335" cy="15716"/>
          </a:xfrm>
          <a:custGeom>
            <a:avLst/>
            <a:gdLst/>
            <a:ahLst/>
            <a:cxnLst/>
            <a:rect l="0" t="0" r="0" b="0"/>
            <a:pathLst>
              <a:path w="355600" h="419100">
                <a:moveTo>
                  <a:pt x="0" y="0"/>
                </a:moveTo>
                <a:lnTo>
                  <a:pt x="12700" y="0"/>
                </a:lnTo>
                <a:lnTo>
                  <a:pt x="355600" y="419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38" name="Freeform 5138"/>
          <p:cNvSpPr/>
          <p:nvPr/>
        </p:nvSpPr>
        <p:spPr>
          <a:xfrm rot="-5400000">
            <a:off x="5078015" y="2107645"/>
            <a:ext cx="13335" cy="15716"/>
          </a:xfrm>
          <a:custGeom>
            <a:avLst/>
            <a:gdLst/>
            <a:ahLst/>
            <a:cxnLst/>
            <a:rect l="0" t="0" r="0" b="0"/>
            <a:pathLst>
              <a:path w="355600" h="419100">
                <a:moveTo>
                  <a:pt x="0" y="0"/>
                </a:moveTo>
                <a:lnTo>
                  <a:pt x="355600" y="419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39" name="Freeform 5139"/>
          <p:cNvSpPr/>
          <p:nvPr/>
        </p:nvSpPr>
        <p:spPr>
          <a:xfrm rot="-5400000">
            <a:off x="5078015" y="2107645"/>
            <a:ext cx="13335" cy="15716"/>
          </a:xfrm>
          <a:custGeom>
            <a:avLst/>
            <a:gdLst/>
            <a:ahLst/>
            <a:cxnLst/>
            <a:rect l="0" t="0" r="0" b="0"/>
            <a:pathLst>
              <a:path w="355600" h="419100">
                <a:moveTo>
                  <a:pt x="12700" y="0"/>
                </a:moveTo>
                <a:lnTo>
                  <a:pt x="0" y="0"/>
                </a:lnTo>
                <a:lnTo>
                  <a:pt x="355600" y="419100"/>
                </a:lnTo>
                <a:lnTo>
                  <a:pt x="12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40" name="Freeform 5140"/>
          <p:cNvSpPr/>
          <p:nvPr/>
        </p:nvSpPr>
        <p:spPr>
          <a:xfrm rot="-5400000">
            <a:off x="5078016" y="2107169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0" y="0"/>
                </a:moveTo>
                <a:lnTo>
                  <a:pt x="0" y="12700"/>
                </a:lnTo>
                <a:lnTo>
                  <a:pt x="3429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41" name="Freeform 5141"/>
          <p:cNvSpPr/>
          <p:nvPr/>
        </p:nvSpPr>
        <p:spPr>
          <a:xfrm rot="-5400000">
            <a:off x="5078016" y="2107169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0" y="0"/>
                </a:moveTo>
                <a:lnTo>
                  <a:pt x="3429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42" name="Freeform 5142"/>
          <p:cNvSpPr/>
          <p:nvPr/>
        </p:nvSpPr>
        <p:spPr>
          <a:xfrm rot="-5400000">
            <a:off x="5078016" y="2107169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0" y="0"/>
                </a:moveTo>
                <a:lnTo>
                  <a:pt x="3429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43" name="Freeform 5143"/>
          <p:cNvSpPr/>
          <p:nvPr/>
        </p:nvSpPr>
        <p:spPr>
          <a:xfrm rot="-5400000">
            <a:off x="5078016" y="2107169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0" y="0"/>
                </a:moveTo>
                <a:lnTo>
                  <a:pt x="3429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44" name="Freeform 5144"/>
          <p:cNvSpPr/>
          <p:nvPr/>
        </p:nvSpPr>
        <p:spPr>
          <a:xfrm rot="-5400000">
            <a:off x="5078016" y="2107169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0" y="0"/>
                </a:moveTo>
                <a:lnTo>
                  <a:pt x="3429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45" name="Freeform 5145"/>
          <p:cNvSpPr/>
          <p:nvPr/>
        </p:nvSpPr>
        <p:spPr>
          <a:xfrm rot="-5400000">
            <a:off x="5078016" y="2107169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0" y="0"/>
                </a:moveTo>
                <a:lnTo>
                  <a:pt x="3429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46" name="Freeform 5146"/>
          <p:cNvSpPr/>
          <p:nvPr/>
        </p:nvSpPr>
        <p:spPr>
          <a:xfrm rot="-5400000">
            <a:off x="5078016" y="2107169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0" y="0"/>
                </a:moveTo>
                <a:lnTo>
                  <a:pt x="3429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47" name="Freeform 5147"/>
          <p:cNvSpPr/>
          <p:nvPr/>
        </p:nvSpPr>
        <p:spPr>
          <a:xfrm rot="-5400000">
            <a:off x="5078016" y="2107169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0" y="0"/>
                </a:moveTo>
                <a:lnTo>
                  <a:pt x="3429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48" name="Freeform 5148"/>
          <p:cNvSpPr/>
          <p:nvPr/>
        </p:nvSpPr>
        <p:spPr>
          <a:xfrm rot="-5400000">
            <a:off x="5078016" y="2107169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0" y="0"/>
                </a:moveTo>
                <a:lnTo>
                  <a:pt x="3429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49" name="Freeform 5149"/>
          <p:cNvSpPr/>
          <p:nvPr/>
        </p:nvSpPr>
        <p:spPr>
          <a:xfrm rot="-5400000">
            <a:off x="5078016" y="2107169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0" y="0"/>
                </a:moveTo>
                <a:lnTo>
                  <a:pt x="342900" y="431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50" name="Freeform 5150"/>
          <p:cNvSpPr/>
          <p:nvPr/>
        </p:nvSpPr>
        <p:spPr>
          <a:xfrm rot="-5400000">
            <a:off x="5064442" y="2091215"/>
            <a:ext cx="13335" cy="16192"/>
          </a:xfrm>
          <a:custGeom>
            <a:avLst/>
            <a:gdLst/>
            <a:ahLst/>
            <a:cxnLst/>
            <a:rect l="0" t="0" r="0" b="0"/>
            <a:pathLst>
              <a:path w="355600" h="431800">
                <a:moveTo>
                  <a:pt x="0" y="12700"/>
                </a:moveTo>
                <a:lnTo>
                  <a:pt x="12700" y="0"/>
                </a:lnTo>
                <a:lnTo>
                  <a:pt x="355600" y="4318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51" name="Freeform 5151"/>
          <p:cNvSpPr/>
          <p:nvPr/>
        </p:nvSpPr>
        <p:spPr>
          <a:xfrm rot="-5400000">
            <a:off x="5109924" y="2057163"/>
            <a:ext cx="5715" cy="20478"/>
          </a:xfrm>
          <a:custGeom>
            <a:avLst/>
            <a:gdLst/>
            <a:ahLst/>
            <a:cxnLst/>
            <a:rect l="0" t="0" r="0" b="0"/>
            <a:pathLst>
              <a:path w="152400" h="546100">
                <a:moveTo>
                  <a:pt x="114300" y="139700"/>
                </a:moveTo>
                <a:lnTo>
                  <a:pt x="76200" y="254000"/>
                </a:lnTo>
                <a:lnTo>
                  <a:pt x="0" y="546100"/>
                </a:lnTo>
                <a:lnTo>
                  <a:pt x="0" y="533400"/>
                </a:lnTo>
                <a:lnTo>
                  <a:pt x="114300" y="139700"/>
                </a:lnTo>
                <a:lnTo>
                  <a:pt x="76200" y="254000"/>
                </a:lnTo>
                <a:lnTo>
                  <a:pt x="114300" y="101600"/>
                </a:lnTo>
                <a:lnTo>
                  <a:pt x="127000" y="63500"/>
                </a:lnTo>
                <a:lnTo>
                  <a:pt x="152400" y="0"/>
                </a:lnTo>
                <a:lnTo>
                  <a:pt x="139700" y="12700"/>
                </a:lnTo>
                <a:lnTo>
                  <a:pt x="1143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52" name="Freeform 5152"/>
          <p:cNvSpPr/>
          <p:nvPr/>
        </p:nvSpPr>
        <p:spPr>
          <a:xfrm rot="-5400000">
            <a:off x="5115163" y="2037160"/>
            <a:ext cx="5715" cy="20478"/>
          </a:xfrm>
          <a:custGeom>
            <a:avLst/>
            <a:gdLst/>
            <a:ahLst/>
            <a:cxnLst/>
            <a:rect l="0" t="0" r="0" b="0"/>
            <a:pathLst>
              <a:path w="152400" h="546100">
                <a:moveTo>
                  <a:pt x="114300" y="139700"/>
                </a:moveTo>
                <a:lnTo>
                  <a:pt x="76200" y="254000"/>
                </a:lnTo>
                <a:lnTo>
                  <a:pt x="114300" y="101600"/>
                </a:lnTo>
                <a:lnTo>
                  <a:pt x="127000" y="63500"/>
                </a:lnTo>
                <a:lnTo>
                  <a:pt x="152400" y="0"/>
                </a:lnTo>
                <a:lnTo>
                  <a:pt x="139700" y="12700"/>
                </a:lnTo>
                <a:lnTo>
                  <a:pt x="114300" y="139700"/>
                </a:lnTo>
                <a:lnTo>
                  <a:pt x="76200" y="254000"/>
                </a:lnTo>
                <a:lnTo>
                  <a:pt x="0" y="546100"/>
                </a:lnTo>
                <a:lnTo>
                  <a:pt x="0" y="533400"/>
                </a:lnTo>
                <a:lnTo>
                  <a:pt x="1143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53" name="Freeform 5153"/>
          <p:cNvSpPr/>
          <p:nvPr/>
        </p:nvSpPr>
        <p:spPr>
          <a:xfrm rot="-5400000">
            <a:off x="5114926" y="2056924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0"/>
                </a:moveTo>
                <a:lnTo>
                  <a:pt x="533400" y="139700"/>
                </a:lnTo>
                <a:lnTo>
                  <a:pt x="520700" y="152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54" name="Freeform 5154"/>
          <p:cNvSpPr/>
          <p:nvPr/>
        </p:nvSpPr>
        <p:spPr>
          <a:xfrm rot="-5400000">
            <a:off x="5115164" y="2057163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0" y="12700"/>
                </a:moveTo>
                <a:lnTo>
                  <a:pt x="0" y="0"/>
                </a:lnTo>
                <a:lnTo>
                  <a:pt x="520700" y="1524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55" name="Freeform 5155"/>
          <p:cNvSpPr/>
          <p:nvPr/>
        </p:nvSpPr>
        <p:spPr>
          <a:xfrm rot="-5400000">
            <a:off x="5115402" y="2057401"/>
            <a:ext cx="19526" cy="5238"/>
          </a:xfrm>
          <a:custGeom>
            <a:avLst/>
            <a:gdLst/>
            <a:ahLst/>
            <a:cxnLst/>
            <a:rect l="0" t="0" r="0" b="0"/>
            <a:pathLst>
              <a:path w="520700" h="139700">
                <a:moveTo>
                  <a:pt x="0" y="0"/>
                </a:moveTo>
                <a:lnTo>
                  <a:pt x="5207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56" name="Freeform 5156"/>
          <p:cNvSpPr/>
          <p:nvPr/>
        </p:nvSpPr>
        <p:spPr>
          <a:xfrm rot="-5400000">
            <a:off x="5115402" y="2057401"/>
            <a:ext cx="19526" cy="5238"/>
          </a:xfrm>
          <a:custGeom>
            <a:avLst/>
            <a:gdLst/>
            <a:ahLst/>
            <a:cxnLst/>
            <a:rect l="0" t="0" r="0" b="0"/>
            <a:pathLst>
              <a:path w="520700" h="139700">
                <a:moveTo>
                  <a:pt x="0" y="0"/>
                </a:moveTo>
                <a:lnTo>
                  <a:pt x="5207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57" name="Freeform 5157"/>
          <p:cNvSpPr/>
          <p:nvPr/>
        </p:nvSpPr>
        <p:spPr>
          <a:xfrm rot="-5400000">
            <a:off x="5115402" y="2057401"/>
            <a:ext cx="19526" cy="5238"/>
          </a:xfrm>
          <a:custGeom>
            <a:avLst/>
            <a:gdLst/>
            <a:ahLst/>
            <a:cxnLst/>
            <a:rect l="0" t="0" r="0" b="0"/>
            <a:pathLst>
              <a:path w="520700" h="139700">
                <a:moveTo>
                  <a:pt x="0" y="0"/>
                </a:moveTo>
                <a:lnTo>
                  <a:pt x="5207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58" name="Freeform 5158"/>
          <p:cNvSpPr/>
          <p:nvPr/>
        </p:nvSpPr>
        <p:spPr>
          <a:xfrm rot="-5400000">
            <a:off x="5115402" y="2057401"/>
            <a:ext cx="19526" cy="5238"/>
          </a:xfrm>
          <a:custGeom>
            <a:avLst/>
            <a:gdLst/>
            <a:ahLst/>
            <a:cxnLst/>
            <a:rect l="0" t="0" r="0" b="0"/>
            <a:pathLst>
              <a:path w="520700" h="139700">
                <a:moveTo>
                  <a:pt x="0" y="0"/>
                </a:moveTo>
                <a:lnTo>
                  <a:pt x="5207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59" name="Freeform 5159"/>
          <p:cNvSpPr/>
          <p:nvPr/>
        </p:nvSpPr>
        <p:spPr>
          <a:xfrm rot="-5400000">
            <a:off x="5115164" y="2057639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12700" y="0"/>
                </a:ln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60" name="Freeform 5160"/>
          <p:cNvSpPr/>
          <p:nvPr/>
        </p:nvSpPr>
        <p:spPr>
          <a:xfrm rot="-5400000">
            <a:off x="5115164" y="2057639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61" name="Freeform 5161"/>
          <p:cNvSpPr/>
          <p:nvPr/>
        </p:nvSpPr>
        <p:spPr>
          <a:xfrm rot="-5400000">
            <a:off x="5115164" y="2057639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62" name="Freeform 5162"/>
          <p:cNvSpPr/>
          <p:nvPr/>
        </p:nvSpPr>
        <p:spPr>
          <a:xfrm rot="-5400000">
            <a:off x="5115164" y="2057639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63" name="Freeform 5163"/>
          <p:cNvSpPr/>
          <p:nvPr/>
        </p:nvSpPr>
        <p:spPr>
          <a:xfrm rot="-5400000">
            <a:off x="5115164" y="2057639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64" name="Freeform 5164"/>
          <p:cNvSpPr/>
          <p:nvPr/>
        </p:nvSpPr>
        <p:spPr>
          <a:xfrm rot="-5400000">
            <a:off x="5115164" y="2057639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65" name="Freeform 5165"/>
          <p:cNvSpPr/>
          <p:nvPr/>
        </p:nvSpPr>
        <p:spPr>
          <a:xfrm rot="-5400000">
            <a:off x="5115164" y="2057639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66" name="Freeform 5166"/>
          <p:cNvSpPr/>
          <p:nvPr/>
        </p:nvSpPr>
        <p:spPr>
          <a:xfrm rot="-5400000">
            <a:off x="5115164" y="2057639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67" name="Freeform 5167"/>
          <p:cNvSpPr/>
          <p:nvPr/>
        </p:nvSpPr>
        <p:spPr>
          <a:xfrm rot="-5400000">
            <a:off x="5115164" y="2057639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68" name="Freeform 5168"/>
          <p:cNvSpPr/>
          <p:nvPr/>
        </p:nvSpPr>
        <p:spPr>
          <a:xfrm rot="-5400000">
            <a:off x="5115402" y="2057401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0"/>
                </a:moveTo>
                <a:lnTo>
                  <a:pt x="533400" y="139700"/>
                </a:lnTo>
                <a:lnTo>
                  <a:pt x="533400" y="152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69" name="Freeform 5169"/>
          <p:cNvSpPr/>
          <p:nvPr/>
        </p:nvSpPr>
        <p:spPr>
          <a:xfrm rot="-5400000">
            <a:off x="5115402" y="2057401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0"/>
                </a:moveTo>
                <a:lnTo>
                  <a:pt x="533400" y="152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70" name="Freeform 5170"/>
          <p:cNvSpPr/>
          <p:nvPr/>
        </p:nvSpPr>
        <p:spPr>
          <a:xfrm rot="-5400000">
            <a:off x="5115402" y="2057401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2700"/>
                </a:moveTo>
                <a:lnTo>
                  <a:pt x="0" y="0"/>
                </a:lnTo>
                <a:lnTo>
                  <a:pt x="533400" y="1524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71" name="Freeform 5171"/>
          <p:cNvSpPr/>
          <p:nvPr/>
        </p:nvSpPr>
        <p:spPr>
          <a:xfrm rot="-5400000">
            <a:off x="5115640" y="2057639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72" name="Freeform 5172"/>
          <p:cNvSpPr/>
          <p:nvPr/>
        </p:nvSpPr>
        <p:spPr>
          <a:xfrm rot="-5400000">
            <a:off x="5115640" y="2057639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73" name="Freeform 5173"/>
          <p:cNvSpPr/>
          <p:nvPr/>
        </p:nvSpPr>
        <p:spPr>
          <a:xfrm rot="-5400000">
            <a:off x="5115640" y="2057639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74" name="Freeform 5174"/>
          <p:cNvSpPr/>
          <p:nvPr/>
        </p:nvSpPr>
        <p:spPr>
          <a:xfrm rot="-5400000">
            <a:off x="5115640" y="2057639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75" name="Freeform 5175"/>
          <p:cNvSpPr/>
          <p:nvPr/>
        </p:nvSpPr>
        <p:spPr>
          <a:xfrm rot="-5400000">
            <a:off x="5115640" y="2057639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76" name="Freeform 5176"/>
          <p:cNvSpPr/>
          <p:nvPr/>
        </p:nvSpPr>
        <p:spPr>
          <a:xfrm rot="-5400000">
            <a:off x="5115640" y="2057639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77" name="Freeform 5177"/>
          <p:cNvSpPr/>
          <p:nvPr/>
        </p:nvSpPr>
        <p:spPr>
          <a:xfrm rot="-5400000">
            <a:off x="5115640" y="2057639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78" name="Freeform 5178"/>
          <p:cNvSpPr/>
          <p:nvPr/>
        </p:nvSpPr>
        <p:spPr>
          <a:xfrm rot="-5400000">
            <a:off x="5115640" y="2057639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79" name="Freeform 5179"/>
          <p:cNvSpPr/>
          <p:nvPr/>
        </p:nvSpPr>
        <p:spPr>
          <a:xfrm rot="-5400000">
            <a:off x="5115640" y="2057639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80" name="Freeform 5180"/>
          <p:cNvSpPr/>
          <p:nvPr/>
        </p:nvSpPr>
        <p:spPr>
          <a:xfrm rot="-5400000">
            <a:off x="5115640" y="2057639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81" name="Freeform 5181"/>
          <p:cNvSpPr/>
          <p:nvPr/>
        </p:nvSpPr>
        <p:spPr>
          <a:xfrm rot="-5400000">
            <a:off x="5115640" y="2057639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82" name="Freeform 5182"/>
          <p:cNvSpPr/>
          <p:nvPr/>
        </p:nvSpPr>
        <p:spPr>
          <a:xfrm rot="-5400000">
            <a:off x="5115640" y="2057639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83" name="Freeform 5183"/>
          <p:cNvSpPr/>
          <p:nvPr/>
        </p:nvSpPr>
        <p:spPr>
          <a:xfrm rot="-5400000">
            <a:off x="5115640" y="2057639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84" name="Freeform 5184"/>
          <p:cNvSpPr/>
          <p:nvPr/>
        </p:nvSpPr>
        <p:spPr>
          <a:xfrm rot="-5400000">
            <a:off x="5115402" y="2057401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0"/>
                </a:moveTo>
                <a:lnTo>
                  <a:pt x="0" y="12700"/>
                </a:lnTo>
                <a:lnTo>
                  <a:pt x="533400" y="152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85" name="Freeform 5185"/>
          <p:cNvSpPr/>
          <p:nvPr/>
        </p:nvSpPr>
        <p:spPr>
          <a:xfrm rot="-5400000">
            <a:off x="5115402" y="2057401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0"/>
                </a:moveTo>
                <a:lnTo>
                  <a:pt x="533400" y="152400"/>
                </a:ln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86" name="Freeform 5186"/>
          <p:cNvSpPr/>
          <p:nvPr/>
        </p:nvSpPr>
        <p:spPr>
          <a:xfrm rot="-5400000">
            <a:off x="5115164" y="2057639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87" name="Freeform 5187"/>
          <p:cNvSpPr/>
          <p:nvPr/>
        </p:nvSpPr>
        <p:spPr>
          <a:xfrm rot="-5400000">
            <a:off x="5115164" y="2057639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88" name="Freeform 5188"/>
          <p:cNvSpPr/>
          <p:nvPr/>
        </p:nvSpPr>
        <p:spPr>
          <a:xfrm rot="-5400000">
            <a:off x="5115164" y="2057639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0" y="0"/>
                </a:moveTo>
                <a:lnTo>
                  <a:pt x="533400" y="139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89" name="Freeform 5189"/>
          <p:cNvSpPr/>
          <p:nvPr/>
        </p:nvSpPr>
        <p:spPr>
          <a:xfrm rot="-5400000">
            <a:off x="5095161" y="2051924"/>
            <a:ext cx="20478" cy="5715"/>
          </a:xfrm>
          <a:custGeom>
            <a:avLst/>
            <a:gdLst/>
            <a:ahLst/>
            <a:cxnLst/>
            <a:rect l="0" t="0" r="0" b="0"/>
            <a:pathLst>
              <a:path w="546100" h="152400">
                <a:moveTo>
                  <a:pt x="0" y="12700"/>
                </a:moveTo>
                <a:lnTo>
                  <a:pt x="12700" y="0"/>
                </a:lnTo>
                <a:lnTo>
                  <a:pt x="546100" y="139700"/>
                </a:lnTo>
                <a:lnTo>
                  <a:pt x="533400" y="1524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90" name="Freeform 5190"/>
          <p:cNvSpPr/>
          <p:nvPr/>
        </p:nvSpPr>
        <p:spPr>
          <a:xfrm rot="-5400000">
            <a:off x="5038726" y="2131696"/>
            <a:ext cx="20002" cy="6667"/>
          </a:xfrm>
          <a:custGeom>
            <a:avLst/>
            <a:gdLst/>
            <a:ahLst/>
            <a:cxnLst/>
            <a:rect l="0" t="0" r="0" b="0"/>
            <a:pathLst>
              <a:path w="533400" h="177800">
                <a:moveTo>
                  <a:pt x="393700" y="50800"/>
                </a:moveTo>
                <a:lnTo>
                  <a:pt x="279400" y="88900"/>
                </a:lnTo>
                <a:lnTo>
                  <a:pt x="0" y="177800"/>
                </a:lnTo>
                <a:lnTo>
                  <a:pt x="393700" y="50800"/>
                </a:lnTo>
                <a:lnTo>
                  <a:pt x="279400" y="88900"/>
                </a:lnTo>
                <a:lnTo>
                  <a:pt x="431800" y="38100"/>
                </a:lnTo>
                <a:lnTo>
                  <a:pt x="469900" y="25400"/>
                </a:lnTo>
                <a:lnTo>
                  <a:pt x="533400" y="0"/>
                </a:lnTo>
                <a:lnTo>
                  <a:pt x="520700" y="12700"/>
                </a:lnTo>
                <a:lnTo>
                  <a:pt x="393700" y="50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91" name="Freeform 5191"/>
          <p:cNvSpPr/>
          <p:nvPr/>
        </p:nvSpPr>
        <p:spPr>
          <a:xfrm rot="-5400000">
            <a:off x="5058014" y="2125267"/>
            <a:ext cx="20478" cy="6667"/>
          </a:xfrm>
          <a:custGeom>
            <a:avLst/>
            <a:gdLst/>
            <a:ahLst/>
            <a:cxnLst/>
            <a:rect l="0" t="0" r="0" b="0"/>
            <a:pathLst>
              <a:path w="546100" h="177800">
                <a:moveTo>
                  <a:pt x="393700" y="50800"/>
                </a:moveTo>
                <a:lnTo>
                  <a:pt x="292100" y="88900"/>
                </a:lnTo>
                <a:lnTo>
                  <a:pt x="444500" y="38100"/>
                </a:lnTo>
                <a:lnTo>
                  <a:pt x="482600" y="25400"/>
                </a:lnTo>
                <a:lnTo>
                  <a:pt x="546100" y="0"/>
                </a:lnTo>
                <a:lnTo>
                  <a:pt x="533400" y="12700"/>
                </a:lnTo>
                <a:lnTo>
                  <a:pt x="393700" y="50800"/>
                </a:lnTo>
                <a:lnTo>
                  <a:pt x="292100" y="88900"/>
                </a:lnTo>
                <a:lnTo>
                  <a:pt x="0" y="177800"/>
                </a:lnTo>
                <a:lnTo>
                  <a:pt x="12700" y="177800"/>
                </a:lnTo>
                <a:lnTo>
                  <a:pt x="393700" y="50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92" name="Freeform 5192"/>
          <p:cNvSpPr/>
          <p:nvPr/>
        </p:nvSpPr>
        <p:spPr>
          <a:xfrm rot="-5400000">
            <a:off x="5058727" y="2131696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0" y="0"/>
                </a:move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93" name="Freeform 5193"/>
          <p:cNvSpPr/>
          <p:nvPr/>
        </p:nvSpPr>
        <p:spPr>
          <a:xfrm rot="-5400000">
            <a:off x="5058727" y="2131696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0" y="0"/>
                </a:move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94" name="Freeform 5194"/>
          <p:cNvSpPr/>
          <p:nvPr/>
        </p:nvSpPr>
        <p:spPr>
          <a:xfrm rot="-5400000">
            <a:off x="5058727" y="2131696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0" y="0"/>
                </a:move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95" name="Freeform 5195"/>
          <p:cNvSpPr/>
          <p:nvPr/>
        </p:nvSpPr>
        <p:spPr>
          <a:xfrm rot="-5400000">
            <a:off x="5058727" y="2131696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0" y="0"/>
                </a:move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96" name="Freeform 5196"/>
          <p:cNvSpPr/>
          <p:nvPr/>
        </p:nvSpPr>
        <p:spPr>
          <a:xfrm rot="-5400000">
            <a:off x="5058727" y="2131696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0" y="0"/>
                </a:move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97" name="Freeform 5197"/>
          <p:cNvSpPr/>
          <p:nvPr/>
        </p:nvSpPr>
        <p:spPr>
          <a:xfrm rot="-5400000">
            <a:off x="5058727" y="2131696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0" y="0"/>
                </a:move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98" name="Freeform 5198"/>
          <p:cNvSpPr/>
          <p:nvPr/>
        </p:nvSpPr>
        <p:spPr>
          <a:xfrm rot="-5400000">
            <a:off x="5058727" y="2131696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0" y="0"/>
                </a:move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99" name="Freeform 5199"/>
          <p:cNvSpPr/>
          <p:nvPr/>
        </p:nvSpPr>
        <p:spPr>
          <a:xfrm rot="-5400000">
            <a:off x="5058489" y="2131934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0" y="0"/>
                </a:moveTo>
                <a:lnTo>
                  <a:pt x="12700" y="0"/>
                </a:lnTo>
                <a:lnTo>
                  <a:pt x="1778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00" name="Freeform 5200"/>
          <p:cNvSpPr/>
          <p:nvPr/>
        </p:nvSpPr>
        <p:spPr>
          <a:xfrm rot="-5400000">
            <a:off x="5058489" y="2131934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0" y="0"/>
                </a:moveTo>
                <a:lnTo>
                  <a:pt x="1778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01" name="Freeform 5201"/>
          <p:cNvSpPr/>
          <p:nvPr/>
        </p:nvSpPr>
        <p:spPr>
          <a:xfrm rot="-5400000">
            <a:off x="5058489" y="2131934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0" y="0"/>
                </a:moveTo>
                <a:lnTo>
                  <a:pt x="1778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02" name="Freeform 5202"/>
          <p:cNvSpPr/>
          <p:nvPr/>
        </p:nvSpPr>
        <p:spPr>
          <a:xfrm rot="-5400000">
            <a:off x="5058489" y="2131934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0" y="0"/>
                </a:moveTo>
                <a:lnTo>
                  <a:pt x="1778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03" name="Freeform 5203"/>
          <p:cNvSpPr/>
          <p:nvPr/>
        </p:nvSpPr>
        <p:spPr>
          <a:xfrm rot="-5400000">
            <a:off x="5058489" y="2131934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0" y="0"/>
                </a:moveTo>
                <a:lnTo>
                  <a:pt x="1778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04" name="Freeform 5204"/>
          <p:cNvSpPr/>
          <p:nvPr/>
        </p:nvSpPr>
        <p:spPr>
          <a:xfrm rot="-5400000">
            <a:off x="5058489" y="2131934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0" y="0"/>
                </a:moveTo>
                <a:lnTo>
                  <a:pt x="1778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05" name="Freeform 5205"/>
          <p:cNvSpPr/>
          <p:nvPr/>
        </p:nvSpPr>
        <p:spPr>
          <a:xfrm rot="-5400000">
            <a:off x="5058489" y="2131934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0" y="0"/>
                </a:moveTo>
                <a:lnTo>
                  <a:pt x="177800" y="520700"/>
                </a:ln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06" name="Freeform 5206"/>
          <p:cNvSpPr/>
          <p:nvPr/>
        </p:nvSpPr>
        <p:spPr>
          <a:xfrm rot="-5400000">
            <a:off x="5058727" y="2132172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0" y="0"/>
                </a:move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07" name="Freeform 5207"/>
          <p:cNvSpPr/>
          <p:nvPr/>
        </p:nvSpPr>
        <p:spPr>
          <a:xfrm rot="-5400000">
            <a:off x="5058727" y="2132172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0" y="0"/>
                </a:move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08" name="Freeform 5208"/>
          <p:cNvSpPr/>
          <p:nvPr/>
        </p:nvSpPr>
        <p:spPr>
          <a:xfrm rot="-5400000">
            <a:off x="5058727" y="2132172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0" y="0"/>
                </a:move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09" name="Freeform 5209"/>
          <p:cNvSpPr/>
          <p:nvPr/>
        </p:nvSpPr>
        <p:spPr>
          <a:xfrm rot="-5400000">
            <a:off x="5058727" y="2132172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0" y="0"/>
                </a:move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10" name="Freeform 5210"/>
          <p:cNvSpPr/>
          <p:nvPr/>
        </p:nvSpPr>
        <p:spPr>
          <a:xfrm rot="-5400000">
            <a:off x="5058727" y="2132172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0" y="0"/>
                </a:move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11" name="Freeform 5211"/>
          <p:cNvSpPr/>
          <p:nvPr/>
        </p:nvSpPr>
        <p:spPr>
          <a:xfrm rot="-5400000">
            <a:off x="5058727" y="2132172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0" y="0"/>
                </a:move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12" name="Freeform 5212"/>
          <p:cNvSpPr/>
          <p:nvPr/>
        </p:nvSpPr>
        <p:spPr>
          <a:xfrm rot="-5400000">
            <a:off x="5058727" y="2132172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0" y="0"/>
                </a:move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13" name="Freeform 5213"/>
          <p:cNvSpPr/>
          <p:nvPr/>
        </p:nvSpPr>
        <p:spPr>
          <a:xfrm rot="-5400000">
            <a:off x="5058727" y="2132172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0" y="0"/>
                </a:move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14" name="Freeform 5214"/>
          <p:cNvSpPr/>
          <p:nvPr/>
        </p:nvSpPr>
        <p:spPr>
          <a:xfrm rot="-5400000">
            <a:off x="5058727" y="2132172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0" y="0"/>
                </a:move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15" name="Freeform 5215"/>
          <p:cNvSpPr/>
          <p:nvPr/>
        </p:nvSpPr>
        <p:spPr>
          <a:xfrm rot="-5400000">
            <a:off x="5058727" y="2132172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0" y="0"/>
                </a:move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16" name="Freeform 5216"/>
          <p:cNvSpPr/>
          <p:nvPr/>
        </p:nvSpPr>
        <p:spPr>
          <a:xfrm rot="-5400000">
            <a:off x="5058727" y="2132172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0" y="0"/>
                </a:move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17" name="Freeform 5217"/>
          <p:cNvSpPr/>
          <p:nvPr/>
        </p:nvSpPr>
        <p:spPr>
          <a:xfrm rot="-5400000">
            <a:off x="5058727" y="2132172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0" y="0"/>
                </a:move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18" name="Freeform 5218"/>
          <p:cNvSpPr/>
          <p:nvPr/>
        </p:nvSpPr>
        <p:spPr>
          <a:xfrm rot="-5400000">
            <a:off x="5058727" y="2132172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0" y="0"/>
                </a:move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19" name="Freeform 5219"/>
          <p:cNvSpPr/>
          <p:nvPr/>
        </p:nvSpPr>
        <p:spPr>
          <a:xfrm rot="-5400000">
            <a:off x="5058727" y="2132172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0" y="0"/>
                </a:move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20" name="Freeform 5220"/>
          <p:cNvSpPr/>
          <p:nvPr/>
        </p:nvSpPr>
        <p:spPr>
          <a:xfrm rot="-5400000">
            <a:off x="5058727" y="2132172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0" y="0"/>
                </a:move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21" name="Freeform 5221"/>
          <p:cNvSpPr/>
          <p:nvPr/>
        </p:nvSpPr>
        <p:spPr>
          <a:xfrm rot="-5400000">
            <a:off x="5058727" y="2132172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0" y="0"/>
                </a:move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22" name="Freeform 5222"/>
          <p:cNvSpPr/>
          <p:nvPr/>
        </p:nvSpPr>
        <p:spPr>
          <a:xfrm rot="-5400000">
            <a:off x="5058727" y="2132172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0" y="0"/>
                </a:move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23" name="Freeform 5223"/>
          <p:cNvSpPr/>
          <p:nvPr/>
        </p:nvSpPr>
        <p:spPr>
          <a:xfrm rot="-5400000">
            <a:off x="5058727" y="2132172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0" y="0"/>
                </a:move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24" name="Freeform 5224"/>
          <p:cNvSpPr/>
          <p:nvPr/>
        </p:nvSpPr>
        <p:spPr>
          <a:xfrm rot="-5400000">
            <a:off x="5058727" y="2132172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0" y="0"/>
                </a:move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25" name="Freeform 5225"/>
          <p:cNvSpPr/>
          <p:nvPr/>
        </p:nvSpPr>
        <p:spPr>
          <a:xfrm rot="-5400000">
            <a:off x="5058727" y="2132172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0" y="0"/>
                </a:moveTo>
                <a:lnTo>
                  <a:pt x="1651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26" name="Freeform 5226"/>
          <p:cNvSpPr/>
          <p:nvPr/>
        </p:nvSpPr>
        <p:spPr>
          <a:xfrm rot="-5400000">
            <a:off x="5058489" y="2131934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0" y="0"/>
                </a:moveTo>
                <a:lnTo>
                  <a:pt x="165100" y="520700"/>
                </a:lnTo>
                <a:lnTo>
                  <a:pt x="1778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27" name="Freeform 5227"/>
          <p:cNvSpPr/>
          <p:nvPr/>
        </p:nvSpPr>
        <p:spPr>
          <a:xfrm rot="-5400000">
            <a:off x="5058489" y="2131934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0" y="0"/>
                </a:moveTo>
                <a:lnTo>
                  <a:pt x="177800" y="520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28" name="Freeform 5228"/>
          <p:cNvSpPr/>
          <p:nvPr/>
        </p:nvSpPr>
        <p:spPr>
          <a:xfrm rot="-5400000">
            <a:off x="5051822" y="2111932"/>
            <a:ext cx="7143" cy="20002"/>
          </a:xfrm>
          <a:custGeom>
            <a:avLst/>
            <a:gdLst/>
            <a:ahLst/>
            <a:cxnLst/>
            <a:rect l="0" t="0" r="0" b="0"/>
            <a:pathLst>
              <a:path w="190500" h="533400">
                <a:moveTo>
                  <a:pt x="0" y="12700"/>
                </a:moveTo>
                <a:lnTo>
                  <a:pt x="12700" y="0"/>
                </a:lnTo>
                <a:lnTo>
                  <a:pt x="190500" y="520700"/>
                </a:lnTo>
                <a:lnTo>
                  <a:pt x="177800" y="5334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29" name="Freeform 5229"/>
          <p:cNvSpPr/>
          <p:nvPr/>
        </p:nvSpPr>
        <p:spPr>
          <a:xfrm rot="-5400000">
            <a:off x="5133260" y="2033350"/>
            <a:ext cx="1905" cy="18573"/>
          </a:xfrm>
          <a:custGeom>
            <a:avLst/>
            <a:gdLst/>
            <a:ahLst/>
            <a:cxnLst/>
            <a:rect l="0" t="0" r="0" b="0"/>
            <a:pathLst>
              <a:path w="50800" h="495300">
                <a:moveTo>
                  <a:pt x="12700" y="114300"/>
                </a:moveTo>
                <a:lnTo>
                  <a:pt x="25400" y="266700"/>
                </a:lnTo>
                <a:lnTo>
                  <a:pt x="50800" y="495300"/>
                </a:lnTo>
                <a:lnTo>
                  <a:pt x="50800" y="482600"/>
                </a:lnTo>
                <a:lnTo>
                  <a:pt x="12700" y="114300"/>
                </a:lnTo>
                <a:lnTo>
                  <a:pt x="25400" y="266700"/>
                </a:lnTo>
                <a:lnTo>
                  <a:pt x="12700" y="139700"/>
                </a:lnTo>
                <a:lnTo>
                  <a:pt x="12700" y="101600"/>
                </a:lnTo>
                <a:lnTo>
                  <a:pt x="0" y="0"/>
                </a:lnTo>
                <a:lnTo>
                  <a:pt x="12700" y="114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30" name="Freeform 5230"/>
          <p:cNvSpPr/>
          <p:nvPr/>
        </p:nvSpPr>
        <p:spPr>
          <a:xfrm rot="-5400000">
            <a:off x="5130879" y="2012872"/>
            <a:ext cx="1905" cy="18573"/>
          </a:xfrm>
          <a:custGeom>
            <a:avLst/>
            <a:gdLst/>
            <a:ahLst/>
            <a:cxnLst/>
            <a:rect l="0" t="0" r="0" b="0"/>
            <a:pathLst>
              <a:path w="50800" h="495300">
                <a:moveTo>
                  <a:pt x="12700" y="114300"/>
                </a:moveTo>
                <a:lnTo>
                  <a:pt x="25400" y="266700"/>
                </a:lnTo>
                <a:lnTo>
                  <a:pt x="12700" y="139700"/>
                </a:lnTo>
                <a:lnTo>
                  <a:pt x="12700" y="101600"/>
                </a:lnTo>
                <a:lnTo>
                  <a:pt x="0" y="0"/>
                </a:lnTo>
                <a:lnTo>
                  <a:pt x="12700" y="114300"/>
                </a:lnTo>
                <a:lnTo>
                  <a:pt x="25400" y="266700"/>
                </a:lnTo>
                <a:lnTo>
                  <a:pt x="50800" y="495300"/>
                </a:lnTo>
                <a:lnTo>
                  <a:pt x="12700" y="114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31" name="Freeform 5231"/>
          <p:cNvSpPr/>
          <p:nvPr/>
        </p:nvSpPr>
        <p:spPr>
          <a:xfrm rot="-5400000">
            <a:off x="5131594" y="2030255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32" name="Freeform 5232"/>
          <p:cNvSpPr/>
          <p:nvPr/>
        </p:nvSpPr>
        <p:spPr>
          <a:xfrm rot="-5400000">
            <a:off x="5131594" y="2030255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33" name="Freeform 5233"/>
          <p:cNvSpPr/>
          <p:nvPr/>
        </p:nvSpPr>
        <p:spPr>
          <a:xfrm rot="-5400000">
            <a:off x="5131594" y="2030255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34" name="Freeform 5234"/>
          <p:cNvSpPr/>
          <p:nvPr/>
        </p:nvSpPr>
        <p:spPr>
          <a:xfrm rot="-5400000">
            <a:off x="5131594" y="2030255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35" name="Freeform 5235"/>
          <p:cNvSpPr/>
          <p:nvPr/>
        </p:nvSpPr>
        <p:spPr>
          <a:xfrm rot="-5400000">
            <a:off x="5131594" y="2030255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36" name="Freeform 5236"/>
          <p:cNvSpPr/>
          <p:nvPr/>
        </p:nvSpPr>
        <p:spPr>
          <a:xfrm rot="-5400000">
            <a:off x="5131594" y="2030255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37" name="Freeform 5237"/>
          <p:cNvSpPr/>
          <p:nvPr/>
        </p:nvSpPr>
        <p:spPr>
          <a:xfrm rot="-5400000">
            <a:off x="5131594" y="2030255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38" name="Freeform 5238"/>
          <p:cNvSpPr/>
          <p:nvPr/>
        </p:nvSpPr>
        <p:spPr>
          <a:xfrm rot="-5400000">
            <a:off x="5131594" y="2030255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39" name="Freeform 5239"/>
          <p:cNvSpPr/>
          <p:nvPr/>
        </p:nvSpPr>
        <p:spPr>
          <a:xfrm rot="-5400000">
            <a:off x="5131594" y="2030255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546100" y="1270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40" name="Freeform 5240"/>
          <p:cNvSpPr/>
          <p:nvPr/>
        </p:nvSpPr>
        <p:spPr>
          <a:xfrm rot="-5400000">
            <a:off x="5131833" y="2030493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50800"/>
                </a:moveTo>
                <a:lnTo>
                  <a:pt x="546100" y="0"/>
                </a:lnTo>
                <a:lnTo>
                  <a:pt x="0" y="50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41" name="Freeform 5241"/>
          <p:cNvSpPr/>
          <p:nvPr/>
        </p:nvSpPr>
        <p:spPr>
          <a:xfrm rot="-5400000">
            <a:off x="5131833" y="2030493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50800"/>
                </a:moveTo>
                <a:lnTo>
                  <a:pt x="546100" y="0"/>
                </a:lnTo>
                <a:lnTo>
                  <a:pt x="0" y="50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42" name="Freeform 5242"/>
          <p:cNvSpPr/>
          <p:nvPr/>
        </p:nvSpPr>
        <p:spPr>
          <a:xfrm rot="-5400000">
            <a:off x="5131833" y="2030493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50800"/>
                </a:moveTo>
                <a:lnTo>
                  <a:pt x="546100" y="0"/>
                </a:lnTo>
                <a:lnTo>
                  <a:pt x="0" y="50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43" name="Freeform 5243"/>
          <p:cNvSpPr/>
          <p:nvPr/>
        </p:nvSpPr>
        <p:spPr>
          <a:xfrm rot="-5400000">
            <a:off x="5132071" y="2030255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0" y="50800"/>
                </a:ln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44" name="Freeform 5244"/>
          <p:cNvSpPr/>
          <p:nvPr/>
        </p:nvSpPr>
        <p:spPr>
          <a:xfrm rot="-5400000">
            <a:off x="5132071" y="2030255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45" name="Freeform 5245"/>
          <p:cNvSpPr/>
          <p:nvPr/>
        </p:nvSpPr>
        <p:spPr>
          <a:xfrm rot="-5400000">
            <a:off x="5132071" y="2030255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46" name="Freeform 5246"/>
          <p:cNvSpPr/>
          <p:nvPr/>
        </p:nvSpPr>
        <p:spPr>
          <a:xfrm rot="-5400000">
            <a:off x="5132071" y="2030255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47" name="Freeform 5247"/>
          <p:cNvSpPr/>
          <p:nvPr/>
        </p:nvSpPr>
        <p:spPr>
          <a:xfrm rot="-5400000">
            <a:off x="5132071" y="2030255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48" name="Freeform 5248"/>
          <p:cNvSpPr/>
          <p:nvPr/>
        </p:nvSpPr>
        <p:spPr>
          <a:xfrm rot="-5400000">
            <a:off x="5132071" y="2030255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49" name="Freeform 5249"/>
          <p:cNvSpPr/>
          <p:nvPr/>
        </p:nvSpPr>
        <p:spPr>
          <a:xfrm rot="-5400000">
            <a:off x="5132071" y="2030255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50" name="Freeform 5250"/>
          <p:cNvSpPr/>
          <p:nvPr/>
        </p:nvSpPr>
        <p:spPr>
          <a:xfrm rot="-5400000">
            <a:off x="5132071" y="2030255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51" name="Freeform 5251"/>
          <p:cNvSpPr/>
          <p:nvPr/>
        </p:nvSpPr>
        <p:spPr>
          <a:xfrm rot="-5400000">
            <a:off x="5132071" y="2030255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52" name="Freeform 5252"/>
          <p:cNvSpPr/>
          <p:nvPr/>
        </p:nvSpPr>
        <p:spPr>
          <a:xfrm rot="-5400000">
            <a:off x="5132071" y="2030255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53" name="Freeform 5253"/>
          <p:cNvSpPr/>
          <p:nvPr/>
        </p:nvSpPr>
        <p:spPr>
          <a:xfrm rot="-5400000">
            <a:off x="5132071" y="2030255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54" name="Freeform 5254"/>
          <p:cNvSpPr/>
          <p:nvPr/>
        </p:nvSpPr>
        <p:spPr>
          <a:xfrm rot="-5400000">
            <a:off x="5132071" y="2030255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55" name="Freeform 5255"/>
          <p:cNvSpPr/>
          <p:nvPr/>
        </p:nvSpPr>
        <p:spPr>
          <a:xfrm rot="-5400000">
            <a:off x="5132071" y="2030255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56" name="Freeform 5256"/>
          <p:cNvSpPr/>
          <p:nvPr/>
        </p:nvSpPr>
        <p:spPr>
          <a:xfrm rot="-5400000">
            <a:off x="5132071" y="2030255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57" name="Freeform 5257"/>
          <p:cNvSpPr/>
          <p:nvPr/>
        </p:nvSpPr>
        <p:spPr>
          <a:xfrm rot="-5400000">
            <a:off x="5132071" y="2030255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58" name="Freeform 5258"/>
          <p:cNvSpPr/>
          <p:nvPr/>
        </p:nvSpPr>
        <p:spPr>
          <a:xfrm rot="-5400000">
            <a:off x="5132071" y="2030255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59" name="Freeform 5259"/>
          <p:cNvSpPr/>
          <p:nvPr/>
        </p:nvSpPr>
        <p:spPr>
          <a:xfrm rot="-5400000">
            <a:off x="5132071" y="2030255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60" name="Freeform 5260"/>
          <p:cNvSpPr/>
          <p:nvPr/>
        </p:nvSpPr>
        <p:spPr>
          <a:xfrm rot="-5400000">
            <a:off x="5132071" y="2030255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61" name="Freeform 5261"/>
          <p:cNvSpPr/>
          <p:nvPr/>
        </p:nvSpPr>
        <p:spPr>
          <a:xfrm rot="-5400000">
            <a:off x="5132071" y="2030255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62" name="Freeform 5262"/>
          <p:cNvSpPr/>
          <p:nvPr/>
        </p:nvSpPr>
        <p:spPr>
          <a:xfrm rot="-5400000">
            <a:off x="5132071" y="2030255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63" name="Freeform 5263"/>
          <p:cNvSpPr/>
          <p:nvPr/>
        </p:nvSpPr>
        <p:spPr>
          <a:xfrm rot="-5400000">
            <a:off x="5132071" y="2030255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64" name="Freeform 5264"/>
          <p:cNvSpPr/>
          <p:nvPr/>
        </p:nvSpPr>
        <p:spPr>
          <a:xfrm rot="-5400000">
            <a:off x="5132071" y="2030255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65" name="Freeform 5265"/>
          <p:cNvSpPr/>
          <p:nvPr/>
        </p:nvSpPr>
        <p:spPr>
          <a:xfrm rot="-5400000">
            <a:off x="5132071" y="2030255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66" name="Freeform 5266"/>
          <p:cNvSpPr/>
          <p:nvPr/>
        </p:nvSpPr>
        <p:spPr>
          <a:xfrm rot="-5400000">
            <a:off x="5132071" y="2030255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67" name="Freeform 5267"/>
          <p:cNvSpPr/>
          <p:nvPr/>
        </p:nvSpPr>
        <p:spPr>
          <a:xfrm rot="-5400000">
            <a:off x="5127308" y="2026445"/>
            <a:ext cx="21431" cy="10953"/>
          </a:xfrm>
          <a:custGeom>
            <a:avLst/>
            <a:gdLst/>
            <a:ahLst/>
            <a:cxnLst/>
            <a:rect l="0" t="0" r="0" b="0"/>
            <a:pathLst>
              <a:path w="571500" h="292100">
                <a:moveTo>
                  <a:pt x="0" y="63500"/>
                </a:moveTo>
                <a:lnTo>
                  <a:pt x="25400" y="292100"/>
                </a:lnTo>
                <a:lnTo>
                  <a:pt x="571500" y="228600"/>
                </a:ln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68" name="Freeform 5268"/>
          <p:cNvSpPr/>
          <p:nvPr/>
        </p:nvSpPr>
        <p:spPr>
          <a:xfrm rot="-5400000">
            <a:off x="5113497" y="2032160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63500"/>
                </a:moveTo>
                <a:lnTo>
                  <a:pt x="546100" y="0"/>
                </a:lnTo>
                <a:lnTo>
                  <a:pt x="0" y="63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69" name="Freeform 5269"/>
          <p:cNvSpPr/>
          <p:nvPr/>
        </p:nvSpPr>
        <p:spPr>
          <a:xfrm rot="-5400000">
            <a:off x="5018723" y="2153603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406400" y="38100"/>
                </a:moveTo>
                <a:lnTo>
                  <a:pt x="279400" y="25400"/>
                </a:lnTo>
                <a:lnTo>
                  <a:pt x="0" y="0"/>
                </a:lnTo>
                <a:lnTo>
                  <a:pt x="12700" y="0"/>
                </a:lnTo>
                <a:lnTo>
                  <a:pt x="406400" y="38100"/>
                </a:lnTo>
                <a:lnTo>
                  <a:pt x="279400" y="25400"/>
                </a:lnTo>
                <a:lnTo>
                  <a:pt x="431800" y="50800"/>
                </a:lnTo>
                <a:lnTo>
                  <a:pt x="469900" y="50800"/>
                </a:lnTo>
                <a:lnTo>
                  <a:pt x="546100" y="63500"/>
                </a:lnTo>
                <a:lnTo>
                  <a:pt x="4064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70" name="Freeform 5270"/>
          <p:cNvSpPr/>
          <p:nvPr/>
        </p:nvSpPr>
        <p:spPr>
          <a:xfrm rot="-5400000">
            <a:off x="5039202" y="2155985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419100" y="50800"/>
                </a:moveTo>
                <a:lnTo>
                  <a:pt x="279400" y="25400"/>
                </a:lnTo>
                <a:lnTo>
                  <a:pt x="431800" y="50800"/>
                </a:lnTo>
                <a:lnTo>
                  <a:pt x="469900" y="50800"/>
                </a:lnTo>
                <a:lnTo>
                  <a:pt x="546100" y="63500"/>
                </a:lnTo>
                <a:lnTo>
                  <a:pt x="419100" y="50800"/>
                </a:lnTo>
                <a:lnTo>
                  <a:pt x="279400" y="25400"/>
                </a:lnTo>
                <a:lnTo>
                  <a:pt x="12700" y="0"/>
                </a:lnTo>
                <a:lnTo>
                  <a:pt x="0" y="0"/>
                </a:lnTo>
                <a:lnTo>
                  <a:pt x="12700" y="0"/>
                </a:lnTo>
                <a:lnTo>
                  <a:pt x="419100" y="50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71" name="Freeform 5271"/>
          <p:cNvSpPr/>
          <p:nvPr/>
        </p:nvSpPr>
        <p:spPr>
          <a:xfrm rot="-5400000">
            <a:off x="5036820" y="2155032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72" name="Freeform 5272"/>
          <p:cNvSpPr/>
          <p:nvPr/>
        </p:nvSpPr>
        <p:spPr>
          <a:xfrm rot="-5400000">
            <a:off x="5036820" y="2155032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73" name="Freeform 5273"/>
          <p:cNvSpPr/>
          <p:nvPr/>
        </p:nvSpPr>
        <p:spPr>
          <a:xfrm rot="-5400000">
            <a:off x="5036820" y="2155032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50800" y="0"/>
                </a:moveTo>
                <a:lnTo>
                  <a:pt x="63500" y="0"/>
                </a:lnTo>
                <a:lnTo>
                  <a:pt x="0" y="546100"/>
                </a:lnTo>
                <a:lnTo>
                  <a:pt x="50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74" name="Freeform 5274"/>
          <p:cNvSpPr/>
          <p:nvPr/>
        </p:nvSpPr>
        <p:spPr>
          <a:xfrm rot="-5400000">
            <a:off x="5037058" y="2155270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50800" y="0"/>
                </a:moveTo>
                <a:lnTo>
                  <a:pt x="0" y="546100"/>
                </a:lnTo>
                <a:lnTo>
                  <a:pt x="50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75" name="Freeform 5275"/>
          <p:cNvSpPr/>
          <p:nvPr/>
        </p:nvSpPr>
        <p:spPr>
          <a:xfrm rot="-5400000">
            <a:off x="5036820" y="215550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12700" y="546100"/>
                </a:ln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76" name="Freeform 5276"/>
          <p:cNvSpPr/>
          <p:nvPr/>
        </p:nvSpPr>
        <p:spPr>
          <a:xfrm rot="-5400000">
            <a:off x="5036820" y="215550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77" name="Freeform 5277"/>
          <p:cNvSpPr/>
          <p:nvPr/>
        </p:nvSpPr>
        <p:spPr>
          <a:xfrm rot="-5400000">
            <a:off x="5036820" y="215550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78" name="Freeform 5278"/>
          <p:cNvSpPr/>
          <p:nvPr/>
        </p:nvSpPr>
        <p:spPr>
          <a:xfrm rot="-5400000">
            <a:off x="5036820" y="215550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79" name="Freeform 5279"/>
          <p:cNvSpPr/>
          <p:nvPr/>
        </p:nvSpPr>
        <p:spPr>
          <a:xfrm rot="-5400000">
            <a:off x="5036820" y="215550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80" name="Freeform 5280"/>
          <p:cNvSpPr/>
          <p:nvPr/>
        </p:nvSpPr>
        <p:spPr>
          <a:xfrm rot="-5400000">
            <a:off x="5036820" y="215550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81" name="Freeform 5281"/>
          <p:cNvSpPr/>
          <p:nvPr/>
        </p:nvSpPr>
        <p:spPr>
          <a:xfrm rot="-5400000">
            <a:off x="5036820" y="215550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82" name="Freeform 5282"/>
          <p:cNvSpPr/>
          <p:nvPr/>
        </p:nvSpPr>
        <p:spPr>
          <a:xfrm rot="-5400000">
            <a:off x="5036820" y="215550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83" name="Freeform 5283"/>
          <p:cNvSpPr/>
          <p:nvPr/>
        </p:nvSpPr>
        <p:spPr>
          <a:xfrm rot="-5400000">
            <a:off x="5036820" y="215550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84" name="Freeform 5284"/>
          <p:cNvSpPr/>
          <p:nvPr/>
        </p:nvSpPr>
        <p:spPr>
          <a:xfrm rot="-5400000">
            <a:off x="5036820" y="215550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85" name="Freeform 5285"/>
          <p:cNvSpPr/>
          <p:nvPr/>
        </p:nvSpPr>
        <p:spPr>
          <a:xfrm rot="-5400000">
            <a:off x="5036820" y="215550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86" name="Freeform 5286"/>
          <p:cNvSpPr/>
          <p:nvPr/>
        </p:nvSpPr>
        <p:spPr>
          <a:xfrm rot="-5400000">
            <a:off x="5036820" y="215550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87" name="Freeform 5287"/>
          <p:cNvSpPr/>
          <p:nvPr/>
        </p:nvSpPr>
        <p:spPr>
          <a:xfrm rot="-5400000">
            <a:off x="5036820" y="215550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88" name="Freeform 5288"/>
          <p:cNvSpPr/>
          <p:nvPr/>
        </p:nvSpPr>
        <p:spPr>
          <a:xfrm rot="-5400000">
            <a:off x="5036820" y="215550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50800" y="0"/>
                </a:moveTo>
                <a:lnTo>
                  <a:pt x="63500" y="0"/>
                </a:lnTo>
                <a:lnTo>
                  <a:pt x="0" y="546100"/>
                </a:lnTo>
                <a:lnTo>
                  <a:pt x="50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89" name="Freeform 5289"/>
          <p:cNvSpPr/>
          <p:nvPr/>
        </p:nvSpPr>
        <p:spPr>
          <a:xfrm rot="-5400000">
            <a:off x="5037058" y="2155747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50800" y="0"/>
                </a:moveTo>
                <a:lnTo>
                  <a:pt x="0" y="546100"/>
                </a:lnTo>
                <a:lnTo>
                  <a:pt x="50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90" name="Freeform 5290"/>
          <p:cNvSpPr/>
          <p:nvPr/>
        </p:nvSpPr>
        <p:spPr>
          <a:xfrm rot="-5400000">
            <a:off x="5037058" y="2155747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50800" y="0"/>
                </a:moveTo>
                <a:lnTo>
                  <a:pt x="0" y="546100"/>
                </a:lnTo>
                <a:lnTo>
                  <a:pt x="50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91" name="Freeform 5291"/>
          <p:cNvSpPr/>
          <p:nvPr/>
        </p:nvSpPr>
        <p:spPr>
          <a:xfrm rot="-5400000">
            <a:off x="5037058" y="2155747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50800" y="0"/>
                </a:moveTo>
                <a:lnTo>
                  <a:pt x="0" y="546100"/>
                </a:lnTo>
                <a:lnTo>
                  <a:pt x="50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92" name="Freeform 5292"/>
          <p:cNvSpPr/>
          <p:nvPr/>
        </p:nvSpPr>
        <p:spPr>
          <a:xfrm rot="-5400000">
            <a:off x="5037058" y="2155747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50800" y="0"/>
                </a:moveTo>
                <a:lnTo>
                  <a:pt x="0" y="546100"/>
                </a:lnTo>
                <a:lnTo>
                  <a:pt x="50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93" name="Freeform 5293"/>
          <p:cNvSpPr/>
          <p:nvPr/>
        </p:nvSpPr>
        <p:spPr>
          <a:xfrm rot="-5400000">
            <a:off x="5036820" y="2155985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12700" y="546100"/>
                </a:ln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94" name="Freeform 5294"/>
          <p:cNvSpPr/>
          <p:nvPr/>
        </p:nvSpPr>
        <p:spPr>
          <a:xfrm rot="-5400000">
            <a:off x="5036820" y="2155985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95" name="Freeform 5295"/>
          <p:cNvSpPr/>
          <p:nvPr/>
        </p:nvSpPr>
        <p:spPr>
          <a:xfrm rot="-5400000">
            <a:off x="5036820" y="2155985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96" name="Freeform 5296"/>
          <p:cNvSpPr/>
          <p:nvPr/>
        </p:nvSpPr>
        <p:spPr>
          <a:xfrm rot="-5400000">
            <a:off x="5036820" y="2155985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97" name="Freeform 5297"/>
          <p:cNvSpPr/>
          <p:nvPr/>
        </p:nvSpPr>
        <p:spPr>
          <a:xfrm rot="-5400000">
            <a:off x="5036820" y="2155985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98" name="Freeform 5298"/>
          <p:cNvSpPr/>
          <p:nvPr/>
        </p:nvSpPr>
        <p:spPr>
          <a:xfrm rot="-5400000">
            <a:off x="5036820" y="2155985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99" name="Freeform 5299"/>
          <p:cNvSpPr/>
          <p:nvPr/>
        </p:nvSpPr>
        <p:spPr>
          <a:xfrm rot="-5400000">
            <a:off x="5036820" y="2155985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1270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00" name="Freeform 5300"/>
          <p:cNvSpPr/>
          <p:nvPr/>
        </p:nvSpPr>
        <p:spPr>
          <a:xfrm rot="-5400000">
            <a:off x="5037058" y="2155747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50800" y="0"/>
                </a:moveTo>
                <a:lnTo>
                  <a:pt x="0" y="546100"/>
                </a:lnTo>
                <a:lnTo>
                  <a:pt x="50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01" name="Freeform 5301"/>
          <p:cNvSpPr/>
          <p:nvPr/>
        </p:nvSpPr>
        <p:spPr>
          <a:xfrm rot="-5400000">
            <a:off x="5037058" y="2155747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50800" y="0"/>
                </a:moveTo>
                <a:lnTo>
                  <a:pt x="0" y="546100"/>
                </a:lnTo>
                <a:lnTo>
                  <a:pt x="50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02" name="Freeform 5302"/>
          <p:cNvSpPr/>
          <p:nvPr/>
        </p:nvSpPr>
        <p:spPr>
          <a:xfrm rot="-5400000">
            <a:off x="5037058" y="2155747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50800" y="0"/>
                </a:moveTo>
                <a:lnTo>
                  <a:pt x="0" y="546100"/>
                </a:lnTo>
                <a:lnTo>
                  <a:pt x="50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03" name="Freeform 5303"/>
          <p:cNvSpPr/>
          <p:nvPr/>
        </p:nvSpPr>
        <p:spPr>
          <a:xfrm rot="-5400000">
            <a:off x="5036820" y="215550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50800" y="0"/>
                </a:ln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04" name="Freeform 5304"/>
          <p:cNvSpPr/>
          <p:nvPr/>
        </p:nvSpPr>
        <p:spPr>
          <a:xfrm rot="-5400000">
            <a:off x="5036820" y="215550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05" name="Freeform 5305"/>
          <p:cNvSpPr/>
          <p:nvPr/>
        </p:nvSpPr>
        <p:spPr>
          <a:xfrm rot="-5400000">
            <a:off x="5036820" y="215550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06" name="Freeform 5306"/>
          <p:cNvSpPr/>
          <p:nvPr/>
        </p:nvSpPr>
        <p:spPr>
          <a:xfrm rot="-5400000">
            <a:off x="5036820" y="215550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07" name="Freeform 5307"/>
          <p:cNvSpPr/>
          <p:nvPr/>
        </p:nvSpPr>
        <p:spPr>
          <a:xfrm rot="-5400000">
            <a:off x="5039201" y="2135506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63500" y="0"/>
                </a:moveTo>
                <a:lnTo>
                  <a:pt x="0" y="54610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08" name="Freeform 5308"/>
          <p:cNvSpPr/>
          <p:nvPr/>
        </p:nvSpPr>
        <p:spPr>
          <a:xfrm rot="-5400000">
            <a:off x="5076587" y="2097644"/>
            <a:ext cx="14763" cy="15240"/>
          </a:xfrm>
          <a:custGeom>
            <a:avLst/>
            <a:gdLst/>
            <a:ahLst/>
            <a:cxnLst/>
            <a:rect l="0" t="0" r="0" b="0"/>
            <a:pathLst>
              <a:path w="393700" h="406400">
                <a:moveTo>
                  <a:pt x="292100" y="101600"/>
                </a:moveTo>
                <a:lnTo>
                  <a:pt x="203200" y="190500"/>
                </a:lnTo>
                <a:lnTo>
                  <a:pt x="0" y="393700"/>
                </a:lnTo>
                <a:lnTo>
                  <a:pt x="0" y="406400"/>
                </a:lnTo>
                <a:lnTo>
                  <a:pt x="0" y="393700"/>
                </a:lnTo>
                <a:lnTo>
                  <a:pt x="12700" y="393700"/>
                </a:lnTo>
                <a:lnTo>
                  <a:pt x="292100" y="101600"/>
                </a:lnTo>
                <a:lnTo>
                  <a:pt x="203200" y="190500"/>
                </a:lnTo>
                <a:lnTo>
                  <a:pt x="317500" y="76200"/>
                </a:lnTo>
                <a:lnTo>
                  <a:pt x="342900" y="50800"/>
                </a:lnTo>
                <a:lnTo>
                  <a:pt x="393700" y="0"/>
                </a:lnTo>
                <a:lnTo>
                  <a:pt x="381000" y="0"/>
                </a:lnTo>
                <a:lnTo>
                  <a:pt x="292100" y="101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09" name="Freeform 5309"/>
          <p:cNvSpPr/>
          <p:nvPr/>
        </p:nvSpPr>
        <p:spPr>
          <a:xfrm rot="-5400000">
            <a:off x="5090874" y="2082880"/>
            <a:ext cx="14763" cy="15240"/>
          </a:xfrm>
          <a:custGeom>
            <a:avLst/>
            <a:gdLst/>
            <a:ahLst/>
            <a:cxnLst/>
            <a:rect l="0" t="0" r="0" b="0"/>
            <a:pathLst>
              <a:path w="393700" h="406400">
                <a:moveTo>
                  <a:pt x="292100" y="101600"/>
                </a:moveTo>
                <a:lnTo>
                  <a:pt x="215900" y="190500"/>
                </a:lnTo>
                <a:lnTo>
                  <a:pt x="317500" y="76200"/>
                </a:lnTo>
                <a:lnTo>
                  <a:pt x="342900" y="50800"/>
                </a:lnTo>
                <a:lnTo>
                  <a:pt x="393700" y="0"/>
                </a:lnTo>
                <a:lnTo>
                  <a:pt x="393700" y="12700"/>
                </a:lnTo>
                <a:lnTo>
                  <a:pt x="292100" y="101600"/>
                </a:lnTo>
                <a:lnTo>
                  <a:pt x="215900" y="190500"/>
                </a:lnTo>
                <a:lnTo>
                  <a:pt x="12700" y="406400"/>
                </a:lnTo>
                <a:lnTo>
                  <a:pt x="0" y="406400"/>
                </a:lnTo>
                <a:lnTo>
                  <a:pt x="12700" y="406400"/>
                </a:lnTo>
                <a:lnTo>
                  <a:pt x="12700" y="393700"/>
                </a:lnTo>
                <a:lnTo>
                  <a:pt x="292100" y="101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10" name="Freeform 5310"/>
          <p:cNvSpPr/>
          <p:nvPr/>
        </p:nvSpPr>
        <p:spPr>
          <a:xfrm rot="-5400000">
            <a:off x="5090875" y="2097644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11" name="Freeform 5311"/>
          <p:cNvSpPr/>
          <p:nvPr/>
        </p:nvSpPr>
        <p:spPr>
          <a:xfrm rot="-5400000">
            <a:off x="5090875" y="2097644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12" name="Freeform 5312"/>
          <p:cNvSpPr/>
          <p:nvPr/>
        </p:nvSpPr>
        <p:spPr>
          <a:xfrm rot="-5400000">
            <a:off x="5090875" y="2097644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13" name="Freeform 5313"/>
          <p:cNvSpPr/>
          <p:nvPr/>
        </p:nvSpPr>
        <p:spPr>
          <a:xfrm rot="-5400000">
            <a:off x="5090875" y="2097644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14" name="Freeform 5314"/>
          <p:cNvSpPr/>
          <p:nvPr/>
        </p:nvSpPr>
        <p:spPr>
          <a:xfrm rot="-5400000">
            <a:off x="5090875" y="2097644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15" name="Freeform 5315"/>
          <p:cNvSpPr/>
          <p:nvPr/>
        </p:nvSpPr>
        <p:spPr>
          <a:xfrm rot="-5400000">
            <a:off x="5090875" y="2097644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16" name="Freeform 5316"/>
          <p:cNvSpPr/>
          <p:nvPr/>
        </p:nvSpPr>
        <p:spPr>
          <a:xfrm rot="-5400000">
            <a:off x="5090875" y="2097644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17" name="Freeform 5317"/>
          <p:cNvSpPr/>
          <p:nvPr/>
        </p:nvSpPr>
        <p:spPr>
          <a:xfrm rot="-5400000">
            <a:off x="5090875" y="2097644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18" name="Freeform 5318"/>
          <p:cNvSpPr/>
          <p:nvPr/>
        </p:nvSpPr>
        <p:spPr>
          <a:xfrm rot="-5400000">
            <a:off x="5090875" y="2097644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19" name="Freeform 5319"/>
          <p:cNvSpPr/>
          <p:nvPr/>
        </p:nvSpPr>
        <p:spPr>
          <a:xfrm rot="-5400000">
            <a:off x="5090875" y="2097644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20" name="Freeform 5320"/>
          <p:cNvSpPr/>
          <p:nvPr/>
        </p:nvSpPr>
        <p:spPr>
          <a:xfrm rot="-5400000">
            <a:off x="5090875" y="2097644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21" name="Freeform 5321"/>
          <p:cNvSpPr/>
          <p:nvPr/>
        </p:nvSpPr>
        <p:spPr>
          <a:xfrm rot="-5400000">
            <a:off x="5090875" y="2097644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22" name="Freeform 5322"/>
          <p:cNvSpPr/>
          <p:nvPr/>
        </p:nvSpPr>
        <p:spPr>
          <a:xfrm rot="-5400000">
            <a:off x="5090875" y="2097644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23" name="Freeform 5323"/>
          <p:cNvSpPr/>
          <p:nvPr/>
        </p:nvSpPr>
        <p:spPr>
          <a:xfrm rot="-5400000">
            <a:off x="5090875" y="2097644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24" name="Freeform 5324"/>
          <p:cNvSpPr/>
          <p:nvPr/>
        </p:nvSpPr>
        <p:spPr>
          <a:xfrm rot="-5400000">
            <a:off x="5090637" y="2097882"/>
            <a:ext cx="15240" cy="14287"/>
          </a:xfrm>
          <a:custGeom>
            <a:avLst/>
            <a:gdLst/>
            <a:ahLst/>
            <a:cxnLst/>
            <a:rect l="0" t="0" r="0" b="0"/>
            <a:pathLst>
              <a:path w="406400" h="381000">
                <a:moveTo>
                  <a:pt x="0" y="0"/>
                </a:moveTo>
                <a:lnTo>
                  <a:pt x="12700" y="0"/>
                </a:lnTo>
                <a:lnTo>
                  <a:pt x="4064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25" name="Freeform 5325"/>
          <p:cNvSpPr/>
          <p:nvPr/>
        </p:nvSpPr>
        <p:spPr>
          <a:xfrm rot="-5400000">
            <a:off x="5090875" y="2097644"/>
            <a:ext cx="15240" cy="14763"/>
          </a:xfrm>
          <a:custGeom>
            <a:avLst/>
            <a:gdLst/>
            <a:ahLst/>
            <a:cxnLst/>
            <a:rect l="0" t="0" r="0" b="0"/>
            <a:pathLst>
              <a:path w="406400" h="393700">
                <a:moveTo>
                  <a:pt x="0" y="0"/>
                </a:moveTo>
                <a:lnTo>
                  <a:pt x="406400" y="381000"/>
                </a:lnTo>
                <a:lnTo>
                  <a:pt x="406400" y="393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26" name="Freeform 5326"/>
          <p:cNvSpPr/>
          <p:nvPr/>
        </p:nvSpPr>
        <p:spPr>
          <a:xfrm rot="-5400000">
            <a:off x="5090875" y="2097644"/>
            <a:ext cx="15240" cy="14763"/>
          </a:xfrm>
          <a:custGeom>
            <a:avLst/>
            <a:gdLst/>
            <a:ahLst/>
            <a:cxnLst/>
            <a:rect l="0" t="0" r="0" b="0"/>
            <a:pathLst>
              <a:path w="406400" h="393700">
                <a:moveTo>
                  <a:pt x="0" y="0"/>
                </a:moveTo>
                <a:lnTo>
                  <a:pt x="406400" y="393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27" name="Freeform 5327"/>
          <p:cNvSpPr/>
          <p:nvPr/>
        </p:nvSpPr>
        <p:spPr>
          <a:xfrm rot="-5400000">
            <a:off x="5090875" y="2097644"/>
            <a:ext cx="15240" cy="14763"/>
          </a:xfrm>
          <a:custGeom>
            <a:avLst/>
            <a:gdLst/>
            <a:ahLst/>
            <a:cxnLst/>
            <a:rect l="0" t="0" r="0" b="0"/>
            <a:pathLst>
              <a:path w="406400" h="393700">
                <a:moveTo>
                  <a:pt x="0" y="0"/>
                </a:moveTo>
                <a:lnTo>
                  <a:pt x="406400" y="393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28" name="Freeform 5328"/>
          <p:cNvSpPr/>
          <p:nvPr/>
        </p:nvSpPr>
        <p:spPr>
          <a:xfrm rot="-5400000">
            <a:off x="5090875" y="2097644"/>
            <a:ext cx="15240" cy="14763"/>
          </a:xfrm>
          <a:custGeom>
            <a:avLst/>
            <a:gdLst/>
            <a:ahLst/>
            <a:cxnLst/>
            <a:rect l="0" t="0" r="0" b="0"/>
            <a:pathLst>
              <a:path w="406400" h="393700">
                <a:moveTo>
                  <a:pt x="0" y="12700"/>
                </a:moveTo>
                <a:lnTo>
                  <a:pt x="0" y="0"/>
                </a:lnTo>
                <a:lnTo>
                  <a:pt x="406400" y="393700"/>
                </a:lnTo>
                <a:lnTo>
                  <a:pt x="393700" y="3937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29" name="Freeform 5329"/>
          <p:cNvSpPr/>
          <p:nvPr/>
        </p:nvSpPr>
        <p:spPr>
          <a:xfrm rot="-5400000">
            <a:off x="5091351" y="2098120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30" name="Freeform 5330"/>
          <p:cNvSpPr/>
          <p:nvPr/>
        </p:nvSpPr>
        <p:spPr>
          <a:xfrm rot="-5400000">
            <a:off x="5091351" y="2098120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31" name="Freeform 5331"/>
          <p:cNvSpPr/>
          <p:nvPr/>
        </p:nvSpPr>
        <p:spPr>
          <a:xfrm rot="-5400000">
            <a:off x="5091351" y="2098120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32" name="Freeform 5332"/>
          <p:cNvSpPr/>
          <p:nvPr/>
        </p:nvSpPr>
        <p:spPr>
          <a:xfrm rot="-5400000">
            <a:off x="5091351" y="2098120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33" name="Freeform 5333"/>
          <p:cNvSpPr/>
          <p:nvPr/>
        </p:nvSpPr>
        <p:spPr>
          <a:xfrm rot="-5400000">
            <a:off x="5091351" y="2098120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34" name="Freeform 5334"/>
          <p:cNvSpPr/>
          <p:nvPr/>
        </p:nvSpPr>
        <p:spPr>
          <a:xfrm rot="-5400000">
            <a:off x="5091351" y="2098120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35" name="Freeform 5335"/>
          <p:cNvSpPr/>
          <p:nvPr/>
        </p:nvSpPr>
        <p:spPr>
          <a:xfrm rot="-5400000">
            <a:off x="5091351" y="2098120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36" name="Freeform 5336"/>
          <p:cNvSpPr/>
          <p:nvPr/>
        </p:nvSpPr>
        <p:spPr>
          <a:xfrm rot="-5400000">
            <a:off x="5091351" y="2098120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37" name="Freeform 5337"/>
          <p:cNvSpPr/>
          <p:nvPr/>
        </p:nvSpPr>
        <p:spPr>
          <a:xfrm rot="-5400000">
            <a:off x="5091351" y="2098120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38" name="Freeform 5338"/>
          <p:cNvSpPr/>
          <p:nvPr/>
        </p:nvSpPr>
        <p:spPr>
          <a:xfrm rot="-5400000">
            <a:off x="5091351" y="2098120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39" name="Freeform 5339"/>
          <p:cNvSpPr/>
          <p:nvPr/>
        </p:nvSpPr>
        <p:spPr>
          <a:xfrm rot="-5400000">
            <a:off x="5091351" y="2098120"/>
            <a:ext cx="14763" cy="14287"/>
          </a:xfrm>
          <a:custGeom>
            <a:avLst/>
            <a:gdLst/>
            <a:ahLst/>
            <a:cxnLst/>
            <a:rect l="0" t="0" r="0" b="0"/>
            <a:pathLst>
              <a:path w="393700" h="381000">
                <a:moveTo>
                  <a:pt x="0" y="0"/>
                </a:moveTo>
                <a:lnTo>
                  <a:pt x="3937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40" name="Freeform 5340"/>
          <p:cNvSpPr/>
          <p:nvPr/>
        </p:nvSpPr>
        <p:spPr>
          <a:xfrm rot="-5400000">
            <a:off x="5090875" y="2097644"/>
            <a:ext cx="15240" cy="14763"/>
          </a:xfrm>
          <a:custGeom>
            <a:avLst/>
            <a:gdLst/>
            <a:ahLst/>
            <a:cxnLst/>
            <a:rect l="0" t="0" r="0" b="0"/>
            <a:pathLst>
              <a:path w="406400" h="393700">
                <a:moveTo>
                  <a:pt x="0" y="0"/>
                </a:moveTo>
                <a:lnTo>
                  <a:pt x="0" y="12700"/>
                </a:lnTo>
                <a:lnTo>
                  <a:pt x="393700" y="393700"/>
                </a:lnTo>
                <a:lnTo>
                  <a:pt x="406400" y="393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41" name="Freeform 5341"/>
          <p:cNvSpPr/>
          <p:nvPr/>
        </p:nvSpPr>
        <p:spPr>
          <a:xfrm rot="-5400000">
            <a:off x="5090875" y="2097644"/>
            <a:ext cx="15240" cy="14763"/>
          </a:xfrm>
          <a:custGeom>
            <a:avLst/>
            <a:gdLst/>
            <a:ahLst/>
            <a:cxnLst/>
            <a:rect l="0" t="0" r="0" b="0"/>
            <a:pathLst>
              <a:path w="406400" h="393700">
                <a:moveTo>
                  <a:pt x="0" y="0"/>
                </a:moveTo>
                <a:lnTo>
                  <a:pt x="406400" y="393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42" name="Freeform 5342"/>
          <p:cNvSpPr/>
          <p:nvPr/>
        </p:nvSpPr>
        <p:spPr>
          <a:xfrm rot="-5400000">
            <a:off x="5090875" y="2097644"/>
            <a:ext cx="15240" cy="14763"/>
          </a:xfrm>
          <a:custGeom>
            <a:avLst/>
            <a:gdLst/>
            <a:ahLst/>
            <a:cxnLst/>
            <a:rect l="0" t="0" r="0" b="0"/>
            <a:pathLst>
              <a:path w="406400" h="393700">
                <a:moveTo>
                  <a:pt x="0" y="0"/>
                </a:moveTo>
                <a:lnTo>
                  <a:pt x="406400" y="393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43" name="Freeform 5343"/>
          <p:cNvSpPr/>
          <p:nvPr/>
        </p:nvSpPr>
        <p:spPr>
          <a:xfrm rot="-5400000">
            <a:off x="5090875" y="2097644"/>
            <a:ext cx="15240" cy="14763"/>
          </a:xfrm>
          <a:custGeom>
            <a:avLst/>
            <a:gdLst/>
            <a:ahLst/>
            <a:cxnLst/>
            <a:rect l="0" t="0" r="0" b="0"/>
            <a:pathLst>
              <a:path w="406400" h="393700">
                <a:moveTo>
                  <a:pt x="0" y="0"/>
                </a:moveTo>
                <a:lnTo>
                  <a:pt x="406400" y="393700"/>
                </a:lnTo>
                <a:lnTo>
                  <a:pt x="4064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44" name="Freeform 5344"/>
          <p:cNvSpPr/>
          <p:nvPr/>
        </p:nvSpPr>
        <p:spPr>
          <a:xfrm rot="-5400000">
            <a:off x="5090637" y="2097882"/>
            <a:ext cx="15240" cy="14287"/>
          </a:xfrm>
          <a:custGeom>
            <a:avLst/>
            <a:gdLst/>
            <a:ahLst/>
            <a:cxnLst/>
            <a:rect l="0" t="0" r="0" b="0"/>
            <a:pathLst>
              <a:path w="406400" h="381000">
                <a:moveTo>
                  <a:pt x="0" y="0"/>
                </a:moveTo>
                <a:lnTo>
                  <a:pt x="406400" y="381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45" name="Freeform 5345"/>
          <p:cNvSpPr/>
          <p:nvPr/>
        </p:nvSpPr>
        <p:spPr>
          <a:xfrm rot="-5400000">
            <a:off x="5090637" y="2097882"/>
            <a:ext cx="15240" cy="14287"/>
          </a:xfrm>
          <a:custGeom>
            <a:avLst/>
            <a:gdLst/>
            <a:ahLst/>
            <a:cxnLst/>
            <a:rect l="0" t="0" r="0" b="0"/>
            <a:pathLst>
              <a:path w="406400" h="381000">
                <a:moveTo>
                  <a:pt x="12700" y="0"/>
                </a:moveTo>
                <a:lnTo>
                  <a:pt x="0" y="0"/>
                </a:lnTo>
                <a:lnTo>
                  <a:pt x="406400" y="381000"/>
                </a:lnTo>
                <a:lnTo>
                  <a:pt x="12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46" name="Freeform 5346"/>
          <p:cNvSpPr/>
          <p:nvPr/>
        </p:nvSpPr>
        <p:spPr>
          <a:xfrm rot="-5400000">
            <a:off x="5076111" y="2083357"/>
            <a:ext cx="15240" cy="14763"/>
          </a:xfrm>
          <a:custGeom>
            <a:avLst/>
            <a:gdLst/>
            <a:ahLst/>
            <a:cxnLst/>
            <a:rect l="0" t="0" r="0" b="0"/>
            <a:pathLst>
              <a:path w="406400" h="393700">
                <a:moveTo>
                  <a:pt x="0" y="0"/>
                </a:moveTo>
                <a:lnTo>
                  <a:pt x="12700" y="0"/>
                </a:lnTo>
                <a:lnTo>
                  <a:pt x="406400" y="381000"/>
                </a:lnTo>
                <a:lnTo>
                  <a:pt x="406400" y="393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47" name="Freeform 5347"/>
          <p:cNvSpPr/>
          <p:nvPr/>
        </p:nvSpPr>
        <p:spPr>
          <a:xfrm rot="-5400000">
            <a:off x="5098494" y="2069545"/>
            <a:ext cx="7620" cy="19526"/>
          </a:xfrm>
          <a:custGeom>
            <a:avLst/>
            <a:gdLst/>
            <a:ahLst/>
            <a:cxnLst/>
            <a:rect l="0" t="0" r="0" b="0"/>
            <a:pathLst>
              <a:path w="203200" h="520700">
                <a:moveTo>
                  <a:pt x="139700" y="139700"/>
                </a:moveTo>
                <a:lnTo>
                  <a:pt x="101600" y="254000"/>
                </a:lnTo>
                <a:lnTo>
                  <a:pt x="0" y="520700"/>
                </a:lnTo>
                <a:lnTo>
                  <a:pt x="139700" y="139700"/>
                </a:lnTo>
                <a:lnTo>
                  <a:pt x="101600" y="254000"/>
                </a:lnTo>
                <a:lnTo>
                  <a:pt x="165100" y="101600"/>
                </a:lnTo>
                <a:lnTo>
                  <a:pt x="177800" y="63500"/>
                </a:lnTo>
                <a:lnTo>
                  <a:pt x="203200" y="0"/>
                </a:lnTo>
                <a:lnTo>
                  <a:pt x="190500" y="12700"/>
                </a:lnTo>
                <a:lnTo>
                  <a:pt x="1397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48" name="Freeform 5348"/>
          <p:cNvSpPr/>
          <p:nvPr/>
        </p:nvSpPr>
        <p:spPr>
          <a:xfrm rot="-5400000">
            <a:off x="5105876" y="2050257"/>
            <a:ext cx="7620" cy="20002"/>
          </a:xfrm>
          <a:custGeom>
            <a:avLst/>
            <a:gdLst/>
            <a:ahLst/>
            <a:cxnLst/>
            <a:rect l="0" t="0" r="0" b="0"/>
            <a:pathLst>
              <a:path w="203200" h="533400">
                <a:moveTo>
                  <a:pt x="152400" y="139700"/>
                </a:moveTo>
                <a:lnTo>
                  <a:pt x="114300" y="254000"/>
                </a:lnTo>
                <a:lnTo>
                  <a:pt x="165100" y="101600"/>
                </a:lnTo>
                <a:lnTo>
                  <a:pt x="177800" y="63500"/>
                </a:lnTo>
                <a:lnTo>
                  <a:pt x="203200" y="0"/>
                </a:lnTo>
                <a:lnTo>
                  <a:pt x="203200" y="12700"/>
                </a:lnTo>
                <a:lnTo>
                  <a:pt x="152400" y="139700"/>
                </a:lnTo>
                <a:lnTo>
                  <a:pt x="114300" y="254000"/>
                </a:lnTo>
                <a:lnTo>
                  <a:pt x="0" y="533400"/>
                </a:lnTo>
                <a:lnTo>
                  <a:pt x="12700" y="520700"/>
                </a:lnTo>
                <a:lnTo>
                  <a:pt x="1524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49" name="Freeform 5349"/>
          <p:cNvSpPr/>
          <p:nvPr/>
        </p:nvSpPr>
        <p:spPr>
          <a:xfrm rot="-5400000">
            <a:off x="5105639" y="2069545"/>
            <a:ext cx="19526" cy="7620"/>
          </a:xfrm>
          <a:custGeom>
            <a:avLst/>
            <a:gdLst/>
            <a:ahLst/>
            <a:cxnLst/>
            <a:rect l="0" t="0" r="0" b="0"/>
            <a:pathLst>
              <a:path w="520700" h="203200">
                <a:moveTo>
                  <a:pt x="0" y="0"/>
                </a:moveTo>
                <a:lnTo>
                  <a:pt x="5207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50" name="Freeform 5350"/>
          <p:cNvSpPr/>
          <p:nvPr/>
        </p:nvSpPr>
        <p:spPr>
          <a:xfrm rot="-5400000">
            <a:off x="5105639" y="2069545"/>
            <a:ext cx="19526" cy="7620"/>
          </a:xfrm>
          <a:custGeom>
            <a:avLst/>
            <a:gdLst/>
            <a:ahLst/>
            <a:cxnLst/>
            <a:rect l="0" t="0" r="0" b="0"/>
            <a:pathLst>
              <a:path w="520700" h="203200">
                <a:moveTo>
                  <a:pt x="0" y="0"/>
                </a:moveTo>
                <a:lnTo>
                  <a:pt x="5207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51" name="Freeform 5351"/>
          <p:cNvSpPr/>
          <p:nvPr/>
        </p:nvSpPr>
        <p:spPr>
          <a:xfrm rot="-5400000">
            <a:off x="5105639" y="2069545"/>
            <a:ext cx="19526" cy="7620"/>
          </a:xfrm>
          <a:custGeom>
            <a:avLst/>
            <a:gdLst/>
            <a:ahLst/>
            <a:cxnLst/>
            <a:rect l="0" t="0" r="0" b="0"/>
            <a:pathLst>
              <a:path w="520700" h="203200">
                <a:moveTo>
                  <a:pt x="0" y="0"/>
                </a:moveTo>
                <a:lnTo>
                  <a:pt x="5207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52" name="Freeform 5352"/>
          <p:cNvSpPr/>
          <p:nvPr/>
        </p:nvSpPr>
        <p:spPr>
          <a:xfrm rot="-5400000">
            <a:off x="5105639" y="2069545"/>
            <a:ext cx="19526" cy="7620"/>
          </a:xfrm>
          <a:custGeom>
            <a:avLst/>
            <a:gdLst/>
            <a:ahLst/>
            <a:cxnLst/>
            <a:rect l="0" t="0" r="0" b="0"/>
            <a:pathLst>
              <a:path w="520700" h="203200">
                <a:moveTo>
                  <a:pt x="0" y="0"/>
                </a:moveTo>
                <a:lnTo>
                  <a:pt x="5207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53" name="Freeform 5353"/>
          <p:cNvSpPr/>
          <p:nvPr/>
        </p:nvSpPr>
        <p:spPr>
          <a:xfrm rot="-5400000">
            <a:off x="5105639" y="2069545"/>
            <a:ext cx="19526" cy="7620"/>
          </a:xfrm>
          <a:custGeom>
            <a:avLst/>
            <a:gdLst/>
            <a:ahLst/>
            <a:cxnLst/>
            <a:rect l="0" t="0" r="0" b="0"/>
            <a:pathLst>
              <a:path w="520700" h="203200">
                <a:moveTo>
                  <a:pt x="0" y="12700"/>
                </a:moveTo>
                <a:lnTo>
                  <a:pt x="0" y="0"/>
                </a:lnTo>
                <a:lnTo>
                  <a:pt x="520700" y="2032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54" name="Freeform 5354"/>
          <p:cNvSpPr/>
          <p:nvPr/>
        </p:nvSpPr>
        <p:spPr>
          <a:xfrm rot="-5400000">
            <a:off x="5105877" y="2069784"/>
            <a:ext cx="19526" cy="7143"/>
          </a:xfrm>
          <a:custGeom>
            <a:avLst/>
            <a:gdLst/>
            <a:ahLst/>
            <a:cxnLst/>
            <a:rect l="0" t="0" r="0" b="0"/>
            <a:pathLst>
              <a:path w="520700" h="190500">
                <a:moveTo>
                  <a:pt x="0" y="0"/>
                </a:moveTo>
                <a:lnTo>
                  <a:pt x="520700" y="190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55" name="Freeform 5355"/>
          <p:cNvSpPr/>
          <p:nvPr/>
        </p:nvSpPr>
        <p:spPr>
          <a:xfrm rot="-5400000">
            <a:off x="5105877" y="2069784"/>
            <a:ext cx="19526" cy="7143"/>
          </a:xfrm>
          <a:custGeom>
            <a:avLst/>
            <a:gdLst/>
            <a:ahLst/>
            <a:cxnLst/>
            <a:rect l="0" t="0" r="0" b="0"/>
            <a:pathLst>
              <a:path w="520700" h="190500">
                <a:moveTo>
                  <a:pt x="0" y="0"/>
                </a:moveTo>
                <a:lnTo>
                  <a:pt x="520700" y="190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56" name="Freeform 5356"/>
          <p:cNvSpPr/>
          <p:nvPr/>
        </p:nvSpPr>
        <p:spPr>
          <a:xfrm rot="-5400000">
            <a:off x="5105877" y="2069784"/>
            <a:ext cx="19526" cy="7143"/>
          </a:xfrm>
          <a:custGeom>
            <a:avLst/>
            <a:gdLst/>
            <a:ahLst/>
            <a:cxnLst/>
            <a:rect l="0" t="0" r="0" b="0"/>
            <a:pathLst>
              <a:path w="520700" h="190500">
                <a:moveTo>
                  <a:pt x="0" y="0"/>
                </a:moveTo>
                <a:lnTo>
                  <a:pt x="520700" y="190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57" name="Freeform 5357"/>
          <p:cNvSpPr/>
          <p:nvPr/>
        </p:nvSpPr>
        <p:spPr>
          <a:xfrm rot="-5400000">
            <a:off x="5105877" y="2069784"/>
            <a:ext cx="19526" cy="7143"/>
          </a:xfrm>
          <a:custGeom>
            <a:avLst/>
            <a:gdLst/>
            <a:ahLst/>
            <a:cxnLst/>
            <a:rect l="0" t="0" r="0" b="0"/>
            <a:pathLst>
              <a:path w="520700" h="190500">
                <a:moveTo>
                  <a:pt x="0" y="0"/>
                </a:moveTo>
                <a:lnTo>
                  <a:pt x="520700" y="190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58" name="Freeform 5358"/>
          <p:cNvSpPr/>
          <p:nvPr/>
        </p:nvSpPr>
        <p:spPr>
          <a:xfrm rot="-5400000">
            <a:off x="5105877" y="2069784"/>
            <a:ext cx="19526" cy="7143"/>
          </a:xfrm>
          <a:custGeom>
            <a:avLst/>
            <a:gdLst/>
            <a:ahLst/>
            <a:cxnLst/>
            <a:rect l="0" t="0" r="0" b="0"/>
            <a:pathLst>
              <a:path w="520700" h="190500">
                <a:moveTo>
                  <a:pt x="0" y="0"/>
                </a:moveTo>
                <a:lnTo>
                  <a:pt x="520700" y="190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59" name="Freeform 5359"/>
          <p:cNvSpPr/>
          <p:nvPr/>
        </p:nvSpPr>
        <p:spPr>
          <a:xfrm rot="-5400000">
            <a:off x="5105877" y="2069784"/>
            <a:ext cx="19526" cy="7143"/>
          </a:xfrm>
          <a:custGeom>
            <a:avLst/>
            <a:gdLst/>
            <a:ahLst/>
            <a:cxnLst/>
            <a:rect l="0" t="0" r="0" b="0"/>
            <a:pathLst>
              <a:path w="520700" h="190500">
                <a:moveTo>
                  <a:pt x="0" y="0"/>
                </a:moveTo>
                <a:lnTo>
                  <a:pt x="520700" y="190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60" name="Freeform 5360"/>
          <p:cNvSpPr/>
          <p:nvPr/>
        </p:nvSpPr>
        <p:spPr>
          <a:xfrm rot="-5400000">
            <a:off x="5105877" y="2069784"/>
            <a:ext cx="19526" cy="7143"/>
          </a:xfrm>
          <a:custGeom>
            <a:avLst/>
            <a:gdLst/>
            <a:ahLst/>
            <a:cxnLst/>
            <a:rect l="0" t="0" r="0" b="0"/>
            <a:pathLst>
              <a:path w="520700" h="190500">
                <a:moveTo>
                  <a:pt x="0" y="0"/>
                </a:moveTo>
                <a:lnTo>
                  <a:pt x="520700" y="190500"/>
                </a:lnTo>
                <a:lnTo>
                  <a:pt x="508000" y="190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61" name="Freeform 5361"/>
          <p:cNvSpPr/>
          <p:nvPr/>
        </p:nvSpPr>
        <p:spPr>
          <a:xfrm rot="-5400000">
            <a:off x="5106353" y="2069783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0" y="0"/>
                </a:moveTo>
                <a:lnTo>
                  <a:pt x="508000" y="190500"/>
                </a:lnTo>
                <a:lnTo>
                  <a:pt x="5080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62" name="Freeform 5362"/>
          <p:cNvSpPr/>
          <p:nvPr/>
        </p:nvSpPr>
        <p:spPr>
          <a:xfrm rot="-5400000">
            <a:off x="5106353" y="2069783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0" y="0"/>
                </a:moveTo>
                <a:lnTo>
                  <a:pt x="5080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63" name="Freeform 5363"/>
          <p:cNvSpPr/>
          <p:nvPr/>
        </p:nvSpPr>
        <p:spPr>
          <a:xfrm rot="-5400000">
            <a:off x="5106353" y="2069783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0" y="0"/>
                </a:moveTo>
                <a:lnTo>
                  <a:pt x="5080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64" name="Freeform 5364"/>
          <p:cNvSpPr/>
          <p:nvPr/>
        </p:nvSpPr>
        <p:spPr>
          <a:xfrm rot="-5400000">
            <a:off x="5106353" y="2069783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0" y="0"/>
                </a:moveTo>
                <a:lnTo>
                  <a:pt x="5080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65" name="Freeform 5365"/>
          <p:cNvSpPr/>
          <p:nvPr/>
        </p:nvSpPr>
        <p:spPr>
          <a:xfrm rot="-5400000">
            <a:off x="5106353" y="2069783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0" y="0"/>
                </a:moveTo>
                <a:lnTo>
                  <a:pt x="5080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66" name="Freeform 5366"/>
          <p:cNvSpPr/>
          <p:nvPr/>
        </p:nvSpPr>
        <p:spPr>
          <a:xfrm rot="-5400000">
            <a:off x="5106353" y="2069783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0" y="0"/>
                </a:moveTo>
                <a:lnTo>
                  <a:pt x="5080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67" name="Freeform 5367"/>
          <p:cNvSpPr/>
          <p:nvPr/>
        </p:nvSpPr>
        <p:spPr>
          <a:xfrm rot="-5400000">
            <a:off x="5106353" y="2069783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0" y="0"/>
                </a:moveTo>
                <a:lnTo>
                  <a:pt x="5080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68" name="Freeform 5368"/>
          <p:cNvSpPr/>
          <p:nvPr/>
        </p:nvSpPr>
        <p:spPr>
          <a:xfrm rot="-5400000">
            <a:off x="5106353" y="2069783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0" y="0"/>
                </a:moveTo>
                <a:lnTo>
                  <a:pt x="5080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69" name="Freeform 5369"/>
          <p:cNvSpPr/>
          <p:nvPr/>
        </p:nvSpPr>
        <p:spPr>
          <a:xfrm rot="-5400000">
            <a:off x="5106353" y="2069783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0" y="0"/>
                </a:moveTo>
                <a:lnTo>
                  <a:pt x="5080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70" name="Freeform 5370"/>
          <p:cNvSpPr/>
          <p:nvPr/>
        </p:nvSpPr>
        <p:spPr>
          <a:xfrm rot="-5400000">
            <a:off x="5106353" y="2069783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0" y="0"/>
                </a:moveTo>
                <a:lnTo>
                  <a:pt x="5080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71" name="Freeform 5371"/>
          <p:cNvSpPr/>
          <p:nvPr/>
        </p:nvSpPr>
        <p:spPr>
          <a:xfrm rot="-5400000">
            <a:off x="5106353" y="2069783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0" y="0"/>
                </a:moveTo>
                <a:lnTo>
                  <a:pt x="5080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72" name="Freeform 5372"/>
          <p:cNvSpPr/>
          <p:nvPr/>
        </p:nvSpPr>
        <p:spPr>
          <a:xfrm rot="-5400000">
            <a:off x="5106353" y="2069783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0" y="0"/>
                </a:moveTo>
                <a:lnTo>
                  <a:pt x="5080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73" name="Freeform 5373"/>
          <p:cNvSpPr/>
          <p:nvPr/>
        </p:nvSpPr>
        <p:spPr>
          <a:xfrm rot="-5400000">
            <a:off x="5106353" y="2069783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0" y="0"/>
                </a:moveTo>
                <a:lnTo>
                  <a:pt x="5080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74" name="Freeform 5374"/>
          <p:cNvSpPr/>
          <p:nvPr/>
        </p:nvSpPr>
        <p:spPr>
          <a:xfrm rot="-5400000">
            <a:off x="5106353" y="2069783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0" y="0"/>
                </a:moveTo>
                <a:lnTo>
                  <a:pt x="5080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75" name="Freeform 5375"/>
          <p:cNvSpPr/>
          <p:nvPr/>
        </p:nvSpPr>
        <p:spPr>
          <a:xfrm rot="-5400000">
            <a:off x="5106353" y="2069783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0" y="0"/>
                </a:moveTo>
                <a:lnTo>
                  <a:pt x="5080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76" name="Freeform 5376"/>
          <p:cNvSpPr/>
          <p:nvPr/>
        </p:nvSpPr>
        <p:spPr>
          <a:xfrm rot="-5400000">
            <a:off x="5106353" y="2069783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0" y="0"/>
                </a:moveTo>
                <a:lnTo>
                  <a:pt x="5080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77" name="Freeform 5377"/>
          <p:cNvSpPr/>
          <p:nvPr/>
        </p:nvSpPr>
        <p:spPr>
          <a:xfrm rot="-5400000">
            <a:off x="5106353" y="2069783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0" y="0"/>
                </a:moveTo>
                <a:lnTo>
                  <a:pt x="5080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78" name="Freeform 5378"/>
          <p:cNvSpPr/>
          <p:nvPr/>
        </p:nvSpPr>
        <p:spPr>
          <a:xfrm rot="-5400000">
            <a:off x="5106353" y="2069783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0" y="0"/>
                </a:moveTo>
                <a:lnTo>
                  <a:pt x="5080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79" name="Freeform 5379"/>
          <p:cNvSpPr/>
          <p:nvPr/>
        </p:nvSpPr>
        <p:spPr>
          <a:xfrm rot="-5400000">
            <a:off x="5106353" y="2069783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0" y="0"/>
                </a:moveTo>
                <a:lnTo>
                  <a:pt x="5080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80" name="Freeform 5380"/>
          <p:cNvSpPr/>
          <p:nvPr/>
        </p:nvSpPr>
        <p:spPr>
          <a:xfrm rot="-5400000">
            <a:off x="5106353" y="2069783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0" y="0"/>
                </a:moveTo>
                <a:lnTo>
                  <a:pt x="5080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81" name="Freeform 5381"/>
          <p:cNvSpPr/>
          <p:nvPr/>
        </p:nvSpPr>
        <p:spPr>
          <a:xfrm rot="-5400000">
            <a:off x="5106353" y="2069783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0" y="0"/>
                </a:moveTo>
                <a:lnTo>
                  <a:pt x="5080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82" name="Freeform 5382"/>
          <p:cNvSpPr/>
          <p:nvPr/>
        </p:nvSpPr>
        <p:spPr>
          <a:xfrm rot="-5400000">
            <a:off x="5106353" y="2069783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0" y="0"/>
                </a:moveTo>
                <a:lnTo>
                  <a:pt x="5080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83" name="Freeform 5383"/>
          <p:cNvSpPr/>
          <p:nvPr/>
        </p:nvSpPr>
        <p:spPr>
          <a:xfrm rot="-5400000">
            <a:off x="5106353" y="2069783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0" y="0"/>
                </a:moveTo>
                <a:lnTo>
                  <a:pt x="508000" y="2032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84" name="Freeform 5384"/>
          <p:cNvSpPr/>
          <p:nvPr/>
        </p:nvSpPr>
        <p:spPr>
          <a:xfrm rot="-5400000">
            <a:off x="5106353" y="2069783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0" y="0"/>
                </a:moveTo>
                <a:lnTo>
                  <a:pt x="508000" y="203200"/>
                </a:lnTo>
                <a:lnTo>
                  <a:pt x="508000" y="190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85" name="Freeform 5385"/>
          <p:cNvSpPr/>
          <p:nvPr/>
        </p:nvSpPr>
        <p:spPr>
          <a:xfrm rot="-5400000">
            <a:off x="5086589" y="2062401"/>
            <a:ext cx="19526" cy="7620"/>
          </a:xfrm>
          <a:custGeom>
            <a:avLst/>
            <a:gdLst/>
            <a:ahLst/>
            <a:cxnLst/>
            <a:rect l="0" t="0" r="0" b="0"/>
            <a:pathLst>
              <a:path w="520700" h="203200">
                <a:moveTo>
                  <a:pt x="0" y="12700"/>
                </a:moveTo>
                <a:lnTo>
                  <a:pt x="12700" y="0"/>
                </a:lnTo>
                <a:lnTo>
                  <a:pt x="520700" y="190500"/>
                </a:lnTo>
                <a:lnTo>
                  <a:pt x="520700" y="2032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86" name="Freeform 5386"/>
          <p:cNvSpPr/>
          <p:nvPr/>
        </p:nvSpPr>
        <p:spPr>
          <a:xfrm rot="-5400000">
            <a:off x="5050156" y="2119313"/>
            <a:ext cx="18097" cy="10477"/>
          </a:xfrm>
          <a:custGeom>
            <a:avLst/>
            <a:gdLst/>
            <a:ahLst/>
            <a:cxnLst/>
            <a:rect l="0" t="0" r="0" b="0"/>
            <a:pathLst>
              <a:path w="482600" h="279400">
                <a:moveTo>
                  <a:pt x="355600" y="76200"/>
                </a:moveTo>
                <a:lnTo>
                  <a:pt x="254000" y="139700"/>
                </a:lnTo>
                <a:lnTo>
                  <a:pt x="0" y="279400"/>
                </a:lnTo>
                <a:lnTo>
                  <a:pt x="355600" y="76200"/>
                </a:lnTo>
                <a:lnTo>
                  <a:pt x="254000" y="139700"/>
                </a:lnTo>
                <a:lnTo>
                  <a:pt x="393700" y="50800"/>
                </a:lnTo>
                <a:lnTo>
                  <a:pt x="419100" y="38100"/>
                </a:lnTo>
                <a:lnTo>
                  <a:pt x="482600" y="0"/>
                </a:lnTo>
                <a:lnTo>
                  <a:pt x="469900" y="12700"/>
                </a:lnTo>
                <a:lnTo>
                  <a:pt x="355600" y="76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87" name="Freeform 5387"/>
          <p:cNvSpPr/>
          <p:nvPr/>
        </p:nvSpPr>
        <p:spPr>
          <a:xfrm rot="-5400000">
            <a:off x="5068015" y="2109074"/>
            <a:ext cx="18573" cy="10477"/>
          </a:xfrm>
          <a:custGeom>
            <a:avLst/>
            <a:gdLst/>
            <a:ahLst/>
            <a:cxnLst/>
            <a:rect l="0" t="0" r="0" b="0"/>
            <a:pathLst>
              <a:path w="495300" h="279400">
                <a:moveTo>
                  <a:pt x="368300" y="76200"/>
                </a:moveTo>
                <a:lnTo>
                  <a:pt x="254000" y="127000"/>
                </a:lnTo>
                <a:lnTo>
                  <a:pt x="393700" y="50800"/>
                </a:lnTo>
                <a:lnTo>
                  <a:pt x="431800" y="38100"/>
                </a:lnTo>
                <a:lnTo>
                  <a:pt x="495300" y="0"/>
                </a:lnTo>
                <a:lnTo>
                  <a:pt x="482600" y="0"/>
                </a:lnTo>
                <a:lnTo>
                  <a:pt x="368300" y="76200"/>
                </a:lnTo>
                <a:lnTo>
                  <a:pt x="254000" y="127000"/>
                </a:lnTo>
                <a:lnTo>
                  <a:pt x="0" y="279400"/>
                </a:lnTo>
                <a:lnTo>
                  <a:pt x="12700" y="279400"/>
                </a:lnTo>
                <a:lnTo>
                  <a:pt x="368300" y="76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88" name="Freeform 5388"/>
          <p:cNvSpPr/>
          <p:nvPr/>
        </p:nvSpPr>
        <p:spPr>
          <a:xfrm rot="-5400000">
            <a:off x="5068252" y="2119313"/>
            <a:ext cx="10001" cy="17621"/>
          </a:xfrm>
          <a:custGeom>
            <a:avLst/>
            <a:gdLst/>
            <a:ahLst/>
            <a:cxnLst/>
            <a:rect l="0" t="0" r="0" b="0"/>
            <a:pathLst>
              <a:path w="266700" h="469900">
                <a:moveTo>
                  <a:pt x="0" y="0"/>
                </a:moveTo>
                <a:lnTo>
                  <a:pt x="266700" y="4699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89" name="Freeform 5389"/>
          <p:cNvSpPr/>
          <p:nvPr/>
        </p:nvSpPr>
        <p:spPr>
          <a:xfrm rot="-5400000">
            <a:off x="5068252" y="2119313"/>
            <a:ext cx="10001" cy="17621"/>
          </a:xfrm>
          <a:custGeom>
            <a:avLst/>
            <a:gdLst/>
            <a:ahLst/>
            <a:cxnLst/>
            <a:rect l="0" t="0" r="0" b="0"/>
            <a:pathLst>
              <a:path w="266700" h="469900">
                <a:moveTo>
                  <a:pt x="0" y="0"/>
                </a:moveTo>
                <a:lnTo>
                  <a:pt x="266700" y="4699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90" name="Freeform 5390"/>
          <p:cNvSpPr/>
          <p:nvPr/>
        </p:nvSpPr>
        <p:spPr>
          <a:xfrm rot="-5400000">
            <a:off x="5068014" y="2119551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0" y="0"/>
                </a:moveTo>
                <a:lnTo>
                  <a:pt x="12700" y="0"/>
                </a:lnTo>
                <a:lnTo>
                  <a:pt x="279400" y="4699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91" name="Freeform 5391"/>
          <p:cNvSpPr/>
          <p:nvPr/>
        </p:nvSpPr>
        <p:spPr>
          <a:xfrm rot="-5400000">
            <a:off x="5068014" y="2119551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0" y="0"/>
                </a:moveTo>
                <a:lnTo>
                  <a:pt x="279400" y="4699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92" name="Freeform 5392"/>
          <p:cNvSpPr/>
          <p:nvPr/>
        </p:nvSpPr>
        <p:spPr>
          <a:xfrm rot="-5400000">
            <a:off x="5068014" y="2119551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0" y="0"/>
                </a:moveTo>
                <a:lnTo>
                  <a:pt x="279400" y="4699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93" name="Freeform 5393"/>
          <p:cNvSpPr/>
          <p:nvPr/>
        </p:nvSpPr>
        <p:spPr>
          <a:xfrm rot="-5400000">
            <a:off x="5068014" y="2119551"/>
            <a:ext cx="10477" cy="17621"/>
          </a:xfrm>
          <a:custGeom>
            <a:avLst/>
            <a:gdLst/>
            <a:ahLst/>
            <a:cxnLst/>
            <a:rect l="0" t="0" r="0" b="0"/>
            <a:pathLst>
              <a:path w="279400" h="469900">
                <a:moveTo>
                  <a:pt x="0" y="0"/>
                </a:moveTo>
                <a:lnTo>
                  <a:pt x="279400" y="4699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94" name="Freeform 5394"/>
          <p:cNvSpPr/>
          <p:nvPr/>
        </p:nvSpPr>
        <p:spPr>
          <a:xfrm rot="-5400000">
            <a:off x="5068252" y="2119313"/>
            <a:ext cx="10477" cy="18097"/>
          </a:xfrm>
          <a:custGeom>
            <a:avLst/>
            <a:gdLst/>
            <a:ahLst/>
            <a:cxnLst/>
            <a:rect l="0" t="0" r="0" b="0"/>
            <a:pathLst>
              <a:path w="279400" h="482600">
                <a:moveTo>
                  <a:pt x="0" y="0"/>
                </a:moveTo>
                <a:lnTo>
                  <a:pt x="279400" y="469900"/>
                </a:lnTo>
                <a:lnTo>
                  <a:pt x="2794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95" name="Freeform 5395"/>
          <p:cNvSpPr/>
          <p:nvPr/>
        </p:nvSpPr>
        <p:spPr>
          <a:xfrm rot="-5400000">
            <a:off x="5068252" y="2119313"/>
            <a:ext cx="10477" cy="18097"/>
          </a:xfrm>
          <a:custGeom>
            <a:avLst/>
            <a:gdLst/>
            <a:ahLst/>
            <a:cxnLst/>
            <a:rect l="0" t="0" r="0" b="0"/>
            <a:pathLst>
              <a:path w="279400" h="482600">
                <a:moveTo>
                  <a:pt x="0" y="0"/>
                </a:moveTo>
                <a:lnTo>
                  <a:pt x="2794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96" name="Freeform 5396"/>
          <p:cNvSpPr/>
          <p:nvPr/>
        </p:nvSpPr>
        <p:spPr>
          <a:xfrm rot="-5400000">
            <a:off x="5068252" y="2119313"/>
            <a:ext cx="10477" cy="18097"/>
          </a:xfrm>
          <a:custGeom>
            <a:avLst/>
            <a:gdLst/>
            <a:ahLst/>
            <a:cxnLst/>
            <a:rect l="0" t="0" r="0" b="0"/>
            <a:pathLst>
              <a:path w="279400" h="482600">
                <a:moveTo>
                  <a:pt x="0" y="0"/>
                </a:moveTo>
                <a:lnTo>
                  <a:pt x="2794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97" name="Freeform 5397"/>
          <p:cNvSpPr/>
          <p:nvPr/>
        </p:nvSpPr>
        <p:spPr>
          <a:xfrm rot="-5400000">
            <a:off x="5068252" y="2119313"/>
            <a:ext cx="10477" cy="18097"/>
          </a:xfrm>
          <a:custGeom>
            <a:avLst/>
            <a:gdLst/>
            <a:ahLst/>
            <a:cxnLst/>
            <a:rect l="0" t="0" r="0" b="0"/>
            <a:pathLst>
              <a:path w="279400" h="482600">
                <a:moveTo>
                  <a:pt x="0" y="0"/>
                </a:moveTo>
                <a:lnTo>
                  <a:pt x="2794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98" name="Freeform 5398"/>
          <p:cNvSpPr/>
          <p:nvPr/>
        </p:nvSpPr>
        <p:spPr>
          <a:xfrm rot="-5400000">
            <a:off x="5068252" y="2119313"/>
            <a:ext cx="10477" cy="18097"/>
          </a:xfrm>
          <a:custGeom>
            <a:avLst/>
            <a:gdLst/>
            <a:ahLst/>
            <a:cxnLst/>
            <a:rect l="0" t="0" r="0" b="0"/>
            <a:pathLst>
              <a:path w="279400" h="482600">
                <a:moveTo>
                  <a:pt x="0" y="0"/>
                </a:moveTo>
                <a:lnTo>
                  <a:pt x="279400" y="482600"/>
                </a:ln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99" name="Freeform 5399"/>
          <p:cNvSpPr/>
          <p:nvPr/>
        </p:nvSpPr>
        <p:spPr>
          <a:xfrm rot="-5400000">
            <a:off x="5068490" y="2119552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00" name="Freeform 5400"/>
          <p:cNvSpPr/>
          <p:nvPr/>
        </p:nvSpPr>
        <p:spPr>
          <a:xfrm rot="-5400000">
            <a:off x="5068490" y="2119552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01" name="Freeform 5401"/>
          <p:cNvSpPr/>
          <p:nvPr/>
        </p:nvSpPr>
        <p:spPr>
          <a:xfrm rot="-5400000">
            <a:off x="5068490" y="2119552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02" name="Freeform 5402"/>
          <p:cNvSpPr/>
          <p:nvPr/>
        </p:nvSpPr>
        <p:spPr>
          <a:xfrm rot="-5400000">
            <a:off x="5068490" y="2119552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03" name="Freeform 5403"/>
          <p:cNvSpPr/>
          <p:nvPr/>
        </p:nvSpPr>
        <p:spPr>
          <a:xfrm rot="-5400000">
            <a:off x="5068490" y="2119552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04" name="Freeform 5404"/>
          <p:cNvSpPr/>
          <p:nvPr/>
        </p:nvSpPr>
        <p:spPr>
          <a:xfrm rot="-5400000">
            <a:off x="5068490" y="2119552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05" name="Freeform 5405"/>
          <p:cNvSpPr/>
          <p:nvPr/>
        </p:nvSpPr>
        <p:spPr>
          <a:xfrm rot="-5400000">
            <a:off x="5068490" y="2119552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06" name="Freeform 5406"/>
          <p:cNvSpPr/>
          <p:nvPr/>
        </p:nvSpPr>
        <p:spPr>
          <a:xfrm rot="-5400000">
            <a:off x="5068490" y="2119552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07" name="Freeform 5407"/>
          <p:cNvSpPr/>
          <p:nvPr/>
        </p:nvSpPr>
        <p:spPr>
          <a:xfrm rot="-5400000">
            <a:off x="5068490" y="2119552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08" name="Freeform 5408"/>
          <p:cNvSpPr/>
          <p:nvPr/>
        </p:nvSpPr>
        <p:spPr>
          <a:xfrm rot="-5400000">
            <a:off x="5068490" y="2119552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09" name="Freeform 5409"/>
          <p:cNvSpPr/>
          <p:nvPr/>
        </p:nvSpPr>
        <p:spPr>
          <a:xfrm rot="-5400000">
            <a:off x="5068490" y="2119552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10" name="Freeform 5410"/>
          <p:cNvSpPr/>
          <p:nvPr/>
        </p:nvSpPr>
        <p:spPr>
          <a:xfrm rot="-5400000">
            <a:off x="5068490" y="2119552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11" name="Freeform 5411"/>
          <p:cNvSpPr/>
          <p:nvPr/>
        </p:nvSpPr>
        <p:spPr>
          <a:xfrm rot="-5400000">
            <a:off x="5068490" y="2119552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12" name="Freeform 5412"/>
          <p:cNvSpPr/>
          <p:nvPr/>
        </p:nvSpPr>
        <p:spPr>
          <a:xfrm rot="-5400000">
            <a:off x="5068490" y="2119552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13" name="Freeform 5413"/>
          <p:cNvSpPr/>
          <p:nvPr/>
        </p:nvSpPr>
        <p:spPr>
          <a:xfrm rot="-5400000">
            <a:off x="5068490" y="2119552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14" name="Freeform 5414"/>
          <p:cNvSpPr/>
          <p:nvPr/>
        </p:nvSpPr>
        <p:spPr>
          <a:xfrm rot="-5400000">
            <a:off x="5068490" y="2119552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15" name="Freeform 5415"/>
          <p:cNvSpPr/>
          <p:nvPr/>
        </p:nvSpPr>
        <p:spPr>
          <a:xfrm rot="-5400000">
            <a:off x="5068490" y="2119552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16" name="Freeform 5416"/>
          <p:cNvSpPr/>
          <p:nvPr/>
        </p:nvSpPr>
        <p:spPr>
          <a:xfrm rot="-5400000">
            <a:off x="5068490" y="2119552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17" name="Freeform 5417"/>
          <p:cNvSpPr/>
          <p:nvPr/>
        </p:nvSpPr>
        <p:spPr>
          <a:xfrm rot="-5400000">
            <a:off x="5068490" y="2119552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18" name="Freeform 5418"/>
          <p:cNvSpPr/>
          <p:nvPr/>
        </p:nvSpPr>
        <p:spPr>
          <a:xfrm rot="-5400000">
            <a:off x="5068490" y="2119552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19" name="Freeform 5419"/>
          <p:cNvSpPr/>
          <p:nvPr/>
        </p:nvSpPr>
        <p:spPr>
          <a:xfrm rot="-5400000">
            <a:off x="5068490" y="2119552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20" name="Freeform 5420"/>
          <p:cNvSpPr/>
          <p:nvPr/>
        </p:nvSpPr>
        <p:spPr>
          <a:xfrm rot="-5400000">
            <a:off x="5068490" y="2119552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21" name="Freeform 5421"/>
          <p:cNvSpPr/>
          <p:nvPr/>
        </p:nvSpPr>
        <p:spPr>
          <a:xfrm rot="-5400000">
            <a:off x="5068490" y="2119552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22" name="Freeform 5422"/>
          <p:cNvSpPr/>
          <p:nvPr/>
        </p:nvSpPr>
        <p:spPr>
          <a:xfrm rot="-5400000">
            <a:off x="5068490" y="2119552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23" name="Freeform 5423"/>
          <p:cNvSpPr/>
          <p:nvPr/>
        </p:nvSpPr>
        <p:spPr>
          <a:xfrm rot="-5400000">
            <a:off x="5068490" y="2119552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0" y="0"/>
                </a:moveTo>
                <a:lnTo>
                  <a:pt x="266700" y="4826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24" name="Freeform 5424"/>
          <p:cNvSpPr/>
          <p:nvPr/>
        </p:nvSpPr>
        <p:spPr>
          <a:xfrm rot="-5400000">
            <a:off x="5057537" y="2101454"/>
            <a:ext cx="10953" cy="18097"/>
          </a:xfrm>
          <a:custGeom>
            <a:avLst/>
            <a:gdLst/>
            <a:ahLst/>
            <a:cxnLst/>
            <a:rect l="0" t="0" r="0" b="0"/>
            <a:pathLst>
              <a:path w="292100" h="482600">
                <a:moveTo>
                  <a:pt x="0" y="12700"/>
                </a:moveTo>
                <a:lnTo>
                  <a:pt x="12700" y="0"/>
                </a:lnTo>
                <a:lnTo>
                  <a:pt x="292100" y="482600"/>
                </a:lnTo>
                <a:lnTo>
                  <a:pt x="279400" y="4826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25" name="Freeform 5425"/>
          <p:cNvSpPr/>
          <p:nvPr/>
        </p:nvSpPr>
        <p:spPr>
          <a:xfrm rot="-5400000">
            <a:off x="5122307" y="2044780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38100" y="139700"/>
                </a:moveTo>
                <a:lnTo>
                  <a:pt x="25400" y="279400"/>
                </a:lnTo>
                <a:lnTo>
                  <a:pt x="0" y="546100"/>
                </a:lnTo>
                <a:lnTo>
                  <a:pt x="0" y="533400"/>
                </a:lnTo>
                <a:lnTo>
                  <a:pt x="38100" y="139700"/>
                </a:lnTo>
                <a:lnTo>
                  <a:pt x="25400" y="279400"/>
                </a:lnTo>
                <a:lnTo>
                  <a:pt x="38100" y="127000"/>
                </a:lnTo>
                <a:lnTo>
                  <a:pt x="38100" y="88900"/>
                </a:lnTo>
                <a:lnTo>
                  <a:pt x="50800" y="0"/>
                </a:lnTo>
                <a:lnTo>
                  <a:pt x="50800" y="12700"/>
                </a:lnTo>
                <a:lnTo>
                  <a:pt x="381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26" name="Freeform 5426"/>
          <p:cNvSpPr/>
          <p:nvPr/>
        </p:nvSpPr>
        <p:spPr>
          <a:xfrm rot="-5400000">
            <a:off x="5124212" y="2024302"/>
            <a:ext cx="1905" cy="20478"/>
          </a:xfrm>
          <a:custGeom>
            <a:avLst/>
            <a:gdLst/>
            <a:ahLst/>
            <a:cxnLst/>
            <a:rect l="0" t="0" r="0" b="0"/>
            <a:pathLst>
              <a:path w="50800" h="546100">
                <a:moveTo>
                  <a:pt x="38100" y="139700"/>
                </a:moveTo>
                <a:lnTo>
                  <a:pt x="25400" y="279400"/>
                </a:lnTo>
                <a:lnTo>
                  <a:pt x="38100" y="127000"/>
                </a:lnTo>
                <a:lnTo>
                  <a:pt x="38100" y="88900"/>
                </a:lnTo>
                <a:lnTo>
                  <a:pt x="50800" y="0"/>
                </a:lnTo>
                <a:lnTo>
                  <a:pt x="50800" y="12700"/>
                </a:lnTo>
                <a:lnTo>
                  <a:pt x="38100" y="139700"/>
                </a:lnTo>
                <a:lnTo>
                  <a:pt x="25400" y="279400"/>
                </a:lnTo>
                <a:lnTo>
                  <a:pt x="0" y="546100"/>
                </a:lnTo>
                <a:lnTo>
                  <a:pt x="0" y="533400"/>
                </a:lnTo>
                <a:lnTo>
                  <a:pt x="381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27" name="Freeform 5427"/>
          <p:cNvSpPr/>
          <p:nvPr/>
        </p:nvSpPr>
        <p:spPr>
          <a:xfrm rot="-5400000">
            <a:off x="5123498" y="2044542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0"/>
                </a:moveTo>
                <a:lnTo>
                  <a:pt x="546100" y="50800"/>
                </a:lnTo>
                <a:lnTo>
                  <a:pt x="546100" y="63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28" name="Freeform 5428"/>
          <p:cNvSpPr/>
          <p:nvPr/>
        </p:nvSpPr>
        <p:spPr>
          <a:xfrm rot="-5400000">
            <a:off x="5123498" y="2044542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0"/>
                </a:moveTo>
                <a:lnTo>
                  <a:pt x="546100" y="63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29" name="Freeform 5429"/>
          <p:cNvSpPr/>
          <p:nvPr/>
        </p:nvSpPr>
        <p:spPr>
          <a:xfrm rot="-5400000">
            <a:off x="5123498" y="2044542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12700"/>
                </a:moveTo>
                <a:lnTo>
                  <a:pt x="0" y="0"/>
                </a:lnTo>
                <a:lnTo>
                  <a:pt x="546100" y="635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30" name="Freeform 5430"/>
          <p:cNvSpPr/>
          <p:nvPr/>
        </p:nvSpPr>
        <p:spPr>
          <a:xfrm rot="-5400000">
            <a:off x="5123736" y="204478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31" name="Freeform 5431"/>
          <p:cNvSpPr/>
          <p:nvPr/>
        </p:nvSpPr>
        <p:spPr>
          <a:xfrm rot="-5400000">
            <a:off x="5123736" y="204478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32" name="Freeform 5432"/>
          <p:cNvSpPr/>
          <p:nvPr/>
        </p:nvSpPr>
        <p:spPr>
          <a:xfrm rot="-5400000">
            <a:off x="5123736" y="204478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33" name="Freeform 5433"/>
          <p:cNvSpPr/>
          <p:nvPr/>
        </p:nvSpPr>
        <p:spPr>
          <a:xfrm rot="-5400000">
            <a:off x="5123736" y="204478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34" name="Freeform 5434"/>
          <p:cNvSpPr/>
          <p:nvPr/>
        </p:nvSpPr>
        <p:spPr>
          <a:xfrm rot="-5400000">
            <a:off x="5123736" y="204478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35" name="Freeform 5435"/>
          <p:cNvSpPr/>
          <p:nvPr/>
        </p:nvSpPr>
        <p:spPr>
          <a:xfrm rot="-5400000">
            <a:off x="5123736" y="204478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36" name="Freeform 5436"/>
          <p:cNvSpPr/>
          <p:nvPr/>
        </p:nvSpPr>
        <p:spPr>
          <a:xfrm rot="-5400000">
            <a:off x="5123736" y="204478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37" name="Freeform 5437"/>
          <p:cNvSpPr/>
          <p:nvPr/>
        </p:nvSpPr>
        <p:spPr>
          <a:xfrm rot="-5400000">
            <a:off x="5123736" y="204478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38" name="Freeform 5438"/>
          <p:cNvSpPr/>
          <p:nvPr/>
        </p:nvSpPr>
        <p:spPr>
          <a:xfrm rot="-5400000">
            <a:off x="5123736" y="204478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39" name="Freeform 5439"/>
          <p:cNvSpPr/>
          <p:nvPr/>
        </p:nvSpPr>
        <p:spPr>
          <a:xfrm rot="-5400000">
            <a:off x="5123736" y="204478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40" name="Freeform 5440"/>
          <p:cNvSpPr/>
          <p:nvPr/>
        </p:nvSpPr>
        <p:spPr>
          <a:xfrm rot="-5400000">
            <a:off x="5123736" y="204478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41" name="Freeform 5441"/>
          <p:cNvSpPr/>
          <p:nvPr/>
        </p:nvSpPr>
        <p:spPr>
          <a:xfrm rot="-5400000">
            <a:off x="5123736" y="204478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42" name="Freeform 5442"/>
          <p:cNvSpPr/>
          <p:nvPr/>
        </p:nvSpPr>
        <p:spPr>
          <a:xfrm rot="-5400000">
            <a:off x="5123974" y="2044542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0"/>
                </a:moveTo>
                <a:lnTo>
                  <a:pt x="546100" y="50800"/>
                </a:lnTo>
                <a:lnTo>
                  <a:pt x="546100" y="63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43" name="Freeform 5443"/>
          <p:cNvSpPr/>
          <p:nvPr/>
        </p:nvSpPr>
        <p:spPr>
          <a:xfrm rot="-5400000">
            <a:off x="5123974" y="2044542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0"/>
                </a:moveTo>
                <a:lnTo>
                  <a:pt x="546100" y="63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44" name="Freeform 5444"/>
          <p:cNvSpPr/>
          <p:nvPr/>
        </p:nvSpPr>
        <p:spPr>
          <a:xfrm rot="-5400000">
            <a:off x="5123974" y="2044542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12700"/>
                </a:moveTo>
                <a:lnTo>
                  <a:pt x="0" y="0"/>
                </a:lnTo>
                <a:lnTo>
                  <a:pt x="546100" y="635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45" name="Freeform 5445"/>
          <p:cNvSpPr/>
          <p:nvPr/>
        </p:nvSpPr>
        <p:spPr>
          <a:xfrm rot="-5400000">
            <a:off x="5124213" y="204478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46" name="Freeform 5446"/>
          <p:cNvSpPr/>
          <p:nvPr/>
        </p:nvSpPr>
        <p:spPr>
          <a:xfrm rot="-5400000">
            <a:off x="5124213" y="204478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47" name="Freeform 5447"/>
          <p:cNvSpPr/>
          <p:nvPr/>
        </p:nvSpPr>
        <p:spPr>
          <a:xfrm rot="-5400000">
            <a:off x="5124213" y="204478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48" name="Freeform 5448"/>
          <p:cNvSpPr/>
          <p:nvPr/>
        </p:nvSpPr>
        <p:spPr>
          <a:xfrm rot="-5400000">
            <a:off x="5124213" y="204478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49" name="Freeform 5449"/>
          <p:cNvSpPr/>
          <p:nvPr/>
        </p:nvSpPr>
        <p:spPr>
          <a:xfrm rot="-5400000">
            <a:off x="5124213" y="204478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50" name="Freeform 5450"/>
          <p:cNvSpPr/>
          <p:nvPr/>
        </p:nvSpPr>
        <p:spPr>
          <a:xfrm rot="-5400000">
            <a:off x="5124213" y="204478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51" name="Freeform 5451"/>
          <p:cNvSpPr/>
          <p:nvPr/>
        </p:nvSpPr>
        <p:spPr>
          <a:xfrm rot="-5400000">
            <a:off x="5124213" y="204478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52" name="Freeform 5452"/>
          <p:cNvSpPr/>
          <p:nvPr/>
        </p:nvSpPr>
        <p:spPr>
          <a:xfrm rot="-5400000">
            <a:off x="5124213" y="204478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53" name="Freeform 5453"/>
          <p:cNvSpPr/>
          <p:nvPr/>
        </p:nvSpPr>
        <p:spPr>
          <a:xfrm rot="-5400000">
            <a:off x="5124213" y="204478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54" name="Freeform 5454"/>
          <p:cNvSpPr/>
          <p:nvPr/>
        </p:nvSpPr>
        <p:spPr>
          <a:xfrm rot="-5400000">
            <a:off x="5124213" y="204478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55" name="Freeform 5455"/>
          <p:cNvSpPr/>
          <p:nvPr/>
        </p:nvSpPr>
        <p:spPr>
          <a:xfrm rot="-5400000">
            <a:off x="5124213" y="204478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56" name="Freeform 5456"/>
          <p:cNvSpPr/>
          <p:nvPr/>
        </p:nvSpPr>
        <p:spPr>
          <a:xfrm rot="-5400000">
            <a:off x="5124213" y="204478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57" name="Freeform 5457"/>
          <p:cNvSpPr/>
          <p:nvPr/>
        </p:nvSpPr>
        <p:spPr>
          <a:xfrm rot="-5400000">
            <a:off x="5124213" y="204478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58" name="Freeform 5458"/>
          <p:cNvSpPr/>
          <p:nvPr/>
        </p:nvSpPr>
        <p:spPr>
          <a:xfrm rot="-5400000">
            <a:off x="5124213" y="204478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59" name="Freeform 5459"/>
          <p:cNvSpPr/>
          <p:nvPr/>
        </p:nvSpPr>
        <p:spPr>
          <a:xfrm rot="-5400000">
            <a:off x="5124213" y="204478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60" name="Freeform 5460"/>
          <p:cNvSpPr/>
          <p:nvPr/>
        </p:nvSpPr>
        <p:spPr>
          <a:xfrm rot="-5400000">
            <a:off x="5124213" y="2044780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546100" y="508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61" name="Freeform 5461"/>
          <p:cNvSpPr/>
          <p:nvPr/>
        </p:nvSpPr>
        <p:spPr>
          <a:xfrm rot="-5400000">
            <a:off x="5123974" y="2044542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0"/>
                </a:moveTo>
                <a:lnTo>
                  <a:pt x="0" y="12700"/>
                </a:lnTo>
                <a:lnTo>
                  <a:pt x="546100" y="63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62" name="Freeform 5462"/>
          <p:cNvSpPr/>
          <p:nvPr/>
        </p:nvSpPr>
        <p:spPr>
          <a:xfrm rot="-5400000">
            <a:off x="5123974" y="2044542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0"/>
                </a:moveTo>
                <a:lnTo>
                  <a:pt x="546100" y="635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63" name="Freeform 5463"/>
          <p:cNvSpPr/>
          <p:nvPr/>
        </p:nvSpPr>
        <p:spPr>
          <a:xfrm rot="-5400000">
            <a:off x="5103972" y="2042637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0" y="12700"/>
                </a:moveTo>
                <a:lnTo>
                  <a:pt x="0" y="0"/>
                </a:lnTo>
                <a:lnTo>
                  <a:pt x="546100" y="50800"/>
                </a:lnTo>
                <a:lnTo>
                  <a:pt x="546100" y="635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64" name="Freeform 5464"/>
          <p:cNvSpPr/>
          <p:nvPr/>
        </p:nvSpPr>
        <p:spPr>
          <a:xfrm rot="-5400000">
            <a:off x="5028486" y="2143840"/>
            <a:ext cx="20478" cy="2857"/>
          </a:xfrm>
          <a:custGeom>
            <a:avLst/>
            <a:gdLst/>
            <a:ahLst/>
            <a:cxnLst/>
            <a:rect l="0" t="0" r="0" b="0"/>
            <a:pathLst>
              <a:path w="546100" h="76200">
                <a:moveTo>
                  <a:pt x="406400" y="25400"/>
                </a:moveTo>
                <a:lnTo>
                  <a:pt x="292100" y="38100"/>
                </a:lnTo>
                <a:lnTo>
                  <a:pt x="0" y="76200"/>
                </a:lnTo>
                <a:lnTo>
                  <a:pt x="406400" y="25400"/>
                </a:lnTo>
                <a:lnTo>
                  <a:pt x="292100" y="38100"/>
                </a:lnTo>
                <a:lnTo>
                  <a:pt x="444500" y="12700"/>
                </a:lnTo>
                <a:lnTo>
                  <a:pt x="482600" y="12700"/>
                </a:lnTo>
                <a:lnTo>
                  <a:pt x="546100" y="0"/>
                </a:lnTo>
                <a:lnTo>
                  <a:pt x="40640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65" name="Freeform 5465"/>
          <p:cNvSpPr/>
          <p:nvPr/>
        </p:nvSpPr>
        <p:spPr>
          <a:xfrm rot="-5400000">
            <a:off x="5048727" y="2141221"/>
            <a:ext cx="20955" cy="2857"/>
          </a:xfrm>
          <a:custGeom>
            <a:avLst/>
            <a:gdLst/>
            <a:ahLst/>
            <a:cxnLst/>
            <a:rect l="0" t="0" r="0" b="0"/>
            <a:pathLst>
              <a:path w="558800" h="76200">
                <a:moveTo>
                  <a:pt x="419100" y="25400"/>
                </a:moveTo>
                <a:lnTo>
                  <a:pt x="292100" y="38100"/>
                </a:lnTo>
                <a:lnTo>
                  <a:pt x="444500" y="12700"/>
                </a:lnTo>
                <a:lnTo>
                  <a:pt x="482600" y="12700"/>
                </a:lnTo>
                <a:lnTo>
                  <a:pt x="558800" y="0"/>
                </a:lnTo>
                <a:lnTo>
                  <a:pt x="546100" y="0"/>
                </a:lnTo>
                <a:lnTo>
                  <a:pt x="419100" y="25400"/>
                </a:lnTo>
                <a:lnTo>
                  <a:pt x="292100" y="38100"/>
                </a:lnTo>
                <a:lnTo>
                  <a:pt x="0" y="76200"/>
                </a:lnTo>
                <a:lnTo>
                  <a:pt x="12700" y="76200"/>
                </a:lnTo>
                <a:lnTo>
                  <a:pt x="41910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66" name="Freeform 5466"/>
          <p:cNvSpPr/>
          <p:nvPr/>
        </p:nvSpPr>
        <p:spPr>
          <a:xfrm rot="-5400000">
            <a:off x="5048726" y="2143602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67" name="Freeform 5467"/>
          <p:cNvSpPr/>
          <p:nvPr/>
        </p:nvSpPr>
        <p:spPr>
          <a:xfrm rot="-5400000">
            <a:off x="5048726" y="2143602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68" name="Freeform 5468"/>
          <p:cNvSpPr/>
          <p:nvPr/>
        </p:nvSpPr>
        <p:spPr>
          <a:xfrm rot="-5400000">
            <a:off x="5048964" y="2143364"/>
            <a:ext cx="2381" cy="20955"/>
          </a:xfrm>
          <a:custGeom>
            <a:avLst/>
            <a:gdLst/>
            <a:ahLst/>
            <a:cxnLst/>
            <a:rect l="0" t="0" r="0" b="0"/>
            <a:pathLst>
              <a:path w="63500" h="558800">
                <a:moveTo>
                  <a:pt x="0" y="12700"/>
                </a:moveTo>
                <a:lnTo>
                  <a:pt x="0" y="0"/>
                </a:lnTo>
                <a:lnTo>
                  <a:pt x="63500" y="546100"/>
                </a:lnTo>
                <a:lnTo>
                  <a:pt x="63500" y="5588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69" name="Freeform 5469"/>
          <p:cNvSpPr/>
          <p:nvPr/>
        </p:nvSpPr>
        <p:spPr>
          <a:xfrm rot="-5400000">
            <a:off x="5049202" y="2143602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70" name="Freeform 5470"/>
          <p:cNvSpPr/>
          <p:nvPr/>
        </p:nvSpPr>
        <p:spPr>
          <a:xfrm rot="-5400000">
            <a:off x="5049202" y="2143602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71" name="Freeform 5471"/>
          <p:cNvSpPr/>
          <p:nvPr/>
        </p:nvSpPr>
        <p:spPr>
          <a:xfrm rot="-5400000">
            <a:off x="5049202" y="2143602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72" name="Freeform 5472"/>
          <p:cNvSpPr/>
          <p:nvPr/>
        </p:nvSpPr>
        <p:spPr>
          <a:xfrm rot="-5400000">
            <a:off x="5049202" y="2143602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73" name="Freeform 5473"/>
          <p:cNvSpPr/>
          <p:nvPr/>
        </p:nvSpPr>
        <p:spPr>
          <a:xfrm rot="-5400000">
            <a:off x="5049202" y="2143602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74" name="Freeform 5474"/>
          <p:cNvSpPr/>
          <p:nvPr/>
        </p:nvSpPr>
        <p:spPr>
          <a:xfrm rot="-5400000">
            <a:off x="5048964" y="2143840"/>
            <a:ext cx="2857" cy="20478"/>
          </a:xfrm>
          <a:custGeom>
            <a:avLst/>
            <a:gdLst/>
            <a:ahLst/>
            <a:cxnLst/>
            <a:rect l="0" t="0" r="0" b="0"/>
            <a:pathLst>
              <a:path w="76200" h="546100">
                <a:moveTo>
                  <a:pt x="0" y="0"/>
                </a:moveTo>
                <a:lnTo>
                  <a:pt x="12700" y="0"/>
                </a:lnTo>
                <a:lnTo>
                  <a:pt x="762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75" name="Freeform 5475"/>
          <p:cNvSpPr/>
          <p:nvPr/>
        </p:nvSpPr>
        <p:spPr>
          <a:xfrm rot="-5400000">
            <a:off x="5048964" y="2143840"/>
            <a:ext cx="2857" cy="20478"/>
          </a:xfrm>
          <a:custGeom>
            <a:avLst/>
            <a:gdLst/>
            <a:ahLst/>
            <a:cxnLst/>
            <a:rect l="0" t="0" r="0" b="0"/>
            <a:pathLst>
              <a:path w="76200" h="546100">
                <a:moveTo>
                  <a:pt x="0" y="0"/>
                </a:moveTo>
                <a:lnTo>
                  <a:pt x="762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76" name="Freeform 5476"/>
          <p:cNvSpPr/>
          <p:nvPr/>
        </p:nvSpPr>
        <p:spPr>
          <a:xfrm rot="-5400000">
            <a:off x="5048964" y="2143840"/>
            <a:ext cx="2857" cy="20478"/>
          </a:xfrm>
          <a:custGeom>
            <a:avLst/>
            <a:gdLst/>
            <a:ahLst/>
            <a:cxnLst/>
            <a:rect l="0" t="0" r="0" b="0"/>
            <a:pathLst>
              <a:path w="76200" h="546100">
                <a:moveTo>
                  <a:pt x="0" y="0"/>
                </a:moveTo>
                <a:lnTo>
                  <a:pt x="762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77" name="Freeform 5477"/>
          <p:cNvSpPr/>
          <p:nvPr/>
        </p:nvSpPr>
        <p:spPr>
          <a:xfrm rot="-5400000">
            <a:off x="5048964" y="2143840"/>
            <a:ext cx="2857" cy="20478"/>
          </a:xfrm>
          <a:custGeom>
            <a:avLst/>
            <a:gdLst/>
            <a:ahLst/>
            <a:cxnLst/>
            <a:rect l="0" t="0" r="0" b="0"/>
            <a:pathLst>
              <a:path w="76200" h="546100">
                <a:moveTo>
                  <a:pt x="0" y="0"/>
                </a:moveTo>
                <a:lnTo>
                  <a:pt x="762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78" name="Freeform 5478"/>
          <p:cNvSpPr/>
          <p:nvPr/>
        </p:nvSpPr>
        <p:spPr>
          <a:xfrm rot="-5400000">
            <a:off x="5048964" y="2143840"/>
            <a:ext cx="2857" cy="20478"/>
          </a:xfrm>
          <a:custGeom>
            <a:avLst/>
            <a:gdLst/>
            <a:ahLst/>
            <a:cxnLst/>
            <a:rect l="0" t="0" r="0" b="0"/>
            <a:pathLst>
              <a:path w="76200" h="546100">
                <a:moveTo>
                  <a:pt x="0" y="0"/>
                </a:moveTo>
                <a:lnTo>
                  <a:pt x="762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79" name="Freeform 5479"/>
          <p:cNvSpPr/>
          <p:nvPr/>
        </p:nvSpPr>
        <p:spPr>
          <a:xfrm rot="-5400000">
            <a:off x="5048964" y="2143840"/>
            <a:ext cx="2857" cy="20478"/>
          </a:xfrm>
          <a:custGeom>
            <a:avLst/>
            <a:gdLst/>
            <a:ahLst/>
            <a:cxnLst/>
            <a:rect l="0" t="0" r="0" b="0"/>
            <a:pathLst>
              <a:path w="76200" h="546100">
                <a:moveTo>
                  <a:pt x="0" y="0"/>
                </a:moveTo>
                <a:lnTo>
                  <a:pt x="762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80" name="Freeform 5480"/>
          <p:cNvSpPr/>
          <p:nvPr/>
        </p:nvSpPr>
        <p:spPr>
          <a:xfrm rot="-5400000">
            <a:off x="5048964" y="2143840"/>
            <a:ext cx="2857" cy="20478"/>
          </a:xfrm>
          <a:custGeom>
            <a:avLst/>
            <a:gdLst/>
            <a:ahLst/>
            <a:cxnLst/>
            <a:rect l="0" t="0" r="0" b="0"/>
            <a:pathLst>
              <a:path w="76200" h="546100">
                <a:moveTo>
                  <a:pt x="0" y="0"/>
                </a:moveTo>
                <a:lnTo>
                  <a:pt x="76200" y="546100"/>
                </a:ln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81" name="Freeform 5481"/>
          <p:cNvSpPr/>
          <p:nvPr/>
        </p:nvSpPr>
        <p:spPr>
          <a:xfrm rot="-5400000">
            <a:off x="5049202" y="214407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82" name="Freeform 5482"/>
          <p:cNvSpPr/>
          <p:nvPr/>
        </p:nvSpPr>
        <p:spPr>
          <a:xfrm rot="-5400000">
            <a:off x="5049202" y="214407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83" name="Freeform 5483"/>
          <p:cNvSpPr/>
          <p:nvPr/>
        </p:nvSpPr>
        <p:spPr>
          <a:xfrm rot="-5400000">
            <a:off x="5049202" y="214407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84" name="Freeform 5484"/>
          <p:cNvSpPr/>
          <p:nvPr/>
        </p:nvSpPr>
        <p:spPr>
          <a:xfrm rot="-5400000">
            <a:off x="5049202" y="214407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85" name="Freeform 5485"/>
          <p:cNvSpPr/>
          <p:nvPr/>
        </p:nvSpPr>
        <p:spPr>
          <a:xfrm rot="-5400000">
            <a:off x="5049202" y="214407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86" name="Freeform 5486"/>
          <p:cNvSpPr/>
          <p:nvPr/>
        </p:nvSpPr>
        <p:spPr>
          <a:xfrm rot="-5400000">
            <a:off x="5049202" y="214407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87" name="Freeform 5487"/>
          <p:cNvSpPr/>
          <p:nvPr/>
        </p:nvSpPr>
        <p:spPr>
          <a:xfrm rot="-5400000">
            <a:off x="5049202" y="214407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88" name="Freeform 5488"/>
          <p:cNvSpPr/>
          <p:nvPr/>
        </p:nvSpPr>
        <p:spPr>
          <a:xfrm rot="-5400000">
            <a:off x="5049202" y="214407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89" name="Freeform 5489"/>
          <p:cNvSpPr/>
          <p:nvPr/>
        </p:nvSpPr>
        <p:spPr>
          <a:xfrm rot="-5400000">
            <a:off x="5049202" y="214407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90" name="Freeform 5490"/>
          <p:cNvSpPr/>
          <p:nvPr/>
        </p:nvSpPr>
        <p:spPr>
          <a:xfrm rot="-5400000">
            <a:off x="5049202" y="214407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91" name="Freeform 5491"/>
          <p:cNvSpPr/>
          <p:nvPr/>
        </p:nvSpPr>
        <p:spPr>
          <a:xfrm rot="-5400000">
            <a:off x="5049202" y="214407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92" name="Freeform 5492"/>
          <p:cNvSpPr/>
          <p:nvPr/>
        </p:nvSpPr>
        <p:spPr>
          <a:xfrm rot="-5400000">
            <a:off x="5049202" y="214407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93" name="Freeform 5493"/>
          <p:cNvSpPr/>
          <p:nvPr/>
        </p:nvSpPr>
        <p:spPr>
          <a:xfrm rot="-5400000">
            <a:off x="5049202" y="214407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94" name="Freeform 5494"/>
          <p:cNvSpPr/>
          <p:nvPr/>
        </p:nvSpPr>
        <p:spPr>
          <a:xfrm rot="-5400000">
            <a:off x="5049202" y="214407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95" name="Freeform 5495"/>
          <p:cNvSpPr/>
          <p:nvPr/>
        </p:nvSpPr>
        <p:spPr>
          <a:xfrm rot="-5400000">
            <a:off x="5049202" y="214407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96" name="Freeform 5496"/>
          <p:cNvSpPr/>
          <p:nvPr/>
        </p:nvSpPr>
        <p:spPr>
          <a:xfrm rot="-5400000">
            <a:off x="5049202" y="214407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97" name="Freeform 5497"/>
          <p:cNvSpPr/>
          <p:nvPr/>
        </p:nvSpPr>
        <p:spPr>
          <a:xfrm rot="-5400000">
            <a:off x="5049202" y="214407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98" name="Freeform 5498"/>
          <p:cNvSpPr/>
          <p:nvPr/>
        </p:nvSpPr>
        <p:spPr>
          <a:xfrm rot="-5400000">
            <a:off x="5049202" y="214407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99" name="Freeform 5499"/>
          <p:cNvSpPr/>
          <p:nvPr/>
        </p:nvSpPr>
        <p:spPr>
          <a:xfrm rot="-5400000">
            <a:off x="5049202" y="2144079"/>
            <a:ext cx="2381" cy="20478"/>
          </a:xfrm>
          <a:custGeom>
            <a:avLst/>
            <a:gdLst/>
            <a:ahLst/>
            <a:cxnLst/>
            <a:rect l="0" t="0" r="0" b="0"/>
            <a:pathLst>
              <a:path w="63500" h="546100">
                <a:moveTo>
                  <a:pt x="0" y="0"/>
                </a:move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00" name="Freeform 5500"/>
          <p:cNvSpPr/>
          <p:nvPr/>
        </p:nvSpPr>
        <p:spPr>
          <a:xfrm rot="-5400000">
            <a:off x="5048964" y="2143840"/>
            <a:ext cx="2857" cy="20478"/>
          </a:xfrm>
          <a:custGeom>
            <a:avLst/>
            <a:gdLst/>
            <a:ahLst/>
            <a:cxnLst/>
            <a:rect l="0" t="0" r="0" b="0"/>
            <a:pathLst>
              <a:path w="76200" h="546100">
                <a:moveTo>
                  <a:pt x="0" y="0"/>
                </a:moveTo>
                <a:lnTo>
                  <a:pt x="63500" y="546100"/>
                </a:lnTo>
                <a:lnTo>
                  <a:pt x="762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01" name="Freeform 5501"/>
          <p:cNvSpPr/>
          <p:nvPr/>
        </p:nvSpPr>
        <p:spPr>
          <a:xfrm rot="-5400000">
            <a:off x="5048964" y="2143840"/>
            <a:ext cx="2857" cy="20478"/>
          </a:xfrm>
          <a:custGeom>
            <a:avLst/>
            <a:gdLst/>
            <a:ahLst/>
            <a:cxnLst/>
            <a:rect l="0" t="0" r="0" b="0"/>
            <a:pathLst>
              <a:path w="76200" h="546100">
                <a:moveTo>
                  <a:pt x="0" y="0"/>
                </a:moveTo>
                <a:lnTo>
                  <a:pt x="762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02" name="Freeform 5502"/>
          <p:cNvSpPr/>
          <p:nvPr/>
        </p:nvSpPr>
        <p:spPr>
          <a:xfrm rot="-5400000">
            <a:off x="5046107" y="2123362"/>
            <a:ext cx="2857" cy="20478"/>
          </a:xfrm>
          <a:custGeom>
            <a:avLst/>
            <a:gdLst/>
            <a:ahLst/>
            <a:cxnLst/>
            <a:rect l="0" t="0" r="0" b="0"/>
            <a:pathLst>
              <a:path w="76200" h="546100">
                <a:moveTo>
                  <a:pt x="0" y="0"/>
                </a:moveTo>
                <a:lnTo>
                  <a:pt x="76200" y="546100"/>
                </a:lnTo>
                <a:lnTo>
                  <a:pt x="63500" y="546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03" name="Freeform 5503"/>
          <p:cNvSpPr/>
          <p:nvPr/>
        </p:nvSpPr>
        <p:spPr>
          <a:xfrm rot="-5400000">
            <a:off x="5142547" y="2019301"/>
            <a:ext cx="6191" cy="20478"/>
          </a:xfrm>
          <a:custGeom>
            <a:avLst/>
            <a:gdLst/>
            <a:ahLst/>
            <a:cxnLst/>
            <a:rect l="0" t="0" r="0" b="0"/>
            <a:pathLst>
              <a:path w="165100" h="546100">
                <a:moveTo>
                  <a:pt x="76200" y="241300"/>
                </a:moveTo>
                <a:lnTo>
                  <a:pt x="165100" y="546100"/>
                </a:lnTo>
                <a:lnTo>
                  <a:pt x="50800" y="139700"/>
                </a:lnTo>
                <a:lnTo>
                  <a:pt x="76200" y="241300"/>
                </a:lnTo>
                <a:lnTo>
                  <a:pt x="25400" y="88900"/>
                </a:lnTo>
                <a:lnTo>
                  <a:pt x="12700" y="50800"/>
                </a:lnTo>
                <a:lnTo>
                  <a:pt x="0" y="0"/>
                </a:lnTo>
                <a:lnTo>
                  <a:pt x="0" y="12700"/>
                </a:lnTo>
                <a:lnTo>
                  <a:pt x="50800" y="139700"/>
                </a:lnTo>
                <a:lnTo>
                  <a:pt x="762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04" name="Freeform 5504"/>
          <p:cNvSpPr/>
          <p:nvPr/>
        </p:nvSpPr>
        <p:spPr>
          <a:xfrm rot="-5400000">
            <a:off x="5140166" y="2001680"/>
            <a:ext cx="4286" cy="14763"/>
          </a:xfrm>
          <a:custGeom>
            <a:avLst/>
            <a:gdLst/>
            <a:ahLst/>
            <a:cxnLst/>
            <a:rect l="0" t="0" r="0" b="0"/>
            <a:pathLst>
              <a:path w="114300" h="393700">
                <a:moveTo>
                  <a:pt x="114300" y="393700"/>
                </a:moveTo>
                <a:lnTo>
                  <a:pt x="0" y="0"/>
                </a:lnTo>
                <a:lnTo>
                  <a:pt x="38100" y="101600"/>
                </a:lnTo>
                <a:lnTo>
                  <a:pt x="11430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05" name="Freeform 5505"/>
          <p:cNvSpPr/>
          <p:nvPr/>
        </p:nvSpPr>
        <p:spPr>
          <a:xfrm rot="-5400000">
            <a:off x="5132784" y="2006680"/>
            <a:ext cx="2857" cy="9048"/>
          </a:xfrm>
          <a:custGeom>
            <a:avLst/>
            <a:gdLst/>
            <a:ahLst/>
            <a:cxnLst/>
            <a:rect l="0" t="0" r="0" b="0"/>
            <a:pathLst>
              <a:path w="76200" h="241300">
                <a:moveTo>
                  <a:pt x="38100" y="139700"/>
                </a:moveTo>
                <a:lnTo>
                  <a:pt x="0" y="12700"/>
                </a:lnTo>
                <a:lnTo>
                  <a:pt x="0" y="0"/>
                </a:lnTo>
                <a:lnTo>
                  <a:pt x="12700" y="50800"/>
                </a:lnTo>
                <a:lnTo>
                  <a:pt x="25400" y="88900"/>
                </a:lnTo>
                <a:lnTo>
                  <a:pt x="76200" y="241300"/>
                </a:lnTo>
                <a:lnTo>
                  <a:pt x="381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06" name="Freeform 5506"/>
          <p:cNvSpPr/>
          <p:nvPr/>
        </p:nvSpPr>
        <p:spPr>
          <a:xfrm rot="-5400000">
            <a:off x="5142548" y="2014062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07" name="Freeform 5507"/>
          <p:cNvSpPr/>
          <p:nvPr/>
        </p:nvSpPr>
        <p:spPr>
          <a:xfrm rot="-5400000">
            <a:off x="5142548" y="2014062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08" name="Freeform 5508"/>
          <p:cNvSpPr/>
          <p:nvPr/>
        </p:nvSpPr>
        <p:spPr>
          <a:xfrm rot="-5400000">
            <a:off x="5142548" y="2014062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09" name="Freeform 5509"/>
          <p:cNvSpPr/>
          <p:nvPr/>
        </p:nvSpPr>
        <p:spPr>
          <a:xfrm rot="-5400000">
            <a:off x="5142548" y="2014062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10" name="Freeform 5510"/>
          <p:cNvSpPr/>
          <p:nvPr/>
        </p:nvSpPr>
        <p:spPr>
          <a:xfrm rot="-5400000">
            <a:off x="5142548" y="2014062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11" name="Freeform 5511"/>
          <p:cNvSpPr/>
          <p:nvPr/>
        </p:nvSpPr>
        <p:spPr>
          <a:xfrm rot="-5400000">
            <a:off x="5142548" y="2014062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12" name="Freeform 5512"/>
          <p:cNvSpPr/>
          <p:nvPr/>
        </p:nvSpPr>
        <p:spPr>
          <a:xfrm rot="-5400000">
            <a:off x="5142548" y="2014062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13" name="Freeform 5513"/>
          <p:cNvSpPr/>
          <p:nvPr/>
        </p:nvSpPr>
        <p:spPr>
          <a:xfrm rot="-5400000">
            <a:off x="5142548" y="2014062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14" name="Freeform 5514"/>
          <p:cNvSpPr/>
          <p:nvPr/>
        </p:nvSpPr>
        <p:spPr>
          <a:xfrm rot="-5400000">
            <a:off x="5142548" y="2014062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15" name="Freeform 5515"/>
          <p:cNvSpPr/>
          <p:nvPr/>
        </p:nvSpPr>
        <p:spPr>
          <a:xfrm rot="-5400000">
            <a:off x="5142548" y="2014062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0" y="152400"/>
                </a:moveTo>
                <a:lnTo>
                  <a:pt x="5334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16" name="Freeform 5516"/>
          <p:cNvSpPr/>
          <p:nvPr/>
        </p:nvSpPr>
        <p:spPr>
          <a:xfrm rot="-5400000">
            <a:off x="5142548" y="2014062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12700" y="152400"/>
                </a:moveTo>
                <a:lnTo>
                  <a:pt x="0" y="152400"/>
                </a:lnTo>
                <a:lnTo>
                  <a:pt x="533400" y="0"/>
                </a:lnTo>
                <a:lnTo>
                  <a:pt x="127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17" name="Freeform 5517"/>
          <p:cNvSpPr/>
          <p:nvPr/>
        </p:nvSpPr>
        <p:spPr>
          <a:xfrm rot="-5400000">
            <a:off x="5142786" y="2013824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0" y="152400"/>
                </a:moveTo>
                <a:lnTo>
                  <a:pt x="5207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18" name="Freeform 5518"/>
          <p:cNvSpPr/>
          <p:nvPr/>
        </p:nvSpPr>
        <p:spPr>
          <a:xfrm rot="-5400000">
            <a:off x="5143024" y="2013586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165100"/>
                </a:moveTo>
                <a:lnTo>
                  <a:pt x="0" y="152400"/>
                </a:lnTo>
                <a:lnTo>
                  <a:pt x="520700" y="0"/>
                </a:lnTo>
                <a:lnTo>
                  <a:pt x="520700" y="1270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19" name="Freeform 5519"/>
          <p:cNvSpPr/>
          <p:nvPr/>
        </p:nvSpPr>
        <p:spPr>
          <a:xfrm rot="-5400000">
            <a:off x="5143262" y="2013824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0" y="152400"/>
                </a:moveTo>
                <a:lnTo>
                  <a:pt x="5207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20" name="Freeform 5520"/>
          <p:cNvSpPr/>
          <p:nvPr/>
        </p:nvSpPr>
        <p:spPr>
          <a:xfrm rot="-5400000">
            <a:off x="5143262" y="2013824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0" y="152400"/>
                </a:moveTo>
                <a:lnTo>
                  <a:pt x="5207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21" name="Freeform 5521"/>
          <p:cNvSpPr/>
          <p:nvPr/>
        </p:nvSpPr>
        <p:spPr>
          <a:xfrm rot="-5400000">
            <a:off x="5143262" y="2013824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0" y="152400"/>
                </a:moveTo>
                <a:lnTo>
                  <a:pt x="5207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22" name="Freeform 5522"/>
          <p:cNvSpPr/>
          <p:nvPr/>
        </p:nvSpPr>
        <p:spPr>
          <a:xfrm rot="-5400000">
            <a:off x="5143262" y="2013824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0" y="152400"/>
                </a:moveTo>
                <a:lnTo>
                  <a:pt x="5207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23" name="Freeform 5523"/>
          <p:cNvSpPr/>
          <p:nvPr/>
        </p:nvSpPr>
        <p:spPr>
          <a:xfrm rot="-5400000">
            <a:off x="5143262" y="2013824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0" y="152400"/>
                </a:moveTo>
                <a:lnTo>
                  <a:pt x="5207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24" name="Freeform 5524"/>
          <p:cNvSpPr/>
          <p:nvPr/>
        </p:nvSpPr>
        <p:spPr>
          <a:xfrm rot="-5400000">
            <a:off x="5143262" y="2013824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0" y="152400"/>
                </a:moveTo>
                <a:lnTo>
                  <a:pt x="5207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25" name="Freeform 5525"/>
          <p:cNvSpPr/>
          <p:nvPr/>
        </p:nvSpPr>
        <p:spPr>
          <a:xfrm rot="-5400000">
            <a:off x="5143262" y="2013824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0" y="152400"/>
                </a:moveTo>
                <a:lnTo>
                  <a:pt x="5207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26" name="Freeform 5526"/>
          <p:cNvSpPr/>
          <p:nvPr/>
        </p:nvSpPr>
        <p:spPr>
          <a:xfrm rot="-5400000">
            <a:off x="5143262" y="2013824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0" y="152400"/>
                </a:moveTo>
                <a:lnTo>
                  <a:pt x="5207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27" name="Freeform 5527"/>
          <p:cNvSpPr/>
          <p:nvPr/>
        </p:nvSpPr>
        <p:spPr>
          <a:xfrm rot="-5400000">
            <a:off x="5143262" y="2013824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0" y="152400"/>
                </a:moveTo>
                <a:lnTo>
                  <a:pt x="5207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28" name="Freeform 5528"/>
          <p:cNvSpPr/>
          <p:nvPr/>
        </p:nvSpPr>
        <p:spPr>
          <a:xfrm rot="-5400000">
            <a:off x="5143262" y="2013824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0" y="152400"/>
                </a:moveTo>
                <a:lnTo>
                  <a:pt x="5207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29" name="Freeform 5529"/>
          <p:cNvSpPr/>
          <p:nvPr/>
        </p:nvSpPr>
        <p:spPr>
          <a:xfrm rot="-5400000">
            <a:off x="5143262" y="2013824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0" y="152400"/>
                </a:moveTo>
                <a:lnTo>
                  <a:pt x="5207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0" name="Freeform 5530"/>
          <p:cNvSpPr/>
          <p:nvPr/>
        </p:nvSpPr>
        <p:spPr>
          <a:xfrm rot="-5400000">
            <a:off x="5143262" y="2013824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0" y="152400"/>
                </a:moveTo>
                <a:lnTo>
                  <a:pt x="5207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1" name="Freeform 5531"/>
          <p:cNvSpPr/>
          <p:nvPr/>
        </p:nvSpPr>
        <p:spPr>
          <a:xfrm rot="-5400000">
            <a:off x="5143262" y="2013824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0" y="152400"/>
                </a:moveTo>
                <a:lnTo>
                  <a:pt x="5207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2" name="Freeform 5532"/>
          <p:cNvSpPr/>
          <p:nvPr/>
        </p:nvSpPr>
        <p:spPr>
          <a:xfrm rot="-5400000">
            <a:off x="5143262" y="2013824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0" y="152400"/>
                </a:moveTo>
                <a:lnTo>
                  <a:pt x="5207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3" name="Freeform 5533"/>
          <p:cNvSpPr/>
          <p:nvPr/>
        </p:nvSpPr>
        <p:spPr>
          <a:xfrm rot="-5400000">
            <a:off x="5143262" y="2013824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0" y="152400"/>
                </a:moveTo>
                <a:lnTo>
                  <a:pt x="5207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4" name="Freeform 5534"/>
          <p:cNvSpPr/>
          <p:nvPr/>
        </p:nvSpPr>
        <p:spPr>
          <a:xfrm rot="-5400000">
            <a:off x="5143262" y="2013824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0" y="152400"/>
                </a:moveTo>
                <a:lnTo>
                  <a:pt x="5207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5" name="Freeform 5535"/>
          <p:cNvSpPr/>
          <p:nvPr/>
        </p:nvSpPr>
        <p:spPr>
          <a:xfrm rot="-5400000">
            <a:off x="5143262" y="2013824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0" y="152400"/>
                </a:moveTo>
                <a:lnTo>
                  <a:pt x="5207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6" name="Freeform 5536"/>
          <p:cNvSpPr/>
          <p:nvPr/>
        </p:nvSpPr>
        <p:spPr>
          <a:xfrm rot="-5400000">
            <a:off x="5143262" y="2013824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0" y="152400"/>
                </a:moveTo>
                <a:lnTo>
                  <a:pt x="5207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7" name="Freeform 5537"/>
          <p:cNvSpPr/>
          <p:nvPr/>
        </p:nvSpPr>
        <p:spPr>
          <a:xfrm rot="-5400000">
            <a:off x="5143262" y="2013824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0" y="152400"/>
                </a:moveTo>
                <a:lnTo>
                  <a:pt x="5207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8" name="Freeform 5538"/>
          <p:cNvSpPr/>
          <p:nvPr/>
        </p:nvSpPr>
        <p:spPr>
          <a:xfrm rot="-5400000">
            <a:off x="5143262" y="2013824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0" y="152400"/>
                </a:moveTo>
                <a:lnTo>
                  <a:pt x="5207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9" name="Freeform 5539"/>
          <p:cNvSpPr/>
          <p:nvPr/>
        </p:nvSpPr>
        <p:spPr>
          <a:xfrm rot="-5400000">
            <a:off x="5143262" y="2013824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0" y="152400"/>
                </a:moveTo>
                <a:lnTo>
                  <a:pt x="5207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40" name="Freeform 5540"/>
          <p:cNvSpPr/>
          <p:nvPr/>
        </p:nvSpPr>
        <p:spPr>
          <a:xfrm rot="-5400000">
            <a:off x="5143024" y="2013586"/>
            <a:ext cx="19526" cy="6191"/>
          </a:xfrm>
          <a:custGeom>
            <a:avLst/>
            <a:gdLst/>
            <a:ahLst/>
            <a:cxnLst/>
            <a:rect l="0" t="0" r="0" b="0"/>
            <a:pathLst>
              <a:path w="520700" h="165100">
                <a:moveTo>
                  <a:pt x="0" y="152400"/>
                </a:moveTo>
                <a:lnTo>
                  <a:pt x="0" y="165100"/>
                </a:lnTo>
                <a:lnTo>
                  <a:pt x="520700" y="12700"/>
                </a:lnTo>
                <a:lnTo>
                  <a:pt x="5207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41" name="Freeform 5541"/>
          <p:cNvSpPr/>
          <p:nvPr/>
        </p:nvSpPr>
        <p:spPr>
          <a:xfrm rot="-5400000">
            <a:off x="5142786" y="2013824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0" y="152400"/>
                </a:moveTo>
                <a:lnTo>
                  <a:pt x="520700" y="0"/>
                </a:lnTo>
                <a:lnTo>
                  <a:pt x="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42" name="Freeform 5542"/>
          <p:cNvSpPr/>
          <p:nvPr/>
        </p:nvSpPr>
        <p:spPr>
          <a:xfrm rot="-5400000">
            <a:off x="5122784" y="2019539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0" y="165100"/>
                </a:moveTo>
                <a:lnTo>
                  <a:pt x="0" y="152400"/>
                </a:lnTo>
                <a:lnTo>
                  <a:pt x="533400" y="0"/>
                </a:lnTo>
                <a:lnTo>
                  <a:pt x="533400" y="12700"/>
                </a:lnTo>
                <a:lnTo>
                  <a:pt x="0" y="16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43" name="Freeform 5543"/>
          <p:cNvSpPr/>
          <p:nvPr/>
        </p:nvSpPr>
        <p:spPr>
          <a:xfrm rot="-5400000">
            <a:off x="5019437" y="2167653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44" name="Freeform 5544"/>
          <p:cNvSpPr/>
          <p:nvPr/>
        </p:nvSpPr>
        <p:spPr>
          <a:xfrm rot="-5400000">
            <a:off x="5019437" y="2167653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45" name="Freeform 5545"/>
          <p:cNvSpPr/>
          <p:nvPr/>
        </p:nvSpPr>
        <p:spPr>
          <a:xfrm rot="-5400000">
            <a:off x="5019437" y="2167653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46" name="Freeform 5546"/>
          <p:cNvSpPr/>
          <p:nvPr/>
        </p:nvSpPr>
        <p:spPr>
          <a:xfrm rot="-5400000">
            <a:off x="5019437" y="2167653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47" name="Freeform 5547"/>
          <p:cNvSpPr/>
          <p:nvPr/>
        </p:nvSpPr>
        <p:spPr>
          <a:xfrm rot="-5400000">
            <a:off x="5019437" y="2167653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48" name="Freeform 5548"/>
          <p:cNvSpPr/>
          <p:nvPr/>
        </p:nvSpPr>
        <p:spPr>
          <a:xfrm rot="-5400000">
            <a:off x="5019437" y="2167653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49" name="Freeform 5549"/>
          <p:cNvSpPr/>
          <p:nvPr/>
        </p:nvSpPr>
        <p:spPr>
          <a:xfrm rot="-5400000">
            <a:off x="5019437" y="2167653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50" name="Freeform 5550"/>
          <p:cNvSpPr/>
          <p:nvPr/>
        </p:nvSpPr>
        <p:spPr>
          <a:xfrm rot="-5400000">
            <a:off x="5019437" y="2167653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51" name="Freeform 5551"/>
          <p:cNvSpPr/>
          <p:nvPr/>
        </p:nvSpPr>
        <p:spPr>
          <a:xfrm rot="-5400000">
            <a:off x="5019437" y="2167653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52" name="Freeform 5552"/>
          <p:cNvSpPr/>
          <p:nvPr/>
        </p:nvSpPr>
        <p:spPr>
          <a:xfrm rot="-5400000">
            <a:off x="5019198" y="2167891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41300" y="0"/>
                </a:moveTo>
                <a:lnTo>
                  <a:pt x="254000" y="0"/>
                </a:lnTo>
                <a:lnTo>
                  <a:pt x="0" y="482600"/>
                </a:lnTo>
                <a:lnTo>
                  <a:pt x="241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53" name="Freeform 5553"/>
          <p:cNvSpPr/>
          <p:nvPr/>
        </p:nvSpPr>
        <p:spPr>
          <a:xfrm rot="-5400000">
            <a:off x="5019437" y="2168129"/>
            <a:ext cx="9048" cy="18097"/>
          </a:xfrm>
          <a:custGeom>
            <a:avLst/>
            <a:gdLst/>
            <a:ahLst/>
            <a:cxnLst/>
            <a:rect l="0" t="0" r="0" b="0"/>
            <a:pathLst>
              <a:path w="241300" h="482600">
                <a:moveTo>
                  <a:pt x="241300" y="0"/>
                </a:moveTo>
                <a:lnTo>
                  <a:pt x="0" y="482600"/>
                </a:lnTo>
                <a:lnTo>
                  <a:pt x="241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54" name="Freeform 5554"/>
          <p:cNvSpPr/>
          <p:nvPr/>
        </p:nvSpPr>
        <p:spPr>
          <a:xfrm rot="-5400000">
            <a:off x="5019437" y="2168129"/>
            <a:ext cx="9048" cy="18097"/>
          </a:xfrm>
          <a:custGeom>
            <a:avLst/>
            <a:gdLst/>
            <a:ahLst/>
            <a:cxnLst/>
            <a:rect l="0" t="0" r="0" b="0"/>
            <a:pathLst>
              <a:path w="241300" h="482600">
                <a:moveTo>
                  <a:pt x="241300" y="0"/>
                </a:moveTo>
                <a:lnTo>
                  <a:pt x="0" y="482600"/>
                </a:lnTo>
                <a:lnTo>
                  <a:pt x="241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55" name="Freeform 5555"/>
          <p:cNvSpPr/>
          <p:nvPr/>
        </p:nvSpPr>
        <p:spPr>
          <a:xfrm rot="-5400000">
            <a:off x="5019437" y="2168129"/>
            <a:ext cx="9048" cy="18097"/>
          </a:xfrm>
          <a:custGeom>
            <a:avLst/>
            <a:gdLst/>
            <a:ahLst/>
            <a:cxnLst/>
            <a:rect l="0" t="0" r="0" b="0"/>
            <a:pathLst>
              <a:path w="241300" h="482600">
                <a:moveTo>
                  <a:pt x="241300" y="0"/>
                </a:moveTo>
                <a:lnTo>
                  <a:pt x="0" y="482600"/>
                </a:lnTo>
                <a:lnTo>
                  <a:pt x="241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56" name="Freeform 5556"/>
          <p:cNvSpPr/>
          <p:nvPr/>
        </p:nvSpPr>
        <p:spPr>
          <a:xfrm rot="-5400000">
            <a:off x="5019198" y="2168367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12700" y="482600"/>
                </a:ln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57" name="Freeform 5557"/>
          <p:cNvSpPr/>
          <p:nvPr/>
        </p:nvSpPr>
        <p:spPr>
          <a:xfrm rot="-5400000">
            <a:off x="5019198" y="2168367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58" name="Freeform 5558"/>
          <p:cNvSpPr/>
          <p:nvPr/>
        </p:nvSpPr>
        <p:spPr>
          <a:xfrm rot="-5400000">
            <a:off x="5019198" y="2168367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59" name="Freeform 5559"/>
          <p:cNvSpPr/>
          <p:nvPr/>
        </p:nvSpPr>
        <p:spPr>
          <a:xfrm rot="-5400000">
            <a:off x="5019198" y="2168367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60" name="Freeform 5560"/>
          <p:cNvSpPr/>
          <p:nvPr/>
        </p:nvSpPr>
        <p:spPr>
          <a:xfrm rot="-5400000">
            <a:off x="5019198" y="2168367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61" name="Freeform 5561"/>
          <p:cNvSpPr/>
          <p:nvPr/>
        </p:nvSpPr>
        <p:spPr>
          <a:xfrm rot="-5400000">
            <a:off x="5019198" y="2168367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62" name="Freeform 5562"/>
          <p:cNvSpPr/>
          <p:nvPr/>
        </p:nvSpPr>
        <p:spPr>
          <a:xfrm rot="-5400000">
            <a:off x="5019198" y="2168367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63" name="Freeform 5563"/>
          <p:cNvSpPr/>
          <p:nvPr/>
        </p:nvSpPr>
        <p:spPr>
          <a:xfrm rot="-5400000">
            <a:off x="5019198" y="2168367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64" name="Freeform 5564"/>
          <p:cNvSpPr/>
          <p:nvPr/>
        </p:nvSpPr>
        <p:spPr>
          <a:xfrm rot="-5400000">
            <a:off x="5019198" y="2168367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65" name="Freeform 5565"/>
          <p:cNvSpPr/>
          <p:nvPr/>
        </p:nvSpPr>
        <p:spPr>
          <a:xfrm rot="-5400000">
            <a:off x="5019198" y="2168367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66" name="Freeform 5566"/>
          <p:cNvSpPr/>
          <p:nvPr/>
        </p:nvSpPr>
        <p:spPr>
          <a:xfrm rot="-5400000">
            <a:off x="5019198" y="2168367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67" name="Freeform 5567"/>
          <p:cNvSpPr/>
          <p:nvPr/>
        </p:nvSpPr>
        <p:spPr>
          <a:xfrm rot="-5400000">
            <a:off x="5019198" y="2168367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68" name="Freeform 5568"/>
          <p:cNvSpPr/>
          <p:nvPr/>
        </p:nvSpPr>
        <p:spPr>
          <a:xfrm rot="-5400000">
            <a:off x="5019198" y="2168367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69" name="Freeform 5569"/>
          <p:cNvSpPr/>
          <p:nvPr/>
        </p:nvSpPr>
        <p:spPr>
          <a:xfrm rot="-5400000">
            <a:off x="5019198" y="2168367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70" name="Freeform 5570"/>
          <p:cNvSpPr/>
          <p:nvPr/>
        </p:nvSpPr>
        <p:spPr>
          <a:xfrm rot="-5400000">
            <a:off x="5019198" y="2168367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71" name="Freeform 5571"/>
          <p:cNvSpPr/>
          <p:nvPr/>
        </p:nvSpPr>
        <p:spPr>
          <a:xfrm rot="-5400000">
            <a:off x="5019198" y="2168367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72" name="Freeform 5572"/>
          <p:cNvSpPr/>
          <p:nvPr/>
        </p:nvSpPr>
        <p:spPr>
          <a:xfrm rot="-5400000">
            <a:off x="5019198" y="2168367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73" name="Freeform 5573"/>
          <p:cNvSpPr/>
          <p:nvPr/>
        </p:nvSpPr>
        <p:spPr>
          <a:xfrm rot="-5400000">
            <a:off x="5019198" y="2168367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74" name="Freeform 5574"/>
          <p:cNvSpPr/>
          <p:nvPr/>
        </p:nvSpPr>
        <p:spPr>
          <a:xfrm rot="-5400000">
            <a:off x="5019198" y="2168367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75" name="Freeform 5575"/>
          <p:cNvSpPr/>
          <p:nvPr/>
        </p:nvSpPr>
        <p:spPr>
          <a:xfrm rot="-5400000">
            <a:off x="5019198" y="2168367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76" name="Freeform 5576"/>
          <p:cNvSpPr/>
          <p:nvPr/>
        </p:nvSpPr>
        <p:spPr>
          <a:xfrm rot="-5400000">
            <a:off x="5019198" y="2168367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1270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77" name="Freeform 5577"/>
          <p:cNvSpPr/>
          <p:nvPr/>
        </p:nvSpPr>
        <p:spPr>
          <a:xfrm rot="-5400000">
            <a:off x="5019437" y="2168129"/>
            <a:ext cx="9048" cy="18097"/>
          </a:xfrm>
          <a:custGeom>
            <a:avLst/>
            <a:gdLst/>
            <a:ahLst/>
            <a:cxnLst/>
            <a:rect l="0" t="0" r="0" b="0"/>
            <a:pathLst>
              <a:path w="241300" h="482600">
                <a:moveTo>
                  <a:pt x="241300" y="0"/>
                </a:moveTo>
                <a:lnTo>
                  <a:pt x="0" y="482600"/>
                </a:lnTo>
                <a:lnTo>
                  <a:pt x="241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78" name="Freeform 5578"/>
          <p:cNvSpPr/>
          <p:nvPr/>
        </p:nvSpPr>
        <p:spPr>
          <a:xfrm rot="-5400000">
            <a:off x="5019437" y="2168129"/>
            <a:ext cx="9048" cy="18097"/>
          </a:xfrm>
          <a:custGeom>
            <a:avLst/>
            <a:gdLst/>
            <a:ahLst/>
            <a:cxnLst/>
            <a:rect l="0" t="0" r="0" b="0"/>
            <a:pathLst>
              <a:path w="241300" h="482600">
                <a:moveTo>
                  <a:pt x="241300" y="0"/>
                </a:moveTo>
                <a:lnTo>
                  <a:pt x="0" y="482600"/>
                </a:lnTo>
                <a:lnTo>
                  <a:pt x="241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79" name="Freeform 5579"/>
          <p:cNvSpPr/>
          <p:nvPr/>
        </p:nvSpPr>
        <p:spPr>
          <a:xfrm rot="-5400000">
            <a:off x="5028724" y="2149317"/>
            <a:ext cx="10001" cy="18573"/>
          </a:xfrm>
          <a:custGeom>
            <a:avLst/>
            <a:gdLst/>
            <a:ahLst/>
            <a:cxnLst/>
            <a:rect l="0" t="0" r="0" b="0"/>
            <a:pathLst>
              <a:path w="266700" h="495300">
                <a:moveTo>
                  <a:pt x="254000" y="0"/>
                </a:moveTo>
                <a:lnTo>
                  <a:pt x="266700" y="0"/>
                </a:lnTo>
                <a:lnTo>
                  <a:pt x="12700" y="495300"/>
                </a:ln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80" name="Freeform 5580"/>
          <p:cNvSpPr/>
          <p:nvPr/>
        </p:nvSpPr>
        <p:spPr>
          <a:xfrm rot="-5400000">
            <a:off x="5147548" y="2007156"/>
            <a:ext cx="1428" cy="1905"/>
          </a:xfrm>
          <a:custGeom>
            <a:avLst/>
            <a:gdLst/>
            <a:ahLst/>
            <a:cxnLst/>
            <a:rect l="0" t="0" r="0" b="0"/>
            <a:pathLst>
              <a:path w="38100" h="50800">
                <a:moveTo>
                  <a:pt x="38100" y="0"/>
                </a:moveTo>
                <a:lnTo>
                  <a:pt x="0" y="50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81" name="Freeform 5581"/>
          <p:cNvSpPr/>
          <p:nvPr/>
        </p:nvSpPr>
        <p:spPr>
          <a:xfrm rot="-5400000">
            <a:off x="5028486" y="2167653"/>
            <a:ext cx="19050" cy="10001"/>
          </a:xfrm>
          <a:custGeom>
            <a:avLst/>
            <a:gdLst/>
            <a:ahLst/>
            <a:cxnLst/>
            <a:rect l="0" t="0" r="0" b="0"/>
            <a:pathLst>
              <a:path w="508000" h="266700">
                <a:moveTo>
                  <a:pt x="508000" y="2667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82" name="Freeform 5582"/>
          <p:cNvSpPr/>
          <p:nvPr/>
        </p:nvSpPr>
        <p:spPr>
          <a:xfrm rot="-5400000">
            <a:off x="4999673" y="2027873"/>
            <a:ext cx="170497" cy="129540"/>
          </a:xfrm>
          <a:custGeom>
            <a:avLst/>
            <a:gdLst/>
            <a:ahLst/>
            <a:cxnLst/>
            <a:rect l="0" t="0" r="0" b="0"/>
            <a:pathLst>
              <a:path w="4546600" h="3454400">
                <a:moveTo>
                  <a:pt x="4546600" y="3390900"/>
                </a:moveTo>
                <a:lnTo>
                  <a:pt x="50800" y="0"/>
                </a:lnTo>
                <a:lnTo>
                  <a:pt x="12700" y="50800"/>
                </a:lnTo>
                <a:lnTo>
                  <a:pt x="4508500" y="3441700"/>
                </a:lnTo>
                <a:lnTo>
                  <a:pt x="4495800" y="3454400"/>
                </a:lnTo>
                <a:lnTo>
                  <a:pt x="0" y="63500"/>
                </a:lnTo>
                <a:lnTo>
                  <a:pt x="12700" y="50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83" name="Freeform 5583"/>
          <p:cNvSpPr/>
          <p:nvPr/>
        </p:nvSpPr>
        <p:spPr>
          <a:xfrm rot="-5400000">
            <a:off x="5069205" y="2077880"/>
            <a:ext cx="23812" cy="23812"/>
          </a:xfrm>
          <a:custGeom>
            <a:avLst/>
            <a:gdLst/>
            <a:ahLst/>
            <a:cxnLst/>
            <a:rect l="0" t="0" r="0" b="0"/>
            <a:pathLst>
              <a:path w="635000" h="635000">
                <a:moveTo>
                  <a:pt x="571500" y="508000"/>
                </a:moveTo>
                <a:lnTo>
                  <a:pt x="596900" y="457200"/>
                </a:lnTo>
                <a:lnTo>
                  <a:pt x="622300" y="406400"/>
                </a:lnTo>
                <a:lnTo>
                  <a:pt x="635000" y="342900"/>
                </a:lnTo>
                <a:lnTo>
                  <a:pt x="635000" y="279400"/>
                </a:lnTo>
                <a:lnTo>
                  <a:pt x="622300" y="228600"/>
                </a:lnTo>
                <a:lnTo>
                  <a:pt x="596900" y="165100"/>
                </a:lnTo>
                <a:lnTo>
                  <a:pt x="558800" y="114300"/>
                </a:lnTo>
                <a:lnTo>
                  <a:pt x="520700" y="76200"/>
                </a:lnTo>
                <a:lnTo>
                  <a:pt x="469900" y="38100"/>
                </a:lnTo>
                <a:lnTo>
                  <a:pt x="419100" y="12700"/>
                </a:lnTo>
                <a:lnTo>
                  <a:pt x="355600" y="0"/>
                </a:lnTo>
                <a:lnTo>
                  <a:pt x="292100" y="0"/>
                </a:lnTo>
                <a:lnTo>
                  <a:pt x="241300" y="12700"/>
                </a:lnTo>
                <a:lnTo>
                  <a:pt x="177800" y="38100"/>
                </a:lnTo>
                <a:lnTo>
                  <a:pt x="127000" y="63500"/>
                </a:lnTo>
                <a:lnTo>
                  <a:pt x="76200" y="101600"/>
                </a:lnTo>
                <a:lnTo>
                  <a:pt x="50800" y="152400"/>
                </a:lnTo>
                <a:lnTo>
                  <a:pt x="12700" y="203200"/>
                </a:lnTo>
                <a:lnTo>
                  <a:pt x="0" y="266700"/>
                </a:lnTo>
                <a:lnTo>
                  <a:pt x="0" y="330200"/>
                </a:lnTo>
                <a:lnTo>
                  <a:pt x="0" y="381000"/>
                </a:lnTo>
                <a:lnTo>
                  <a:pt x="25400" y="444500"/>
                </a:lnTo>
                <a:lnTo>
                  <a:pt x="50800" y="495300"/>
                </a:lnTo>
                <a:lnTo>
                  <a:pt x="88900" y="546100"/>
                </a:lnTo>
                <a:lnTo>
                  <a:pt x="139700" y="584200"/>
                </a:lnTo>
                <a:lnTo>
                  <a:pt x="190500" y="609600"/>
                </a:lnTo>
                <a:lnTo>
                  <a:pt x="241300" y="622300"/>
                </a:lnTo>
                <a:lnTo>
                  <a:pt x="304800" y="635000"/>
                </a:lnTo>
                <a:lnTo>
                  <a:pt x="368300" y="635000"/>
                </a:lnTo>
                <a:lnTo>
                  <a:pt x="419100" y="622300"/>
                </a:lnTo>
                <a:lnTo>
                  <a:pt x="482600" y="584200"/>
                </a:lnTo>
                <a:lnTo>
                  <a:pt x="533400" y="558800"/>
                </a:lnTo>
                <a:lnTo>
                  <a:pt x="571500" y="508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84" name="Freeform 5584"/>
          <p:cNvSpPr/>
          <p:nvPr/>
        </p:nvSpPr>
        <p:spPr>
          <a:xfrm rot="-5400000">
            <a:off x="5073968" y="2082642"/>
            <a:ext cx="14287" cy="14287"/>
          </a:xfrm>
          <a:custGeom>
            <a:avLst/>
            <a:gdLst/>
            <a:ahLst/>
            <a:cxnLst/>
            <a:rect l="0" t="0" r="0" b="0"/>
            <a:pathLst>
              <a:path w="381000" h="381000">
                <a:moveTo>
                  <a:pt x="342900" y="304800"/>
                </a:moveTo>
                <a:lnTo>
                  <a:pt x="355600" y="279400"/>
                </a:lnTo>
                <a:lnTo>
                  <a:pt x="381000" y="241300"/>
                </a:lnTo>
                <a:lnTo>
                  <a:pt x="381000" y="203200"/>
                </a:lnTo>
                <a:lnTo>
                  <a:pt x="381000" y="165100"/>
                </a:lnTo>
                <a:lnTo>
                  <a:pt x="368300" y="139700"/>
                </a:lnTo>
                <a:lnTo>
                  <a:pt x="355600" y="101600"/>
                </a:lnTo>
                <a:lnTo>
                  <a:pt x="342900" y="63500"/>
                </a:lnTo>
                <a:lnTo>
                  <a:pt x="317500" y="38100"/>
                </a:lnTo>
                <a:lnTo>
                  <a:pt x="279400" y="25400"/>
                </a:lnTo>
                <a:lnTo>
                  <a:pt x="254000" y="12700"/>
                </a:lnTo>
                <a:lnTo>
                  <a:pt x="215900" y="0"/>
                </a:lnTo>
                <a:lnTo>
                  <a:pt x="177800" y="0"/>
                </a:lnTo>
                <a:lnTo>
                  <a:pt x="139700" y="0"/>
                </a:lnTo>
                <a:lnTo>
                  <a:pt x="101600" y="12700"/>
                </a:lnTo>
                <a:lnTo>
                  <a:pt x="76200" y="38100"/>
                </a:lnTo>
                <a:lnTo>
                  <a:pt x="50800" y="63500"/>
                </a:lnTo>
                <a:lnTo>
                  <a:pt x="25400" y="88900"/>
                </a:lnTo>
                <a:lnTo>
                  <a:pt x="12700" y="127000"/>
                </a:lnTo>
                <a:lnTo>
                  <a:pt x="0" y="152400"/>
                </a:lnTo>
                <a:lnTo>
                  <a:pt x="0" y="190500"/>
                </a:lnTo>
                <a:lnTo>
                  <a:pt x="0" y="228600"/>
                </a:lnTo>
                <a:lnTo>
                  <a:pt x="12700" y="266700"/>
                </a:lnTo>
                <a:lnTo>
                  <a:pt x="25400" y="304800"/>
                </a:lnTo>
                <a:lnTo>
                  <a:pt x="50800" y="330200"/>
                </a:lnTo>
                <a:lnTo>
                  <a:pt x="76200" y="355600"/>
                </a:lnTo>
                <a:lnTo>
                  <a:pt x="114300" y="368300"/>
                </a:lnTo>
                <a:lnTo>
                  <a:pt x="152400" y="381000"/>
                </a:lnTo>
                <a:lnTo>
                  <a:pt x="177800" y="381000"/>
                </a:lnTo>
                <a:lnTo>
                  <a:pt x="215900" y="381000"/>
                </a:lnTo>
                <a:lnTo>
                  <a:pt x="254000" y="368300"/>
                </a:lnTo>
                <a:lnTo>
                  <a:pt x="292100" y="355600"/>
                </a:lnTo>
                <a:lnTo>
                  <a:pt x="317500" y="330200"/>
                </a:lnTo>
                <a:lnTo>
                  <a:pt x="342900" y="304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85" name="Freeform 5585"/>
          <p:cNvSpPr/>
          <p:nvPr/>
        </p:nvSpPr>
        <p:spPr>
          <a:xfrm rot="-5400000">
            <a:off x="5079206" y="2087881"/>
            <a:ext cx="3810" cy="3810"/>
          </a:xfrm>
          <a:custGeom>
            <a:avLst/>
            <a:gdLst/>
            <a:ahLst/>
            <a:cxnLst/>
            <a:rect l="0" t="0" r="0" b="0"/>
            <a:pathLst>
              <a:path w="101600" h="101600">
                <a:moveTo>
                  <a:pt x="63500" y="0"/>
                </a:moveTo>
                <a:lnTo>
                  <a:pt x="88900" y="25400"/>
                </a:lnTo>
                <a:lnTo>
                  <a:pt x="101600" y="50800"/>
                </a:lnTo>
                <a:lnTo>
                  <a:pt x="88900" y="88900"/>
                </a:lnTo>
                <a:lnTo>
                  <a:pt x="63500" y="101600"/>
                </a:lnTo>
                <a:lnTo>
                  <a:pt x="25400" y="101600"/>
                </a:lnTo>
                <a:lnTo>
                  <a:pt x="0" y="76200"/>
                </a:lnTo>
                <a:lnTo>
                  <a:pt x="0" y="50800"/>
                </a:lnTo>
                <a:lnTo>
                  <a:pt x="12700" y="25400"/>
                </a:lnTo>
                <a:lnTo>
                  <a:pt x="38100" y="0"/>
                </a:lnTo>
                <a:lnTo>
                  <a:pt x="63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86" name="Freeform 5586"/>
          <p:cNvSpPr/>
          <p:nvPr/>
        </p:nvSpPr>
        <p:spPr>
          <a:xfrm rot="-5400000">
            <a:off x="8200311" y="1894285"/>
            <a:ext cx="3810" cy="1428"/>
          </a:xfrm>
          <a:custGeom>
            <a:avLst/>
            <a:gdLst/>
            <a:ahLst/>
            <a:cxnLst/>
            <a:rect l="0" t="0" r="0" b="0"/>
            <a:pathLst>
              <a:path w="101600" h="38100">
                <a:moveTo>
                  <a:pt x="101600" y="0"/>
                </a:moveTo>
                <a:lnTo>
                  <a:pt x="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87" name="Freeform 5587"/>
          <p:cNvSpPr/>
          <p:nvPr/>
        </p:nvSpPr>
        <p:spPr>
          <a:xfrm rot="-5400000">
            <a:off x="8201739" y="1893333"/>
            <a:ext cx="1428" cy="3810"/>
          </a:xfrm>
          <a:custGeom>
            <a:avLst/>
            <a:gdLst/>
            <a:ahLst/>
            <a:cxnLst/>
            <a:rect l="0" t="0" r="0" b="0"/>
            <a:pathLst>
              <a:path w="38100" h="101600">
                <a:moveTo>
                  <a:pt x="38100" y="1016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88" name="Freeform 5588"/>
          <p:cNvSpPr/>
          <p:nvPr/>
        </p:nvSpPr>
        <p:spPr>
          <a:xfrm rot="-5400000">
            <a:off x="8168640" y="1810703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12700"/>
                </a:moveTo>
                <a:lnTo>
                  <a:pt x="0" y="0"/>
                </a:lnTo>
                <a:lnTo>
                  <a:pt x="1270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89" name="Freeform 5589"/>
          <p:cNvSpPr/>
          <p:nvPr/>
        </p:nvSpPr>
        <p:spPr>
          <a:xfrm rot="-5400000">
            <a:off x="8168402" y="1810465"/>
            <a:ext cx="476" cy="952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12700"/>
                </a:moveTo>
                <a:lnTo>
                  <a:pt x="0" y="0"/>
                </a:lnTo>
                <a:lnTo>
                  <a:pt x="0" y="12700"/>
                </a:lnTo>
                <a:lnTo>
                  <a:pt x="12700" y="254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90" name="Freeform 5590"/>
          <p:cNvSpPr/>
          <p:nvPr/>
        </p:nvSpPr>
        <p:spPr>
          <a:xfrm rot="-5400000">
            <a:off x="8168402" y="1810941"/>
            <a:ext cx="0" cy="476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91" name="Freeform 5591"/>
          <p:cNvSpPr/>
          <p:nvPr/>
        </p:nvSpPr>
        <p:spPr>
          <a:xfrm rot="-5400000">
            <a:off x="8166974" y="1798083"/>
            <a:ext cx="18573" cy="10477"/>
          </a:xfrm>
          <a:custGeom>
            <a:avLst/>
            <a:gdLst/>
            <a:ahLst/>
            <a:cxnLst/>
            <a:rect l="0" t="0" r="0" b="0"/>
            <a:pathLst>
              <a:path w="495300" h="279400">
                <a:moveTo>
                  <a:pt x="228600" y="152400"/>
                </a:moveTo>
                <a:lnTo>
                  <a:pt x="495300" y="0"/>
                </a:lnTo>
                <a:lnTo>
                  <a:pt x="139700" y="203200"/>
                </a:lnTo>
                <a:lnTo>
                  <a:pt x="228600" y="152400"/>
                </a:lnTo>
                <a:lnTo>
                  <a:pt x="88900" y="228600"/>
                </a:lnTo>
                <a:lnTo>
                  <a:pt x="50800" y="254000"/>
                </a:lnTo>
                <a:lnTo>
                  <a:pt x="0" y="279400"/>
                </a:lnTo>
                <a:lnTo>
                  <a:pt x="12700" y="266700"/>
                </a:lnTo>
                <a:lnTo>
                  <a:pt x="139700" y="203200"/>
                </a:lnTo>
                <a:lnTo>
                  <a:pt x="2286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92" name="Freeform 5592"/>
          <p:cNvSpPr/>
          <p:nvPr/>
        </p:nvSpPr>
        <p:spPr>
          <a:xfrm rot="-5400000">
            <a:off x="8188642" y="1881665"/>
            <a:ext cx="952" cy="21907"/>
          </a:xfrm>
          <a:custGeom>
            <a:avLst/>
            <a:gdLst/>
            <a:ahLst/>
            <a:cxnLst/>
            <a:rect l="0" t="0" r="0" b="0"/>
            <a:pathLst>
              <a:path w="25400" h="584200">
                <a:moveTo>
                  <a:pt x="12700" y="342900"/>
                </a:moveTo>
                <a:lnTo>
                  <a:pt x="25400" y="0"/>
                </a:lnTo>
                <a:lnTo>
                  <a:pt x="12700" y="406400"/>
                </a:lnTo>
                <a:lnTo>
                  <a:pt x="12700" y="342900"/>
                </a:lnTo>
                <a:lnTo>
                  <a:pt x="0" y="508000"/>
                </a:lnTo>
                <a:lnTo>
                  <a:pt x="0" y="546100"/>
                </a:lnTo>
                <a:lnTo>
                  <a:pt x="0" y="584200"/>
                </a:lnTo>
                <a:lnTo>
                  <a:pt x="0" y="558800"/>
                </a:lnTo>
                <a:lnTo>
                  <a:pt x="12700" y="406400"/>
                </a:lnTo>
                <a:lnTo>
                  <a:pt x="1270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93" name="Freeform 5593"/>
          <p:cNvSpPr/>
          <p:nvPr/>
        </p:nvSpPr>
        <p:spPr>
          <a:xfrm rot="-5400000">
            <a:off x="8186737" y="1864043"/>
            <a:ext cx="952" cy="15240"/>
          </a:xfrm>
          <a:custGeom>
            <a:avLst/>
            <a:gdLst/>
            <a:ahLst/>
            <a:cxnLst/>
            <a:rect l="0" t="0" r="0" b="0"/>
            <a:pathLst>
              <a:path w="25400" h="406400">
                <a:moveTo>
                  <a:pt x="25400" y="0"/>
                </a:moveTo>
                <a:lnTo>
                  <a:pt x="0" y="406400"/>
                </a:lnTo>
                <a:lnTo>
                  <a:pt x="0" y="330200"/>
                </a:lnTo>
                <a:lnTo>
                  <a:pt x="25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94" name="Freeform 5594"/>
          <p:cNvSpPr/>
          <p:nvPr/>
        </p:nvSpPr>
        <p:spPr>
          <a:xfrm rot="-5400000">
            <a:off x="8196262" y="1867854"/>
            <a:ext cx="476" cy="9048"/>
          </a:xfrm>
          <a:custGeom>
            <a:avLst/>
            <a:gdLst/>
            <a:ahLst/>
            <a:cxnLst/>
            <a:rect l="0" t="0" r="0" b="0"/>
            <a:pathLst>
              <a:path w="12700" h="241300">
                <a:moveTo>
                  <a:pt x="12700" y="76200"/>
                </a:moveTo>
                <a:lnTo>
                  <a:pt x="0" y="215900"/>
                </a:lnTo>
                <a:lnTo>
                  <a:pt x="0" y="241300"/>
                </a:lnTo>
                <a:lnTo>
                  <a:pt x="0" y="203200"/>
                </a:lnTo>
                <a:lnTo>
                  <a:pt x="12700" y="177800"/>
                </a:lnTo>
                <a:lnTo>
                  <a:pt x="12700" y="0"/>
                </a:lnTo>
                <a:lnTo>
                  <a:pt x="12700" y="76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95" name="Freeform 5595"/>
          <p:cNvSpPr/>
          <p:nvPr/>
        </p:nvSpPr>
        <p:spPr>
          <a:xfrm rot="-5400000">
            <a:off x="8168640" y="1881188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0"/>
                </a:moveTo>
                <a:lnTo>
                  <a:pt x="5588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96" name="Freeform 5596"/>
          <p:cNvSpPr/>
          <p:nvPr/>
        </p:nvSpPr>
        <p:spPr>
          <a:xfrm rot="-5400000">
            <a:off x="8168640" y="1881188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0"/>
                </a:moveTo>
                <a:lnTo>
                  <a:pt x="5588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97" name="Freeform 5597"/>
          <p:cNvSpPr/>
          <p:nvPr/>
        </p:nvSpPr>
        <p:spPr>
          <a:xfrm rot="-5400000">
            <a:off x="8168640" y="1881188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0"/>
                </a:moveTo>
                <a:lnTo>
                  <a:pt x="5588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98" name="Freeform 5598"/>
          <p:cNvSpPr/>
          <p:nvPr/>
        </p:nvSpPr>
        <p:spPr>
          <a:xfrm rot="-5400000">
            <a:off x="8168640" y="1881188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0"/>
                </a:moveTo>
                <a:lnTo>
                  <a:pt x="5588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99" name="Freeform 5599"/>
          <p:cNvSpPr/>
          <p:nvPr/>
        </p:nvSpPr>
        <p:spPr>
          <a:xfrm rot="-5400000">
            <a:off x="8168640" y="1881188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0"/>
                </a:moveTo>
                <a:lnTo>
                  <a:pt x="5588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00" name="Freeform 5600"/>
          <p:cNvSpPr/>
          <p:nvPr/>
        </p:nvSpPr>
        <p:spPr>
          <a:xfrm rot="-5400000">
            <a:off x="8168402" y="1880950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0" y="0"/>
                </a:moveTo>
                <a:lnTo>
                  <a:pt x="0" y="12700"/>
                </a:lnTo>
                <a:lnTo>
                  <a:pt x="558800" y="38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01" name="Freeform 5601"/>
          <p:cNvSpPr/>
          <p:nvPr/>
        </p:nvSpPr>
        <p:spPr>
          <a:xfrm rot="-5400000">
            <a:off x="8168402" y="1880950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0" y="0"/>
                </a:moveTo>
                <a:lnTo>
                  <a:pt x="558800" y="38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02" name="Freeform 5602"/>
          <p:cNvSpPr/>
          <p:nvPr/>
        </p:nvSpPr>
        <p:spPr>
          <a:xfrm rot="-5400000">
            <a:off x="8168402" y="1880950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0" y="0"/>
                </a:moveTo>
                <a:lnTo>
                  <a:pt x="558800" y="38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03" name="Freeform 5603"/>
          <p:cNvSpPr/>
          <p:nvPr/>
        </p:nvSpPr>
        <p:spPr>
          <a:xfrm rot="-5400000">
            <a:off x="8168402" y="1880950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0" y="0"/>
                </a:moveTo>
                <a:lnTo>
                  <a:pt x="558800" y="38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04" name="Freeform 5604"/>
          <p:cNvSpPr/>
          <p:nvPr/>
        </p:nvSpPr>
        <p:spPr>
          <a:xfrm rot="-5400000">
            <a:off x="8168402" y="1880950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0" y="0"/>
                </a:moveTo>
                <a:lnTo>
                  <a:pt x="558800" y="38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05" name="Freeform 5605"/>
          <p:cNvSpPr/>
          <p:nvPr/>
        </p:nvSpPr>
        <p:spPr>
          <a:xfrm rot="-5400000">
            <a:off x="8168402" y="1880950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0" y="0"/>
                </a:moveTo>
                <a:lnTo>
                  <a:pt x="558800" y="38100"/>
                </a:lnTo>
                <a:lnTo>
                  <a:pt x="5588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06" name="Freeform 5606"/>
          <p:cNvSpPr/>
          <p:nvPr/>
        </p:nvSpPr>
        <p:spPr>
          <a:xfrm rot="-5400000">
            <a:off x="8168164" y="1881188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0"/>
                </a:moveTo>
                <a:lnTo>
                  <a:pt x="5588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07" name="Freeform 5607"/>
          <p:cNvSpPr/>
          <p:nvPr/>
        </p:nvSpPr>
        <p:spPr>
          <a:xfrm rot="-5400000">
            <a:off x="8168164" y="1881188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0"/>
                </a:moveTo>
                <a:lnTo>
                  <a:pt x="5588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08" name="Freeform 5608"/>
          <p:cNvSpPr/>
          <p:nvPr/>
        </p:nvSpPr>
        <p:spPr>
          <a:xfrm rot="-5400000">
            <a:off x="8168164" y="1881188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0"/>
                </a:moveTo>
                <a:lnTo>
                  <a:pt x="5588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09" name="Freeform 5609"/>
          <p:cNvSpPr/>
          <p:nvPr/>
        </p:nvSpPr>
        <p:spPr>
          <a:xfrm rot="-5400000">
            <a:off x="8168164" y="1881188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0"/>
                </a:moveTo>
                <a:lnTo>
                  <a:pt x="5588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10" name="Freeform 5610"/>
          <p:cNvSpPr/>
          <p:nvPr/>
        </p:nvSpPr>
        <p:spPr>
          <a:xfrm rot="-5400000">
            <a:off x="8168164" y="1881188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0"/>
                </a:moveTo>
                <a:lnTo>
                  <a:pt x="5588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11" name="Freeform 5611"/>
          <p:cNvSpPr/>
          <p:nvPr/>
        </p:nvSpPr>
        <p:spPr>
          <a:xfrm rot="-5400000">
            <a:off x="8168164" y="1881188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0"/>
                </a:moveTo>
                <a:lnTo>
                  <a:pt x="5588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12" name="Freeform 5612"/>
          <p:cNvSpPr/>
          <p:nvPr/>
        </p:nvSpPr>
        <p:spPr>
          <a:xfrm rot="-5400000">
            <a:off x="8168164" y="1881188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0"/>
                </a:moveTo>
                <a:lnTo>
                  <a:pt x="5588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13" name="Freeform 5613"/>
          <p:cNvSpPr/>
          <p:nvPr/>
        </p:nvSpPr>
        <p:spPr>
          <a:xfrm rot="-5400000">
            <a:off x="8168164" y="1881188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0"/>
                </a:moveTo>
                <a:lnTo>
                  <a:pt x="5588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14" name="Freeform 5614"/>
          <p:cNvSpPr/>
          <p:nvPr/>
        </p:nvSpPr>
        <p:spPr>
          <a:xfrm rot="-5400000">
            <a:off x="8168164" y="1881188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0"/>
                </a:moveTo>
                <a:lnTo>
                  <a:pt x="5588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15" name="Freeform 5615"/>
          <p:cNvSpPr/>
          <p:nvPr/>
        </p:nvSpPr>
        <p:spPr>
          <a:xfrm rot="-5400000">
            <a:off x="8168164" y="1881188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0"/>
                </a:moveTo>
                <a:lnTo>
                  <a:pt x="5588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16" name="Freeform 5616"/>
          <p:cNvSpPr/>
          <p:nvPr/>
        </p:nvSpPr>
        <p:spPr>
          <a:xfrm rot="-5400000">
            <a:off x="8168164" y="1881188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0"/>
                </a:moveTo>
                <a:lnTo>
                  <a:pt x="5588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17" name="Freeform 5617"/>
          <p:cNvSpPr/>
          <p:nvPr/>
        </p:nvSpPr>
        <p:spPr>
          <a:xfrm rot="-5400000">
            <a:off x="8168164" y="1881188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0"/>
                </a:moveTo>
                <a:lnTo>
                  <a:pt x="5588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18" name="Freeform 5618"/>
          <p:cNvSpPr/>
          <p:nvPr/>
        </p:nvSpPr>
        <p:spPr>
          <a:xfrm rot="-5400000">
            <a:off x="8168164" y="1881188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0"/>
                </a:moveTo>
                <a:lnTo>
                  <a:pt x="5588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19" name="Freeform 5619"/>
          <p:cNvSpPr/>
          <p:nvPr/>
        </p:nvSpPr>
        <p:spPr>
          <a:xfrm rot="-5400000">
            <a:off x="8168164" y="1881188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0"/>
                </a:moveTo>
                <a:lnTo>
                  <a:pt x="5588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20" name="Freeform 5620"/>
          <p:cNvSpPr/>
          <p:nvPr/>
        </p:nvSpPr>
        <p:spPr>
          <a:xfrm rot="-5400000">
            <a:off x="8168164" y="1881188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0"/>
                </a:moveTo>
                <a:lnTo>
                  <a:pt x="5588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21" name="Freeform 5621"/>
          <p:cNvSpPr/>
          <p:nvPr/>
        </p:nvSpPr>
        <p:spPr>
          <a:xfrm rot="-5400000">
            <a:off x="8168164" y="1881188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0"/>
                </a:moveTo>
                <a:lnTo>
                  <a:pt x="5588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22" name="Freeform 5622"/>
          <p:cNvSpPr/>
          <p:nvPr/>
        </p:nvSpPr>
        <p:spPr>
          <a:xfrm rot="-5400000">
            <a:off x="8168164" y="1881188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0"/>
                </a:moveTo>
                <a:lnTo>
                  <a:pt x="5588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23" name="Freeform 5623"/>
          <p:cNvSpPr/>
          <p:nvPr/>
        </p:nvSpPr>
        <p:spPr>
          <a:xfrm rot="-5400000">
            <a:off x="8168164" y="1881188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0"/>
                </a:moveTo>
                <a:lnTo>
                  <a:pt x="5588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24" name="Freeform 5624"/>
          <p:cNvSpPr/>
          <p:nvPr/>
        </p:nvSpPr>
        <p:spPr>
          <a:xfrm rot="-5400000">
            <a:off x="8168164" y="1881188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0"/>
                </a:moveTo>
                <a:lnTo>
                  <a:pt x="5588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25" name="Freeform 5625"/>
          <p:cNvSpPr/>
          <p:nvPr/>
        </p:nvSpPr>
        <p:spPr>
          <a:xfrm rot="-5400000">
            <a:off x="8168164" y="1881188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0"/>
                </a:moveTo>
                <a:lnTo>
                  <a:pt x="5588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26" name="Freeform 5626"/>
          <p:cNvSpPr/>
          <p:nvPr/>
        </p:nvSpPr>
        <p:spPr>
          <a:xfrm rot="-5400000">
            <a:off x="8168164" y="1881188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0"/>
                </a:moveTo>
                <a:lnTo>
                  <a:pt x="5588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27" name="Freeform 5627"/>
          <p:cNvSpPr/>
          <p:nvPr/>
        </p:nvSpPr>
        <p:spPr>
          <a:xfrm rot="-5400000">
            <a:off x="8168164" y="1881188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0" y="0"/>
                </a:moveTo>
                <a:lnTo>
                  <a:pt x="5588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28" name="Freeform 5628"/>
          <p:cNvSpPr/>
          <p:nvPr/>
        </p:nvSpPr>
        <p:spPr>
          <a:xfrm rot="-5400000">
            <a:off x="8168402" y="1880950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0" y="0"/>
                </a:moveTo>
                <a:lnTo>
                  <a:pt x="558800" y="25400"/>
                </a:lnTo>
                <a:lnTo>
                  <a:pt x="558800" y="38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29" name="Freeform 5629"/>
          <p:cNvSpPr/>
          <p:nvPr/>
        </p:nvSpPr>
        <p:spPr>
          <a:xfrm rot="-5400000">
            <a:off x="8168402" y="1880950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0" y="0"/>
                </a:moveTo>
                <a:lnTo>
                  <a:pt x="558800" y="38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30" name="Freeform 5630"/>
          <p:cNvSpPr/>
          <p:nvPr/>
        </p:nvSpPr>
        <p:spPr>
          <a:xfrm rot="-5400000">
            <a:off x="8168402" y="1880950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0" y="0"/>
                </a:moveTo>
                <a:lnTo>
                  <a:pt x="558800" y="38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31" name="Freeform 5631"/>
          <p:cNvSpPr/>
          <p:nvPr/>
        </p:nvSpPr>
        <p:spPr>
          <a:xfrm rot="-5400000">
            <a:off x="8189834" y="1881903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0" y="0"/>
                </a:moveTo>
                <a:lnTo>
                  <a:pt x="0" y="25400"/>
                </a:lnTo>
                <a:lnTo>
                  <a:pt x="546100" y="50800"/>
                </a:lnTo>
                <a:lnTo>
                  <a:pt x="5461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32" name="Freeform 5632"/>
          <p:cNvSpPr/>
          <p:nvPr/>
        </p:nvSpPr>
        <p:spPr>
          <a:xfrm rot="-5400000">
            <a:off x="8192214" y="1892856"/>
            <a:ext cx="7620" cy="19526"/>
          </a:xfrm>
          <a:custGeom>
            <a:avLst/>
            <a:gdLst/>
            <a:ahLst/>
            <a:cxnLst/>
            <a:rect l="0" t="0" r="0" b="0"/>
            <a:pathLst>
              <a:path w="203200" h="520700">
                <a:moveTo>
                  <a:pt x="114300" y="279400"/>
                </a:moveTo>
                <a:lnTo>
                  <a:pt x="0" y="0"/>
                </a:lnTo>
                <a:lnTo>
                  <a:pt x="152400" y="381000"/>
                </a:lnTo>
                <a:lnTo>
                  <a:pt x="114300" y="279400"/>
                </a:lnTo>
                <a:lnTo>
                  <a:pt x="165100" y="419100"/>
                </a:lnTo>
                <a:lnTo>
                  <a:pt x="177800" y="457200"/>
                </a:lnTo>
                <a:lnTo>
                  <a:pt x="203200" y="520700"/>
                </a:lnTo>
                <a:lnTo>
                  <a:pt x="203200" y="508000"/>
                </a:lnTo>
                <a:lnTo>
                  <a:pt x="152400" y="381000"/>
                </a:lnTo>
                <a:lnTo>
                  <a:pt x="114300" y="279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33" name="Freeform 5633"/>
          <p:cNvSpPr/>
          <p:nvPr/>
        </p:nvSpPr>
        <p:spPr>
          <a:xfrm rot="-5400000">
            <a:off x="8198167" y="1915478"/>
            <a:ext cx="5715" cy="14287"/>
          </a:xfrm>
          <a:custGeom>
            <a:avLst/>
            <a:gdLst/>
            <a:ahLst/>
            <a:cxnLst/>
            <a:rect l="0" t="0" r="0" b="0"/>
            <a:pathLst>
              <a:path w="152400" h="381000">
                <a:moveTo>
                  <a:pt x="0" y="0"/>
                </a:moveTo>
                <a:lnTo>
                  <a:pt x="152400" y="381000"/>
                </a:lnTo>
                <a:lnTo>
                  <a:pt x="101600" y="279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34" name="Freeform 5634"/>
          <p:cNvSpPr/>
          <p:nvPr/>
        </p:nvSpPr>
        <p:spPr>
          <a:xfrm rot="-5400000">
            <a:off x="8206978" y="1915240"/>
            <a:ext cx="3810" cy="9048"/>
          </a:xfrm>
          <a:custGeom>
            <a:avLst/>
            <a:gdLst/>
            <a:ahLst/>
            <a:cxnLst/>
            <a:rect l="0" t="0" r="0" b="0"/>
            <a:pathLst>
              <a:path w="101600" h="241300">
                <a:moveTo>
                  <a:pt x="50800" y="101600"/>
                </a:moveTo>
                <a:lnTo>
                  <a:pt x="101600" y="228600"/>
                </a:lnTo>
                <a:lnTo>
                  <a:pt x="101600" y="241300"/>
                </a:lnTo>
                <a:lnTo>
                  <a:pt x="76200" y="177800"/>
                </a:lnTo>
                <a:lnTo>
                  <a:pt x="63500" y="139700"/>
                </a:lnTo>
                <a:lnTo>
                  <a:pt x="0" y="0"/>
                </a:lnTo>
                <a:lnTo>
                  <a:pt x="50800" y="101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35" name="Freeform 5635"/>
          <p:cNvSpPr/>
          <p:nvPr/>
        </p:nvSpPr>
        <p:spPr>
          <a:xfrm rot="-5400000">
            <a:off x="8181023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36" name="Freeform 5636"/>
          <p:cNvSpPr/>
          <p:nvPr/>
        </p:nvSpPr>
        <p:spPr>
          <a:xfrm rot="-5400000">
            <a:off x="8181023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37" name="Freeform 5637"/>
          <p:cNvSpPr/>
          <p:nvPr/>
        </p:nvSpPr>
        <p:spPr>
          <a:xfrm rot="-5400000">
            <a:off x="8181023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38" name="Freeform 5638"/>
          <p:cNvSpPr/>
          <p:nvPr/>
        </p:nvSpPr>
        <p:spPr>
          <a:xfrm rot="-5400000">
            <a:off x="8181023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39" name="Freeform 5639"/>
          <p:cNvSpPr/>
          <p:nvPr/>
        </p:nvSpPr>
        <p:spPr>
          <a:xfrm rot="-5400000">
            <a:off x="8181023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40" name="Freeform 5640"/>
          <p:cNvSpPr/>
          <p:nvPr/>
        </p:nvSpPr>
        <p:spPr>
          <a:xfrm rot="-5400000">
            <a:off x="8181023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41" name="Freeform 5641"/>
          <p:cNvSpPr/>
          <p:nvPr/>
        </p:nvSpPr>
        <p:spPr>
          <a:xfrm rot="-5400000">
            <a:off x="8180785" y="1911906"/>
            <a:ext cx="19050" cy="8096"/>
          </a:xfrm>
          <a:custGeom>
            <a:avLst/>
            <a:gdLst/>
            <a:ahLst/>
            <a:cxnLst/>
            <a:rect l="0" t="0" r="0" b="0"/>
            <a:pathLst>
              <a:path w="508000" h="215900">
                <a:moveTo>
                  <a:pt x="508000" y="0"/>
                </a:moveTo>
                <a:lnTo>
                  <a:pt x="508000" y="12700"/>
                </a:lnTo>
                <a:lnTo>
                  <a:pt x="0" y="215900"/>
                </a:ln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42" name="Freeform 5642"/>
          <p:cNvSpPr/>
          <p:nvPr/>
        </p:nvSpPr>
        <p:spPr>
          <a:xfrm rot="-5400000">
            <a:off x="8180547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43" name="Freeform 5643"/>
          <p:cNvSpPr/>
          <p:nvPr/>
        </p:nvSpPr>
        <p:spPr>
          <a:xfrm rot="-5400000">
            <a:off x="8180547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44" name="Freeform 5644"/>
          <p:cNvSpPr/>
          <p:nvPr/>
        </p:nvSpPr>
        <p:spPr>
          <a:xfrm rot="-5400000">
            <a:off x="8180547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45" name="Freeform 5645"/>
          <p:cNvSpPr/>
          <p:nvPr/>
        </p:nvSpPr>
        <p:spPr>
          <a:xfrm rot="-5400000">
            <a:off x="8180547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46" name="Freeform 5646"/>
          <p:cNvSpPr/>
          <p:nvPr/>
        </p:nvSpPr>
        <p:spPr>
          <a:xfrm rot="-5400000">
            <a:off x="8180547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47" name="Freeform 5647"/>
          <p:cNvSpPr/>
          <p:nvPr/>
        </p:nvSpPr>
        <p:spPr>
          <a:xfrm rot="-5400000">
            <a:off x="8180547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48" name="Freeform 5648"/>
          <p:cNvSpPr/>
          <p:nvPr/>
        </p:nvSpPr>
        <p:spPr>
          <a:xfrm rot="-5400000">
            <a:off x="8180547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49" name="Freeform 5649"/>
          <p:cNvSpPr/>
          <p:nvPr/>
        </p:nvSpPr>
        <p:spPr>
          <a:xfrm rot="-5400000">
            <a:off x="8180547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50" name="Freeform 5650"/>
          <p:cNvSpPr/>
          <p:nvPr/>
        </p:nvSpPr>
        <p:spPr>
          <a:xfrm rot="-5400000">
            <a:off x="8180547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51" name="Freeform 5651"/>
          <p:cNvSpPr/>
          <p:nvPr/>
        </p:nvSpPr>
        <p:spPr>
          <a:xfrm rot="-5400000">
            <a:off x="8180547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52" name="Freeform 5652"/>
          <p:cNvSpPr/>
          <p:nvPr/>
        </p:nvSpPr>
        <p:spPr>
          <a:xfrm rot="-5400000">
            <a:off x="8180547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53" name="Freeform 5653"/>
          <p:cNvSpPr/>
          <p:nvPr/>
        </p:nvSpPr>
        <p:spPr>
          <a:xfrm rot="-5400000">
            <a:off x="8180547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54" name="Freeform 5654"/>
          <p:cNvSpPr/>
          <p:nvPr/>
        </p:nvSpPr>
        <p:spPr>
          <a:xfrm rot="-5400000">
            <a:off x="8180547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55" name="Freeform 5655"/>
          <p:cNvSpPr/>
          <p:nvPr/>
        </p:nvSpPr>
        <p:spPr>
          <a:xfrm rot="-5400000">
            <a:off x="8180547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56" name="Freeform 5656"/>
          <p:cNvSpPr/>
          <p:nvPr/>
        </p:nvSpPr>
        <p:spPr>
          <a:xfrm rot="-5400000">
            <a:off x="8180547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57" name="Freeform 5657"/>
          <p:cNvSpPr/>
          <p:nvPr/>
        </p:nvSpPr>
        <p:spPr>
          <a:xfrm rot="-5400000">
            <a:off x="8180547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58" name="Freeform 5658"/>
          <p:cNvSpPr/>
          <p:nvPr/>
        </p:nvSpPr>
        <p:spPr>
          <a:xfrm rot="-5400000">
            <a:off x="8180547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59" name="Freeform 5659"/>
          <p:cNvSpPr/>
          <p:nvPr/>
        </p:nvSpPr>
        <p:spPr>
          <a:xfrm rot="-5400000">
            <a:off x="8180547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60" name="Freeform 5660"/>
          <p:cNvSpPr/>
          <p:nvPr/>
        </p:nvSpPr>
        <p:spPr>
          <a:xfrm rot="-5400000">
            <a:off x="8180547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61" name="Freeform 5661"/>
          <p:cNvSpPr/>
          <p:nvPr/>
        </p:nvSpPr>
        <p:spPr>
          <a:xfrm rot="-5400000">
            <a:off x="8180547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62" name="Freeform 5662"/>
          <p:cNvSpPr/>
          <p:nvPr/>
        </p:nvSpPr>
        <p:spPr>
          <a:xfrm rot="-5400000">
            <a:off x="8180547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63" name="Freeform 5663"/>
          <p:cNvSpPr/>
          <p:nvPr/>
        </p:nvSpPr>
        <p:spPr>
          <a:xfrm rot="-5400000">
            <a:off x="8180547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64" name="Freeform 5664"/>
          <p:cNvSpPr/>
          <p:nvPr/>
        </p:nvSpPr>
        <p:spPr>
          <a:xfrm rot="-5400000">
            <a:off x="8180547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65" name="Freeform 5665"/>
          <p:cNvSpPr/>
          <p:nvPr/>
        </p:nvSpPr>
        <p:spPr>
          <a:xfrm rot="-5400000">
            <a:off x="8180547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66" name="Freeform 5666"/>
          <p:cNvSpPr/>
          <p:nvPr/>
        </p:nvSpPr>
        <p:spPr>
          <a:xfrm rot="-5400000">
            <a:off x="8180547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67" name="Freeform 5667"/>
          <p:cNvSpPr/>
          <p:nvPr/>
        </p:nvSpPr>
        <p:spPr>
          <a:xfrm rot="-5400000">
            <a:off x="8180547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68" name="Freeform 5668"/>
          <p:cNvSpPr/>
          <p:nvPr/>
        </p:nvSpPr>
        <p:spPr>
          <a:xfrm rot="-5400000">
            <a:off x="8180547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69" name="Freeform 5669"/>
          <p:cNvSpPr/>
          <p:nvPr/>
        </p:nvSpPr>
        <p:spPr>
          <a:xfrm rot="-5400000">
            <a:off x="8180547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70" name="Freeform 5670"/>
          <p:cNvSpPr/>
          <p:nvPr/>
        </p:nvSpPr>
        <p:spPr>
          <a:xfrm rot="-5400000">
            <a:off x="8180547" y="1912144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71" name="Freeform 5671"/>
          <p:cNvSpPr/>
          <p:nvPr/>
        </p:nvSpPr>
        <p:spPr>
          <a:xfrm rot="-5400000">
            <a:off x="8199835" y="1904286"/>
            <a:ext cx="19050" cy="8096"/>
          </a:xfrm>
          <a:custGeom>
            <a:avLst/>
            <a:gdLst/>
            <a:ahLst/>
            <a:cxnLst/>
            <a:rect l="0" t="0" r="0" b="0"/>
            <a:pathLst>
              <a:path w="508000" h="215900">
                <a:moveTo>
                  <a:pt x="508000" y="0"/>
                </a:moveTo>
                <a:lnTo>
                  <a:pt x="508000" y="12700"/>
                </a:lnTo>
                <a:lnTo>
                  <a:pt x="0" y="215900"/>
                </a:ln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72" name="Freeform 5672"/>
          <p:cNvSpPr/>
          <p:nvPr/>
        </p:nvSpPr>
        <p:spPr>
          <a:xfrm rot="-5400000">
            <a:off x="8187928" y="1861900"/>
            <a:ext cx="1905" cy="21431"/>
          </a:xfrm>
          <a:custGeom>
            <a:avLst/>
            <a:gdLst/>
            <a:ahLst/>
            <a:cxnLst/>
            <a:rect l="0" t="0" r="0" b="0"/>
            <a:pathLst>
              <a:path w="50800" h="571500">
                <a:moveTo>
                  <a:pt x="38100" y="419100"/>
                </a:moveTo>
                <a:lnTo>
                  <a:pt x="38100" y="304800"/>
                </a:lnTo>
                <a:lnTo>
                  <a:pt x="0" y="12700"/>
                </a:lnTo>
                <a:lnTo>
                  <a:pt x="0" y="0"/>
                </a:lnTo>
                <a:lnTo>
                  <a:pt x="0" y="12700"/>
                </a:lnTo>
                <a:lnTo>
                  <a:pt x="38100" y="419100"/>
                </a:lnTo>
                <a:lnTo>
                  <a:pt x="38100" y="304800"/>
                </a:lnTo>
                <a:lnTo>
                  <a:pt x="50800" y="457200"/>
                </a:lnTo>
                <a:lnTo>
                  <a:pt x="50800" y="495300"/>
                </a:lnTo>
                <a:lnTo>
                  <a:pt x="50800" y="571500"/>
                </a:lnTo>
                <a:lnTo>
                  <a:pt x="50800" y="558800"/>
                </a:lnTo>
                <a:lnTo>
                  <a:pt x="3810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73" name="Freeform 5673"/>
          <p:cNvSpPr/>
          <p:nvPr/>
        </p:nvSpPr>
        <p:spPr>
          <a:xfrm rot="-5400000">
            <a:off x="8189833" y="1882379"/>
            <a:ext cx="1905" cy="21431"/>
          </a:xfrm>
          <a:custGeom>
            <a:avLst/>
            <a:gdLst/>
            <a:ahLst/>
            <a:cxnLst/>
            <a:rect l="0" t="0" r="0" b="0"/>
            <a:pathLst>
              <a:path w="50800" h="571500">
                <a:moveTo>
                  <a:pt x="38100" y="419100"/>
                </a:moveTo>
                <a:lnTo>
                  <a:pt x="25400" y="304800"/>
                </a:lnTo>
                <a:lnTo>
                  <a:pt x="50800" y="457200"/>
                </a:lnTo>
                <a:lnTo>
                  <a:pt x="50800" y="495300"/>
                </a:lnTo>
                <a:lnTo>
                  <a:pt x="50800" y="571500"/>
                </a:lnTo>
                <a:lnTo>
                  <a:pt x="50800" y="558800"/>
                </a:lnTo>
                <a:lnTo>
                  <a:pt x="38100" y="419100"/>
                </a:lnTo>
                <a:lnTo>
                  <a:pt x="25400" y="304800"/>
                </a:lnTo>
                <a:lnTo>
                  <a:pt x="0" y="12700"/>
                </a:lnTo>
                <a:lnTo>
                  <a:pt x="0" y="0"/>
                </a:lnTo>
                <a:lnTo>
                  <a:pt x="0" y="12700"/>
                </a:lnTo>
                <a:lnTo>
                  <a:pt x="3810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74" name="Freeform 5674"/>
          <p:cNvSpPr/>
          <p:nvPr/>
        </p:nvSpPr>
        <p:spPr>
          <a:xfrm rot="-5400000">
            <a:off x="8169593" y="1882617"/>
            <a:ext cx="20955" cy="1905"/>
          </a:xfrm>
          <a:custGeom>
            <a:avLst/>
            <a:gdLst/>
            <a:ahLst/>
            <a:cxnLst/>
            <a:rect l="0" t="0" r="0" b="0"/>
            <a:pathLst>
              <a:path w="558800" h="50800">
                <a:moveTo>
                  <a:pt x="558800" y="0"/>
                </a:moveTo>
                <a:lnTo>
                  <a:pt x="0" y="50800"/>
                </a:lnTo>
                <a:lnTo>
                  <a:pt x="558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75" name="Freeform 5675"/>
          <p:cNvSpPr/>
          <p:nvPr/>
        </p:nvSpPr>
        <p:spPr>
          <a:xfrm rot="-5400000">
            <a:off x="8169593" y="1882617"/>
            <a:ext cx="20955" cy="1905"/>
          </a:xfrm>
          <a:custGeom>
            <a:avLst/>
            <a:gdLst/>
            <a:ahLst/>
            <a:cxnLst/>
            <a:rect l="0" t="0" r="0" b="0"/>
            <a:pathLst>
              <a:path w="558800" h="50800">
                <a:moveTo>
                  <a:pt x="558800" y="0"/>
                </a:moveTo>
                <a:lnTo>
                  <a:pt x="0" y="50800"/>
                </a:lnTo>
                <a:lnTo>
                  <a:pt x="558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76" name="Freeform 5676"/>
          <p:cNvSpPr/>
          <p:nvPr/>
        </p:nvSpPr>
        <p:spPr>
          <a:xfrm rot="-5400000">
            <a:off x="8169355" y="1882379"/>
            <a:ext cx="20955" cy="2381"/>
          </a:xfrm>
          <a:custGeom>
            <a:avLst/>
            <a:gdLst/>
            <a:ahLst/>
            <a:cxnLst/>
            <a:rect l="0" t="0" r="0" b="0"/>
            <a:pathLst>
              <a:path w="558800" h="63500">
                <a:moveTo>
                  <a:pt x="546100" y="0"/>
                </a:moveTo>
                <a:lnTo>
                  <a:pt x="558800" y="12700"/>
                </a:lnTo>
                <a:lnTo>
                  <a:pt x="0" y="63500"/>
                </a:ln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77" name="Freeform 5677"/>
          <p:cNvSpPr/>
          <p:nvPr/>
        </p:nvSpPr>
        <p:spPr>
          <a:xfrm rot="-5400000">
            <a:off x="8169355" y="1882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78" name="Freeform 5678"/>
          <p:cNvSpPr/>
          <p:nvPr/>
        </p:nvSpPr>
        <p:spPr>
          <a:xfrm rot="-5400000">
            <a:off x="8169355" y="1882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79" name="Freeform 5679"/>
          <p:cNvSpPr/>
          <p:nvPr/>
        </p:nvSpPr>
        <p:spPr>
          <a:xfrm rot="-5400000">
            <a:off x="8169355" y="1882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80" name="Freeform 5680"/>
          <p:cNvSpPr/>
          <p:nvPr/>
        </p:nvSpPr>
        <p:spPr>
          <a:xfrm rot="-5400000">
            <a:off x="8169355" y="1882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81" name="Freeform 5681"/>
          <p:cNvSpPr/>
          <p:nvPr/>
        </p:nvSpPr>
        <p:spPr>
          <a:xfrm rot="-5400000">
            <a:off x="8169355" y="1882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82" name="Freeform 5682"/>
          <p:cNvSpPr/>
          <p:nvPr/>
        </p:nvSpPr>
        <p:spPr>
          <a:xfrm rot="-5400000">
            <a:off x="8169355" y="1882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83" name="Freeform 5683"/>
          <p:cNvSpPr/>
          <p:nvPr/>
        </p:nvSpPr>
        <p:spPr>
          <a:xfrm rot="-5400000">
            <a:off x="8169355" y="1882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84" name="Freeform 5684"/>
          <p:cNvSpPr/>
          <p:nvPr/>
        </p:nvSpPr>
        <p:spPr>
          <a:xfrm rot="-5400000">
            <a:off x="8169355" y="1882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85" name="Freeform 5685"/>
          <p:cNvSpPr/>
          <p:nvPr/>
        </p:nvSpPr>
        <p:spPr>
          <a:xfrm rot="-5400000">
            <a:off x="8169355" y="1882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86" name="Freeform 5686"/>
          <p:cNvSpPr/>
          <p:nvPr/>
        </p:nvSpPr>
        <p:spPr>
          <a:xfrm rot="-5400000">
            <a:off x="8169355" y="1882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87" name="Freeform 5687"/>
          <p:cNvSpPr/>
          <p:nvPr/>
        </p:nvSpPr>
        <p:spPr>
          <a:xfrm rot="-5400000">
            <a:off x="8169355" y="1882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88" name="Freeform 5688"/>
          <p:cNvSpPr/>
          <p:nvPr/>
        </p:nvSpPr>
        <p:spPr>
          <a:xfrm rot="-5400000">
            <a:off x="8169355" y="1882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89" name="Freeform 5689"/>
          <p:cNvSpPr/>
          <p:nvPr/>
        </p:nvSpPr>
        <p:spPr>
          <a:xfrm rot="-5400000">
            <a:off x="8169355" y="1882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90" name="Freeform 5690"/>
          <p:cNvSpPr/>
          <p:nvPr/>
        </p:nvSpPr>
        <p:spPr>
          <a:xfrm rot="-5400000">
            <a:off x="8169355" y="1882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91" name="Freeform 5691"/>
          <p:cNvSpPr/>
          <p:nvPr/>
        </p:nvSpPr>
        <p:spPr>
          <a:xfrm rot="-5400000">
            <a:off x="8169355" y="1882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0" y="381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92" name="Freeform 5692"/>
          <p:cNvSpPr/>
          <p:nvPr/>
        </p:nvSpPr>
        <p:spPr>
          <a:xfrm rot="-5400000">
            <a:off x="8168879" y="1882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546100" y="12700"/>
                </a:ln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93" name="Freeform 5693"/>
          <p:cNvSpPr/>
          <p:nvPr/>
        </p:nvSpPr>
        <p:spPr>
          <a:xfrm rot="-5400000">
            <a:off x="8168879" y="1882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94" name="Freeform 5694"/>
          <p:cNvSpPr/>
          <p:nvPr/>
        </p:nvSpPr>
        <p:spPr>
          <a:xfrm rot="-5400000">
            <a:off x="8168879" y="1882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95" name="Freeform 5695"/>
          <p:cNvSpPr/>
          <p:nvPr/>
        </p:nvSpPr>
        <p:spPr>
          <a:xfrm rot="-5400000">
            <a:off x="8168879" y="1882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96" name="Freeform 5696"/>
          <p:cNvSpPr/>
          <p:nvPr/>
        </p:nvSpPr>
        <p:spPr>
          <a:xfrm rot="-5400000">
            <a:off x="8168879" y="1882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97" name="Freeform 5697"/>
          <p:cNvSpPr/>
          <p:nvPr/>
        </p:nvSpPr>
        <p:spPr>
          <a:xfrm rot="-5400000">
            <a:off x="8168879" y="1882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98" name="Freeform 5698"/>
          <p:cNvSpPr/>
          <p:nvPr/>
        </p:nvSpPr>
        <p:spPr>
          <a:xfrm rot="-5400000">
            <a:off x="8168879" y="1882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99" name="Freeform 5699"/>
          <p:cNvSpPr/>
          <p:nvPr/>
        </p:nvSpPr>
        <p:spPr>
          <a:xfrm rot="-5400000">
            <a:off x="8168879" y="1882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00" name="Freeform 5700"/>
          <p:cNvSpPr/>
          <p:nvPr/>
        </p:nvSpPr>
        <p:spPr>
          <a:xfrm rot="-5400000">
            <a:off x="8168879" y="1882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01" name="Freeform 5701"/>
          <p:cNvSpPr/>
          <p:nvPr/>
        </p:nvSpPr>
        <p:spPr>
          <a:xfrm rot="-5400000">
            <a:off x="8168879" y="1882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02" name="Freeform 5702"/>
          <p:cNvSpPr/>
          <p:nvPr/>
        </p:nvSpPr>
        <p:spPr>
          <a:xfrm rot="-5400000">
            <a:off x="8168879" y="1882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03" name="Freeform 5703"/>
          <p:cNvSpPr/>
          <p:nvPr/>
        </p:nvSpPr>
        <p:spPr>
          <a:xfrm rot="-5400000">
            <a:off x="8168879" y="1882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12700"/>
                </a:moveTo>
                <a:lnTo>
                  <a:pt x="546100" y="0"/>
                </a:lnTo>
                <a:lnTo>
                  <a:pt x="0" y="50800"/>
                </a:lnTo>
                <a:lnTo>
                  <a:pt x="54610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04" name="Freeform 5704"/>
          <p:cNvSpPr/>
          <p:nvPr/>
        </p:nvSpPr>
        <p:spPr>
          <a:xfrm rot="-5400000">
            <a:off x="8169355" y="1882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38100"/>
                </a:ln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05" name="Freeform 5705"/>
          <p:cNvSpPr/>
          <p:nvPr/>
        </p:nvSpPr>
        <p:spPr>
          <a:xfrm rot="-5400000">
            <a:off x="8169355" y="1882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06" name="Freeform 5706"/>
          <p:cNvSpPr/>
          <p:nvPr/>
        </p:nvSpPr>
        <p:spPr>
          <a:xfrm rot="-5400000">
            <a:off x="8169355" y="1882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07" name="Freeform 5707"/>
          <p:cNvSpPr/>
          <p:nvPr/>
        </p:nvSpPr>
        <p:spPr>
          <a:xfrm rot="-5400000">
            <a:off x="8169355" y="1882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08" name="Freeform 5708"/>
          <p:cNvSpPr/>
          <p:nvPr/>
        </p:nvSpPr>
        <p:spPr>
          <a:xfrm rot="-5400000">
            <a:off x="8169355" y="1882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09" name="Freeform 5709"/>
          <p:cNvSpPr/>
          <p:nvPr/>
        </p:nvSpPr>
        <p:spPr>
          <a:xfrm rot="-5400000">
            <a:off x="8169355" y="188285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0" name="Freeform 5710"/>
          <p:cNvSpPr/>
          <p:nvPr/>
        </p:nvSpPr>
        <p:spPr>
          <a:xfrm rot="-5400000">
            <a:off x="8190072" y="1880712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546100" y="0"/>
                </a:moveTo>
                <a:lnTo>
                  <a:pt x="546100" y="12700"/>
                </a:lnTo>
                <a:lnTo>
                  <a:pt x="0" y="63500"/>
                </a:ln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1" name="Freeform 5711"/>
          <p:cNvSpPr/>
          <p:nvPr/>
        </p:nvSpPr>
        <p:spPr>
          <a:xfrm rot="-5400000">
            <a:off x="8196262" y="1925956"/>
            <a:ext cx="13811" cy="15716"/>
          </a:xfrm>
          <a:custGeom>
            <a:avLst/>
            <a:gdLst/>
            <a:ahLst/>
            <a:cxnLst/>
            <a:rect l="0" t="0" r="0" b="0"/>
            <a:pathLst>
              <a:path w="368300" h="419100">
                <a:moveTo>
                  <a:pt x="266700" y="317500"/>
                </a:moveTo>
                <a:lnTo>
                  <a:pt x="190500" y="228600"/>
                </a:lnTo>
                <a:lnTo>
                  <a:pt x="0" y="0"/>
                </a:lnTo>
                <a:lnTo>
                  <a:pt x="266700" y="317500"/>
                </a:lnTo>
                <a:lnTo>
                  <a:pt x="190500" y="228600"/>
                </a:lnTo>
                <a:lnTo>
                  <a:pt x="304800" y="342900"/>
                </a:lnTo>
                <a:lnTo>
                  <a:pt x="330200" y="368300"/>
                </a:lnTo>
                <a:lnTo>
                  <a:pt x="368300" y="419100"/>
                </a:lnTo>
                <a:lnTo>
                  <a:pt x="355600" y="419100"/>
                </a:lnTo>
                <a:lnTo>
                  <a:pt x="266700" y="317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2" name="Freeform 5712"/>
          <p:cNvSpPr/>
          <p:nvPr/>
        </p:nvSpPr>
        <p:spPr>
          <a:xfrm rot="-5400000">
            <a:off x="8209835" y="1941434"/>
            <a:ext cx="13811" cy="16192"/>
          </a:xfrm>
          <a:custGeom>
            <a:avLst/>
            <a:gdLst/>
            <a:ahLst/>
            <a:cxnLst/>
            <a:rect l="0" t="0" r="0" b="0"/>
            <a:pathLst>
              <a:path w="368300" h="431800">
                <a:moveTo>
                  <a:pt x="279400" y="317500"/>
                </a:moveTo>
                <a:lnTo>
                  <a:pt x="203200" y="228600"/>
                </a:lnTo>
                <a:lnTo>
                  <a:pt x="304800" y="342900"/>
                </a:lnTo>
                <a:lnTo>
                  <a:pt x="330200" y="381000"/>
                </a:lnTo>
                <a:lnTo>
                  <a:pt x="368300" y="431800"/>
                </a:lnTo>
                <a:lnTo>
                  <a:pt x="368300" y="419100"/>
                </a:lnTo>
                <a:lnTo>
                  <a:pt x="279400" y="317500"/>
                </a:lnTo>
                <a:lnTo>
                  <a:pt x="203200" y="228600"/>
                </a:lnTo>
                <a:lnTo>
                  <a:pt x="0" y="12700"/>
                </a:lnTo>
                <a:lnTo>
                  <a:pt x="0" y="0"/>
                </a:lnTo>
                <a:lnTo>
                  <a:pt x="0" y="12700"/>
                </a:lnTo>
                <a:lnTo>
                  <a:pt x="12700" y="12700"/>
                </a:lnTo>
                <a:lnTo>
                  <a:pt x="279400" y="317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3" name="Freeform 5713"/>
          <p:cNvSpPr/>
          <p:nvPr/>
        </p:nvSpPr>
        <p:spPr>
          <a:xfrm rot="-5400000">
            <a:off x="8194596" y="1941434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4" name="Freeform 5714"/>
          <p:cNvSpPr/>
          <p:nvPr/>
        </p:nvSpPr>
        <p:spPr>
          <a:xfrm rot="-5400000">
            <a:off x="8194596" y="1941434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5" name="Freeform 5715"/>
          <p:cNvSpPr/>
          <p:nvPr/>
        </p:nvSpPr>
        <p:spPr>
          <a:xfrm rot="-5400000">
            <a:off x="8194596" y="1941434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6" name="Freeform 5716"/>
          <p:cNvSpPr/>
          <p:nvPr/>
        </p:nvSpPr>
        <p:spPr>
          <a:xfrm rot="-5400000">
            <a:off x="8194596" y="1941434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7" name="Freeform 5717"/>
          <p:cNvSpPr/>
          <p:nvPr/>
        </p:nvSpPr>
        <p:spPr>
          <a:xfrm rot="-5400000">
            <a:off x="8194596" y="1941434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8" name="Freeform 5718"/>
          <p:cNvSpPr/>
          <p:nvPr/>
        </p:nvSpPr>
        <p:spPr>
          <a:xfrm rot="-5400000">
            <a:off x="8194596" y="1941434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9" name="Freeform 5719"/>
          <p:cNvSpPr/>
          <p:nvPr/>
        </p:nvSpPr>
        <p:spPr>
          <a:xfrm rot="-5400000">
            <a:off x="8194596" y="1941434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06400" y="0"/>
                </a:moveTo>
                <a:lnTo>
                  <a:pt x="419100" y="0"/>
                </a:lnTo>
                <a:lnTo>
                  <a:pt x="0" y="355600"/>
                </a:lnTo>
                <a:lnTo>
                  <a:pt x="406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20" name="Freeform 5720"/>
          <p:cNvSpPr/>
          <p:nvPr/>
        </p:nvSpPr>
        <p:spPr>
          <a:xfrm rot="-5400000">
            <a:off x="8194596" y="1941434"/>
            <a:ext cx="15240" cy="13811"/>
          </a:xfrm>
          <a:custGeom>
            <a:avLst/>
            <a:gdLst/>
            <a:ahLst/>
            <a:cxnLst/>
            <a:rect l="0" t="0" r="0" b="0"/>
            <a:pathLst>
              <a:path w="406400" h="368300">
                <a:moveTo>
                  <a:pt x="406400" y="0"/>
                </a:moveTo>
                <a:lnTo>
                  <a:pt x="406400" y="12700"/>
                </a:lnTo>
                <a:lnTo>
                  <a:pt x="0" y="368300"/>
                </a:lnTo>
                <a:lnTo>
                  <a:pt x="406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21" name="Freeform 5721"/>
          <p:cNvSpPr/>
          <p:nvPr/>
        </p:nvSpPr>
        <p:spPr>
          <a:xfrm rot="-5400000">
            <a:off x="8194596" y="1941434"/>
            <a:ext cx="15240" cy="13811"/>
          </a:xfrm>
          <a:custGeom>
            <a:avLst/>
            <a:gdLst/>
            <a:ahLst/>
            <a:cxnLst/>
            <a:rect l="0" t="0" r="0" b="0"/>
            <a:pathLst>
              <a:path w="406400" h="368300">
                <a:moveTo>
                  <a:pt x="406400" y="0"/>
                </a:moveTo>
                <a:lnTo>
                  <a:pt x="0" y="368300"/>
                </a:lnTo>
                <a:lnTo>
                  <a:pt x="406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22" name="Freeform 5722"/>
          <p:cNvSpPr/>
          <p:nvPr/>
        </p:nvSpPr>
        <p:spPr>
          <a:xfrm rot="-5400000">
            <a:off x="8194596" y="1941434"/>
            <a:ext cx="15240" cy="13811"/>
          </a:xfrm>
          <a:custGeom>
            <a:avLst/>
            <a:gdLst/>
            <a:ahLst/>
            <a:cxnLst/>
            <a:rect l="0" t="0" r="0" b="0"/>
            <a:pathLst>
              <a:path w="406400" h="368300">
                <a:moveTo>
                  <a:pt x="406400" y="0"/>
                </a:moveTo>
                <a:lnTo>
                  <a:pt x="0" y="368300"/>
                </a:lnTo>
                <a:lnTo>
                  <a:pt x="406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23" name="Freeform 5723"/>
          <p:cNvSpPr/>
          <p:nvPr/>
        </p:nvSpPr>
        <p:spPr>
          <a:xfrm rot="-5400000">
            <a:off x="8194596" y="1941434"/>
            <a:ext cx="15240" cy="13811"/>
          </a:xfrm>
          <a:custGeom>
            <a:avLst/>
            <a:gdLst/>
            <a:ahLst/>
            <a:cxnLst/>
            <a:rect l="0" t="0" r="0" b="0"/>
            <a:pathLst>
              <a:path w="406400" h="368300">
                <a:moveTo>
                  <a:pt x="406400" y="0"/>
                </a:moveTo>
                <a:lnTo>
                  <a:pt x="0" y="368300"/>
                </a:lnTo>
                <a:lnTo>
                  <a:pt x="406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24" name="Freeform 5724"/>
          <p:cNvSpPr/>
          <p:nvPr/>
        </p:nvSpPr>
        <p:spPr>
          <a:xfrm rot="-5400000">
            <a:off x="8194596" y="1941434"/>
            <a:ext cx="15240" cy="13811"/>
          </a:xfrm>
          <a:custGeom>
            <a:avLst/>
            <a:gdLst/>
            <a:ahLst/>
            <a:cxnLst/>
            <a:rect l="0" t="0" r="0" b="0"/>
            <a:pathLst>
              <a:path w="406400" h="368300">
                <a:moveTo>
                  <a:pt x="406400" y="0"/>
                </a:moveTo>
                <a:lnTo>
                  <a:pt x="0" y="368300"/>
                </a:lnTo>
                <a:lnTo>
                  <a:pt x="406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25" name="Freeform 5725"/>
          <p:cNvSpPr/>
          <p:nvPr/>
        </p:nvSpPr>
        <p:spPr>
          <a:xfrm rot="-5400000">
            <a:off x="8194596" y="1941434"/>
            <a:ext cx="15240" cy="13811"/>
          </a:xfrm>
          <a:custGeom>
            <a:avLst/>
            <a:gdLst/>
            <a:ahLst/>
            <a:cxnLst/>
            <a:rect l="0" t="0" r="0" b="0"/>
            <a:pathLst>
              <a:path w="406400" h="368300">
                <a:moveTo>
                  <a:pt x="406400" y="0"/>
                </a:moveTo>
                <a:lnTo>
                  <a:pt x="0" y="368300"/>
                </a:lnTo>
                <a:lnTo>
                  <a:pt x="406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26" name="Freeform 5726"/>
          <p:cNvSpPr/>
          <p:nvPr/>
        </p:nvSpPr>
        <p:spPr>
          <a:xfrm rot="-5400000">
            <a:off x="8194358" y="1941672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0"/>
                </a:moveTo>
                <a:lnTo>
                  <a:pt x="12700" y="368300"/>
                </a:lnTo>
                <a:lnTo>
                  <a:pt x="0" y="3683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27" name="Freeform 5727"/>
          <p:cNvSpPr/>
          <p:nvPr/>
        </p:nvSpPr>
        <p:spPr>
          <a:xfrm rot="-5400000">
            <a:off x="8194358" y="1941672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0"/>
                </a:moveTo>
                <a:lnTo>
                  <a:pt x="0" y="3683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28" name="Freeform 5728"/>
          <p:cNvSpPr/>
          <p:nvPr/>
        </p:nvSpPr>
        <p:spPr>
          <a:xfrm rot="-5400000">
            <a:off x="8194358" y="1941672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0"/>
                </a:moveTo>
                <a:lnTo>
                  <a:pt x="0" y="3683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29" name="Freeform 5729"/>
          <p:cNvSpPr/>
          <p:nvPr/>
        </p:nvSpPr>
        <p:spPr>
          <a:xfrm rot="-5400000">
            <a:off x="8194358" y="1941672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0"/>
                </a:moveTo>
                <a:lnTo>
                  <a:pt x="0" y="3683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30" name="Freeform 5730"/>
          <p:cNvSpPr/>
          <p:nvPr/>
        </p:nvSpPr>
        <p:spPr>
          <a:xfrm rot="-5400000">
            <a:off x="8194358" y="1941672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0"/>
                </a:moveTo>
                <a:lnTo>
                  <a:pt x="0" y="368300"/>
                </a:ln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31" name="Freeform 5731"/>
          <p:cNvSpPr/>
          <p:nvPr/>
        </p:nvSpPr>
        <p:spPr>
          <a:xfrm rot="-5400000">
            <a:off x="8194120" y="1941910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32" name="Freeform 5732"/>
          <p:cNvSpPr/>
          <p:nvPr/>
        </p:nvSpPr>
        <p:spPr>
          <a:xfrm rot="-5400000">
            <a:off x="8194120" y="1941910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33" name="Freeform 5733"/>
          <p:cNvSpPr/>
          <p:nvPr/>
        </p:nvSpPr>
        <p:spPr>
          <a:xfrm rot="-5400000">
            <a:off x="8194120" y="1941910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34" name="Freeform 5734"/>
          <p:cNvSpPr/>
          <p:nvPr/>
        </p:nvSpPr>
        <p:spPr>
          <a:xfrm rot="-5400000">
            <a:off x="8194120" y="1941910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35" name="Freeform 5735"/>
          <p:cNvSpPr/>
          <p:nvPr/>
        </p:nvSpPr>
        <p:spPr>
          <a:xfrm rot="-5400000">
            <a:off x="8194120" y="1941910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36" name="Freeform 5736"/>
          <p:cNvSpPr/>
          <p:nvPr/>
        </p:nvSpPr>
        <p:spPr>
          <a:xfrm rot="-5400000">
            <a:off x="8194120" y="1941910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37" name="Freeform 5737"/>
          <p:cNvSpPr/>
          <p:nvPr/>
        </p:nvSpPr>
        <p:spPr>
          <a:xfrm rot="-5400000">
            <a:off x="8194120" y="1941910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38" name="Freeform 5738"/>
          <p:cNvSpPr/>
          <p:nvPr/>
        </p:nvSpPr>
        <p:spPr>
          <a:xfrm rot="-5400000">
            <a:off x="8194120" y="1941910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39" name="Freeform 5739"/>
          <p:cNvSpPr/>
          <p:nvPr/>
        </p:nvSpPr>
        <p:spPr>
          <a:xfrm rot="-5400000">
            <a:off x="8194120" y="1941910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40" name="Freeform 5740"/>
          <p:cNvSpPr/>
          <p:nvPr/>
        </p:nvSpPr>
        <p:spPr>
          <a:xfrm rot="-5400000">
            <a:off x="8194120" y="1941910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41" name="Freeform 5741"/>
          <p:cNvSpPr/>
          <p:nvPr/>
        </p:nvSpPr>
        <p:spPr>
          <a:xfrm rot="-5400000">
            <a:off x="8194120" y="1941910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42" name="Freeform 5742"/>
          <p:cNvSpPr/>
          <p:nvPr/>
        </p:nvSpPr>
        <p:spPr>
          <a:xfrm rot="-5400000">
            <a:off x="8194120" y="1941910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43" name="Freeform 5743"/>
          <p:cNvSpPr/>
          <p:nvPr/>
        </p:nvSpPr>
        <p:spPr>
          <a:xfrm rot="-5400000">
            <a:off x="8194358" y="1941672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0"/>
                </a:moveTo>
                <a:lnTo>
                  <a:pt x="0" y="355600"/>
                </a:lnTo>
                <a:lnTo>
                  <a:pt x="0" y="3683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44" name="Freeform 5744"/>
          <p:cNvSpPr/>
          <p:nvPr/>
        </p:nvSpPr>
        <p:spPr>
          <a:xfrm rot="-5400000">
            <a:off x="8194358" y="1941672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0"/>
                </a:moveTo>
                <a:lnTo>
                  <a:pt x="0" y="3683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45" name="Freeform 5745"/>
          <p:cNvSpPr/>
          <p:nvPr/>
        </p:nvSpPr>
        <p:spPr>
          <a:xfrm rot="-5400000">
            <a:off x="8194358" y="1941672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0"/>
                </a:moveTo>
                <a:lnTo>
                  <a:pt x="0" y="3683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46" name="Freeform 5746"/>
          <p:cNvSpPr/>
          <p:nvPr/>
        </p:nvSpPr>
        <p:spPr>
          <a:xfrm rot="-5400000">
            <a:off x="8194358" y="1941672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0"/>
                </a:moveTo>
                <a:lnTo>
                  <a:pt x="0" y="3683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47" name="Freeform 5747"/>
          <p:cNvSpPr/>
          <p:nvPr/>
        </p:nvSpPr>
        <p:spPr>
          <a:xfrm rot="-5400000">
            <a:off x="8194358" y="1941672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0"/>
                </a:moveTo>
                <a:lnTo>
                  <a:pt x="0" y="3683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48" name="Freeform 5748"/>
          <p:cNvSpPr/>
          <p:nvPr/>
        </p:nvSpPr>
        <p:spPr>
          <a:xfrm rot="-5400000">
            <a:off x="8194358" y="1941672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0"/>
                </a:moveTo>
                <a:lnTo>
                  <a:pt x="0" y="368300"/>
                </a:lnTo>
                <a:lnTo>
                  <a:pt x="12700" y="3683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49" name="Freeform 5749"/>
          <p:cNvSpPr/>
          <p:nvPr/>
        </p:nvSpPr>
        <p:spPr>
          <a:xfrm rot="-5400000">
            <a:off x="8210074" y="1927861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06400" y="0"/>
                </a:moveTo>
                <a:lnTo>
                  <a:pt x="419100" y="0"/>
                </a:lnTo>
                <a:lnTo>
                  <a:pt x="0" y="368300"/>
                </a:lnTo>
                <a:lnTo>
                  <a:pt x="0" y="355600"/>
                </a:lnTo>
                <a:lnTo>
                  <a:pt x="406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50" name="Freeform 5750"/>
          <p:cNvSpPr/>
          <p:nvPr/>
        </p:nvSpPr>
        <p:spPr>
          <a:xfrm rot="-5400000">
            <a:off x="8180308" y="1832849"/>
            <a:ext cx="5715" cy="20478"/>
          </a:xfrm>
          <a:custGeom>
            <a:avLst/>
            <a:gdLst/>
            <a:ahLst/>
            <a:cxnLst/>
            <a:rect l="0" t="0" r="0" b="0"/>
            <a:pathLst>
              <a:path w="152400" h="546100">
                <a:moveTo>
                  <a:pt x="38100" y="393700"/>
                </a:moveTo>
                <a:lnTo>
                  <a:pt x="76200" y="292100"/>
                </a:lnTo>
                <a:lnTo>
                  <a:pt x="152400" y="0"/>
                </a:lnTo>
                <a:lnTo>
                  <a:pt x="152400" y="12700"/>
                </a:lnTo>
                <a:lnTo>
                  <a:pt x="38100" y="393700"/>
                </a:lnTo>
                <a:lnTo>
                  <a:pt x="76200" y="292100"/>
                </a:lnTo>
                <a:lnTo>
                  <a:pt x="25400" y="444500"/>
                </a:lnTo>
                <a:lnTo>
                  <a:pt x="12700" y="482600"/>
                </a:lnTo>
                <a:lnTo>
                  <a:pt x="0" y="546100"/>
                </a:lnTo>
                <a:lnTo>
                  <a:pt x="0" y="533400"/>
                </a:lnTo>
                <a:lnTo>
                  <a:pt x="3810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51" name="Freeform 5751"/>
          <p:cNvSpPr/>
          <p:nvPr/>
        </p:nvSpPr>
        <p:spPr>
          <a:xfrm rot="-5400000">
            <a:off x="8174355" y="1852614"/>
            <a:ext cx="6191" cy="20478"/>
          </a:xfrm>
          <a:custGeom>
            <a:avLst/>
            <a:gdLst/>
            <a:ahLst/>
            <a:cxnLst/>
            <a:rect l="0" t="0" r="0" b="0"/>
            <a:pathLst>
              <a:path w="165100" h="546100">
                <a:moveTo>
                  <a:pt x="50800" y="393700"/>
                </a:moveTo>
                <a:lnTo>
                  <a:pt x="76200" y="292100"/>
                </a:lnTo>
                <a:lnTo>
                  <a:pt x="38100" y="444500"/>
                </a:lnTo>
                <a:lnTo>
                  <a:pt x="25400" y="482600"/>
                </a:lnTo>
                <a:lnTo>
                  <a:pt x="0" y="546100"/>
                </a:lnTo>
                <a:lnTo>
                  <a:pt x="12700" y="533400"/>
                </a:lnTo>
                <a:lnTo>
                  <a:pt x="50800" y="393700"/>
                </a:lnTo>
                <a:lnTo>
                  <a:pt x="76200" y="292100"/>
                </a:lnTo>
                <a:lnTo>
                  <a:pt x="165100" y="0"/>
                </a:lnTo>
                <a:lnTo>
                  <a:pt x="152400" y="12700"/>
                </a:lnTo>
                <a:lnTo>
                  <a:pt x="50800" y="393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52" name="Freeform 5752"/>
          <p:cNvSpPr/>
          <p:nvPr/>
        </p:nvSpPr>
        <p:spPr>
          <a:xfrm rot="-5400000">
            <a:off x="8160544" y="1847374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533400" y="152400"/>
                </a:moveTo>
                <a:lnTo>
                  <a:pt x="0" y="0"/>
                </a:lnTo>
                <a:lnTo>
                  <a:pt x="5334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53" name="Freeform 5753"/>
          <p:cNvSpPr/>
          <p:nvPr/>
        </p:nvSpPr>
        <p:spPr>
          <a:xfrm rot="-5400000">
            <a:off x="8160544" y="1847374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533400" y="152400"/>
                </a:moveTo>
                <a:lnTo>
                  <a:pt x="0" y="0"/>
                </a:lnTo>
                <a:lnTo>
                  <a:pt x="5334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54" name="Freeform 5754"/>
          <p:cNvSpPr/>
          <p:nvPr/>
        </p:nvSpPr>
        <p:spPr>
          <a:xfrm rot="-5400000">
            <a:off x="8160544" y="1847374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533400" y="152400"/>
                </a:moveTo>
                <a:lnTo>
                  <a:pt x="0" y="0"/>
                </a:lnTo>
                <a:lnTo>
                  <a:pt x="5334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55" name="Freeform 5755"/>
          <p:cNvSpPr/>
          <p:nvPr/>
        </p:nvSpPr>
        <p:spPr>
          <a:xfrm rot="-5400000">
            <a:off x="8160544" y="1847374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533400" y="152400"/>
                </a:moveTo>
                <a:lnTo>
                  <a:pt x="0" y="0"/>
                </a:lnTo>
                <a:lnTo>
                  <a:pt x="5334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56" name="Freeform 5756"/>
          <p:cNvSpPr/>
          <p:nvPr/>
        </p:nvSpPr>
        <p:spPr>
          <a:xfrm rot="-5400000">
            <a:off x="8160544" y="1847374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533400" y="152400"/>
                </a:moveTo>
                <a:lnTo>
                  <a:pt x="0" y="0"/>
                </a:lnTo>
                <a:lnTo>
                  <a:pt x="5334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57" name="Freeform 5757"/>
          <p:cNvSpPr/>
          <p:nvPr/>
        </p:nvSpPr>
        <p:spPr>
          <a:xfrm rot="-5400000">
            <a:off x="8160544" y="1847374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533400" y="152400"/>
                </a:moveTo>
                <a:lnTo>
                  <a:pt x="0" y="0"/>
                </a:lnTo>
                <a:lnTo>
                  <a:pt x="5334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58" name="Freeform 5758"/>
          <p:cNvSpPr/>
          <p:nvPr/>
        </p:nvSpPr>
        <p:spPr>
          <a:xfrm rot="-5400000">
            <a:off x="8160544" y="1847374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533400" y="152400"/>
                </a:moveTo>
                <a:lnTo>
                  <a:pt x="0" y="0"/>
                </a:lnTo>
                <a:lnTo>
                  <a:pt x="5334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59" name="Freeform 5759"/>
          <p:cNvSpPr/>
          <p:nvPr/>
        </p:nvSpPr>
        <p:spPr>
          <a:xfrm rot="-5400000">
            <a:off x="8160544" y="1847374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533400" y="152400"/>
                </a:moveTo>
                <a:lnTo>
                  <a:pt x="0" y="0"/>
                </a:lnTo>
                <a:lnTo>
                  <a:pt x="5334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0" name="Freeform 5760"/>
          <p:cNvSpPr/>
          <p:nvPr/>
        </p:nvSpPr>
        <p:spPr>
          <a:xfrm rot="-5400000">
            <a:off x="8160544" y="1847374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533400" y="152400"/>
                </a:moveTo>
                <a:lnTo>
                  <a:pt x="0" y="0"/>
                </a:lnTo>
                <a:lnTo>
                  <a:pt x="5334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1" name="Freeform 5761"/>
          <p:cNvSpPr/>
          <p:nvPr/>
        </p:nvSpPr>
        <p:spPr>
          <a:xfrm rot="-5400000">
            <a:off x="8160306" y="1847136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533400" y="152400"/>
                </a:moveTo>
                <a:lnTo>
                  <a:pt x="533400" y="165100"/>
                </a:lnTo>
                <a:lnTo>
                  <a:pt x="0" y="12700"/>
                </a:lnTo>
                <a:lnTo>
                  <a:pt x="12700" y="0"/>
                </a:lnTo>
                <a:lnTo>
                  <a:pt x="5334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2" name="Freeform 5762"/>
          <p:cNvSpPr/>
          <p:nvPr/>
        </p:nvSpPr>
        <p:spPr>
          <a:xfrm rot="-5400000">
            <a:off x="8160306" y="1847136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520700" y="152400"/>
                </a:moveTo>
                <a:lnTo>
                  <a:pt x="0" y="0"/>
                </a:lnTo>
                <a:lnTo>
                  <a:pt x="5207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3" name="Freeform 5763"/>
          <p:cNvSpPr/>
          <p:nvPr/>
        </p:nvSpPr>
        <p:spPr>
          <a:xfrm rot="-5400000">
            <a:off x="8160306" y="1847136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520700" y="152400"/>
                </a:moveTo>
                <a:lnTo>
                  <a:pt x="0" y="0"/>
                </a:lnTo>
                <a:lnTo>
                  <a:pt x="5207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4" name="Freeform 5764"/>
          <p:cNvSpPr/>
          <p:nvPr/>
        </p:nvSpPr>
        <p:spPr>
          <a:xfrm rot="-5400000">
            <a:off x="8160306" y="1847136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520700" y="152400"/>
                </a:moveTo>
                <a:lnTo>
                  <a:pt x="0" y="0"/>
                </a:lnTo>
                <a:lnTo>
                  <a:pt x="5207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5" name="Freeform 5765"/>
          <p:cNvSpPr/>
          <p:nvPr/>
        </p:nvSpPr>
        <p:spPr>
          <a:xfrm rot="-5400000">
            <a:off x="8160306" y="1847136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520700" y="152400"/>
                </a:moveTo>
                <a:lnTo>
                  <a:pt x="0" y="0"/>
                </a:lnTo>
                <a:lnTo>
                  <a:pt x="5207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6" name="Freeform 5766"/>
          <p:cNvSpPr/>
          <p:nvPr/>
        </p:nvSpPr>
        <p:spPr>
          <a:xfrm rot="-5400000">
            <a:off x="8160306" y="1847136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520700" y="152400"/>
                </a:moveTo>
                <a:lnTo>
                  <a:pt x="0" y="0"/>
                </a:lnTo>
                <a:lnTo>
                  <a:pt x="5207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7" name="Freeform 5767"/>
          <p:cNvSpPr/>
          <p:nvPr/>
        </p:nvSpPr>
        <p:spPr>
          <a:xfrm rot="-5400000">
            <a:off x="8160306" y="1847136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520700" y="152400"/>
                </a:moveTo>
                <a:lnTo>
                  <a:pt x="0" y="0"/>
                </a:lnTo>
                <a:lnTo>
                  <a:pt x="5207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8" name="Freeform 5768"/>
          <p:cNvSpPr/>
          <p:nvPr/>
        </p:nvSpPr>
        <p:spPr>
          <a:xfrm rot="-5400000">
            <a:off x="8160306" y="1847136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520700" y="152400"/>
                </a:moveTo>
                <a:lnTo>
                  <a:pt x="0" y="0"/>
                </a:lnTo>
                <a:lnTo>
                  <a:pt x="5207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9" name="Freeform 5769"/>
          <p:cNvSpPr/>
          <p:nvPr/>
        </p:nvSpPr>
        <p:spPr>
          <a:xfrm rot="-5400000">
            <a:off x="8160306" y="1847136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520700" y="152400"/>
                </a:moveTo>
                <a:lnTo>
                  <a:pt x="0" y="0"/>
                </a:lnTo>
                <a:lnTo>
                  <a:pt x="5207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70" name="Freeform 5770"/>
          <p:cNvSpPr/>
          <p:nvPr/>
        </p:nvSpPr>
        <p:spPr>
          <a:xfrm rot="-5400000">
            <a:off x="8160306" y="1847136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520700" y="152400"/>
                </a:moveTo>
                <a:lnTo>
                  <a:pt x="0" y="0"/>
                </a:lnTo>
                <a:lnTo>
                  <a:pt x="5207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71" name="Freeform 5771"/>
          <p:cNvSpPr/>
          <p:nvPr/>
        </p:nvSpPr>
        <p:spPr>
          <a:xfrm rot="-5400000">
            <a:off x="8160306" y="1847136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520700" y="152400"/>
                </a:moveTo>
                <a:lnTo>
                  <a:pt x="0" y="0"/>
                </a:lnTo>
                <a:lnTo>
                  <a:pt x="5207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72" name="Freeform 5772"/>
          <p:cNvSpPr/>
          <p:nvPr/>
        </p:nvSpPr>
        <p:spPr>
          <a:xfrm rot="-5400000">
            <a:off x="8160306" y="1847136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520700" y="152400"/>
                </a:moveTo>
                <a:lnTo>
                  <a:pt x="0" y="0"/>
                </a:lnTo>
                <a:lnTo>
                  <a:pt x="5207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73" name="Freeform 5773"/>
          <p:cNvSpPr/>
          <p:nvPr/>
        </p:nvSpPr>
        <p:spPr>
          <a:xfrm rot="-5400000">
            <a:off x="8160306" y="1847136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520700" y="152400"/>
                </a:moveTo>
                <a:lnTo>
                  <a:pt x="0" y="0"/>
                </a:lnTo>
                <a:lnTo>
                  <a:pt x="5207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74" name="Freeform 5774"/>
          <p:cNvSpPr/>
          <p:nvPr/>
        </p:nvSpPr>
        <p:spPr>
          <a:xfrm rot="-5400000">
            <a:off x="8160306" y="1847136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520700" y="152400"/>
                </a:moveTo>
                <a:lnTo>
                  <a:pt x="0" y="0"/>
                </a:lnTo>
                <a:lnTo>
                  <a:pt x="5207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75" name="Freeform 5775"/>
          <p:cNvSpPr/>
          <p:nvPr/>
        </p:nvSpPr>
        <p:spPr>
          <a:xfrm rot="-5400000">
            <a:off x="8160306" y="1847136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520700" y="152400"/>
                </a:moveTo>
                <a:lnTo>
                  <a:pt x="0" y="0"/>
                </a:lnTo>
                <a:lnTo>
                  <a:pt x="5207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76" name="Freeform 5776"/>
          <p:cNvSpPr/>
          <p:nvPr/>
        </p:nvSpPr>
        <p:spPr>
          <a:xfrm rot="-5400000">
            <a:off x="8160306" y="1847136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520700" y="152400"/>
                </a:moveTo>
                <a:lnTo>
                  <a:pt x="0" y="0"/>
                </a:lnTo>
                <a:lnTo>
                  <a:pt x="5207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77" name="Freeform 5777"/>
          <p:cNvSpPr/>
          <p:nvPr/>
        </p:nvSpPr>
        <p:spPr>
          <a:xfrm rot="-5400000">
            <a:off x="8160306" y="1847136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520700" y="152400"/>
                </a:moveTo>
                <a:lnTo>
                  <a:pt x="0" y="0"/>
                </a:lnTo>
                <a:lnTo>
                  <a:pt x="5207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78" name="Freeform 5778"/>
          <p:cNvSpPr/>
          <p:nvPr/>
        </p:nvSpPr>
        <p:spPr>
          <a:xfrm rot="-5400000">
            <a:off x="8160306" y="1847136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520700" y="152400"/>
                </a:moveTo>
                <a:lnTo>
                  <a:pt x="0" y="0"/>
                </a:lnTo>
                <a:lnTo>
                  <a:pt x="5207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79" name="Freeform 5779"/>
          <p:cNvSpPr/>
          <p:nvPr/>
        </p:nvSpPr>
        <p:spPr>
          <a:xfrm rot="-5400000">
            <a:off x="8160306" y="1847136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520700" y="152400"/>
                </a:moveTo>
                <a:lnTo>
                  <a:pt x="0" y="0"/>
                </a:lnTo>
                <a:lnTo>
                  <a:pt x="5207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80" name="Freeform 5780"/>
          <p:cNvSpPr/>
          <p:nvPr/>
        </p:nvSpPr>
        <p:spPr>
          <a:xfrm rot="-5400000">
            <a:off x="8160306" y="1847136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520700" y="152400"/>
                </a:moveTo>
                <a:lnTo>
                  <a:pt x="0" y="0"/>
                </a:lnTo>
                <a:lnTo>
                  <a:pt x="5207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81" name="Freeform 5781"/>
          <p:cNvSpPr/>
          <p:nvPr/>
        </p:nvSpPr>
        <p:spPr>
          <a:xfrm rot="-5400000">
            <a:off x="8160306" y="1847136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520700" y="152400"/>
                </a:moveTo>
                <a:lnTo>
                  <a:pt x="0" y="0"/>
                </a:lnTo>
                <a:lnTo>
                  <a:pt x="5207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82" name="Freeform 5782"/>
          <p:cNvSpPr/>
          <p:nvPr/>
        </p:nvSpPr>
        <p:spPr>
          <a:xfrm rot="-5400000">
            <a:off x="8160306" y="1847136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520700" y="152400"/>
                </a:moveTo>
                <a:lnTo>
                  <a:pt x="0" y="0"/>
                </a:lnTo>
                <a:lnTo>
                  <a:pt x="5207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83" name="Freeform 5783"/>
          <p:cNvSpPr/>
          <p:nvPr/>
        </p:nvSpPr>
        <p:spPr>
          <a:xfrm rot="-5400000">
            <a:off x="8160306" y="1847136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520700" y="152400"/>
                </a:moveTo>
                <a:lnTo>
                  <a:pt x="0" y="0"/>
                </a:lnTo>
                <a:lnTo>
                  <a:pt x="5207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84" name="Freeform 5784"/>
          <p:cNvSpPr/>
          <p:nvPr/>
        </p:nvSpPr>
        <p:spPr>
          <a:xfrm rot="-5400000">
            <a:off x="8160306" y="1847136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520700" y="152400"/>
                </a:moveTo>
                <a:lnTo>
                  <a:pt x="0" y="0"/>
                </a:lnTo>
                <a:lnTo>
                  <a:pt x="5207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85" name="Freeform 5785"/>
          <p:cNvSpPr/>
          <p:nvPr/>
        </p:nvSpPr>
        <p:spPr>
          <a:xfrm rot="-5400000">
            <a:off x="8160306" y="1847136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520700" y="152400"/>
                </a:moveTo>
                <a:lnTo>
                  <a:pt x="0" y="0"/>
                </a:lnTo>
                <a:lnTo>
                  <a:pt x="5207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86" name="Freeform 5786"/>
          <p:cNvSpPr/>
          <p:nvPr/>
        </p:nvSpPr>
        <p:spPr>
          <a:xfrm rot="-5400000">
            <a:off x="8160306" y="1847136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520700" y="152400"/>
                </a:moveTo>
                <a:lnTo>
                  <a:pt x="0" y="0"/>
                </a:lnTo>
                <a:lnTo>
                  <a:pt x="5207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87" name="Freeform 5787"/>
          <p:cNvSpPr/>
          <p:nvPr/>
        </p:nvSpPr>
        <p:spPr>
          <a:xfrm rot="-5400000">
            <a:off x="8160306" y="1847136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520700" y="152400"/>
                </a:moveTo>
                <a:lnTo>
                  <a:pt x="0" y="0"/>
                </a:lnTo>
                <a:lnTo>
                  <a:pt x="5207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88" name="Freeform 5788"/>
          <p:cNvSpPr/>
          <p:nvPr/>
        </p:nvSpPr>
        <p:spPr>
          <a:xfrm rot="-5400000">
            <a:off x="8180309" y="1852851"/>
            <a:ext cx="20002" cy="6191"/>
          </a:xfrm>
          <a:custGeom>
            <a:avLst/>
            <a:gdLst/>
            <a:ahLst/>
            <a:cxnLst/>
            <a:rect l="0" t="0" r="0" b="0"/>
            <a:pathLst>
              <a:path w="533400" h="165100">
                <a:moveTo>
                  <a:pt x="533400" y="152400"/>
                </a:moveTo>
                <a:lnTo>
                  <a:pt x="533400" y="165100"/>
                </a:lnTo>
                <a:lnTo>
                  <a:pt x="0" y="12700"/>
                </a:lnTo>
                <a:lnTo>
                  <a:pt x="12700" y="0"/>
                </a:lnTo>
                <a:lnTo>
                  <a:pt x="5334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89" name="Freeform 5789"/>
          <p:cNvSpPr/>
          <p:nvPr/>
        </p:nvSpPr>
        <p:spPr>
          <a:xfrm rot="-5400000">
            <a:off x="8203407" y="1961199"/>
            <a:ext cx="16668" cy="9048"/>
          </a:xfrm>
          <a:custGeom>
            <a:avLst/>
            <a:gdLst/>
            <a:ahLst/>
            <a:cxnLst/>
            <a:rect l="0" t="0" r="0" b="0"/>
            <a:pathLst>
              <a:path w="444500" h="241300">
                <a:moveTo>
                  <a:pt x="342900" y="190500"/>
                </a:moveTo>
                <a:lnTo>
                  <a:pt x="203200" y="114300"/>
                </a:lnTo>
                <a:lnTo>
                  <a:pt x="0" y="0"/>
                </a:lnTo>
                <a:lnTo>
                  <a:pt x="12700" y="0"/>
                </a:lnTo>
                <a:lnTo>
                  <a:pt x="12700" y="12700"/>
                </a:lnTo>
                <a:lnTo>
                  <a:pt x="342900" y="190500"/>
                </a:lnTo>
                <a:lnTo>
                  <a:pt x="203200" y="114300"/>
                </a:lnTo>
                <a:lnTo>
                  <a:pt x="317500" y="177800"/>
                </a:lnTo>
                <a:lnTo>
                  <a:pt x="355600" y="190500"/>
                </a:lnTo>
                <a:lnTo>
                  <a:pt x="444500" y="241300"/>
                </a:lnTo>
                <a:lnTo>
                  <a:pt x="342900" y="190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90" name="Freeform 5790"/>
          <p:cNvSpPr/>
          <p:nvPr/>
        </p:nvSpPr>
        <p:spPr>
          <a:xfrm rot="-5400000">
            <a:off x="8221743" y="1970962"/>
            <a:ext cx="16668" cy="8572"/>
          </a:xfrm>
          <a:custGeom>
            <a:avLst/>
            <a:gdLst/>
            <a:ahLst/>
            <a:cxnLst/>
            <a:rect l="0" t="0" r="0" b="0"/>
            <a:pathLst>
              <a:path w="444500" h="228600">
                <a:moveTo>
                  <a:pt x="342900" y="177800"/>
                </a:moveTo>
                <a:lnTo>
                  <a:pt x="203200" y="101600"/>
                </a:lnTo>
                <a:lnTo>
                  <a:pt x="317500" y="165100"/>
                </a:lnTo>
                <a:lnTo>
                  <a:pt x="355600" y="177800"/>
                </a:lnTo>
                <a:lnTo>
                  <a:pt x="444500" y="228600"/>
                </a:lnTo>
                <a:lnTo>
                  <a:pt x="342900" y="177800"/>
                </a:lnTo>
                <a:lnTo>
                  <a:pt x="203200" y="101600"/>
                </a:lnTo>
                <a:lnTo>
                  <a:pt x="0" y="0"/>
                </a:lnTo>
                <a:lnTo>
                  <a:pt x="12700" y="0"/>
                </a:lnTo>
                <a:lnTo>
                  <a:pt x="342900" y="177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91" name="Freeform 5791"/>
          <p:cNvSpPr/>
          <p:nvPr/>
        </p:nvSpPr>
        <p:spPr>
          <a:xfrm rot="-5400000">
            <a:off x="8211740" y="1969057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54000" y="0"/>
                </a:moveTo>
                <a:lnTo>
                  <a:pt x="266700" y="0"/>
                </a:ln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92" name="Freeform 5792"/>
          <p:cNvSpPr/>
          <p:nvPr/>
        </p:nvSpPr>
        <p:spPr>
          <a:xfrm rot="-5400000">
            <a:off x="8211978" y="1969295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93" name="Freeform 5793"/>
          <p:cNvSpPr/>
          <p:nvPr/>
        </p:nvSpPr>
        <p:spPr>
          <a:xfrm rot="-5400000">
            <a:off x="8211978" y="1969295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94" name="Freeform 5794"/>
          <p:cNvSpPr/>
          <p:nvPr/>
        </p:nvSpPr>
        <p:spPr>
          <a:xfrm rot="-5400000">
            <a:off x="8211978" y="1969295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95" name="Freeform 5795"/>
          <p:cNvSpPr/>
          <p:nvPr/>
        </p:nvSpPr>
        <p:spPr>
          <a:xfrm rot="-5400000">
            <a:off x="8211978" y="1969295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96" name="Freeform 5796"/>
          <p:cNvSpPr/>
          <p:nvPr/>
        </p:nvSpPr>
        <p:spPr>
          <a:xfrm rot="-5400000">
            <a:off x="8211978" y="1969295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97" name="Freeform 5797"/>
          <p:cNvSpPr/>
          <p:nvPr/>
        </p:nvSpPr>
        <p:spPr>
          <a:xfrm rot="-5400000">
            <a:off x="8211978" y="1969295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98" name="Freeform 5798"/>
          <p:cNvSpPr/>
          <p:nvPr/>
        </p:nvSpPr>
        <p:spPr>
          <a:xfrm rot="-5400000">
            <a:off x="8211978" y="1969295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99" name="Freeform 5799"/>
          <p:cNvSpPr/>
          <p:nvPr/>
        </p:nvSpPr>
        <p:spPr>
          <a:xfrm rot="-5400000">
            <a:off x="8211978" y="1969295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00" name="Freeform 5800"/>
          <p:cNvSpPr/>
          <p:nvPr/>
        </p:nvSpPr>
        <p:spPr>
          <a:xfrm rot="-5400000">
            <a:off x="8211978" y="1969295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01" name="Freeform 5801"/>
          <p:cNvSpPr/>
          <p:nvPr/>
        </p:nvSpPr>
        <p:spPr>
          <a:xfrm rot="-5400000">
            <a:off x="8211978" y="1969295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02" name="Freeform 5802"/>
          <p:cNvSpPr/>
          <p:nvPr/>
        </p:nvSpPr>
        <p:spPr>
          <a:xfrm rot="-5400000">
            <a:off x="8211978" y="1969295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03" name="Freeform 5803"/>
          <p:cNvSpPr/>
          <p:nvPr/>
        </p:nvSpPr>
        <p:spPr>
          <a:xfrm rot="-5400000">
            <a:off x="8211740" y="1969057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254000" y="12700"/>
                </a:ln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04" name="Freeform 5804"/>
          <p:cNvSpPr/>
          <p:nvPr/>
        </p:nvSpPr>
        <p:spPr>
          <a:xfrm rot="-5400000">
            <a:off x="8211502" y="1969295"/>
            <a:ext cx="10001" cy="18573"/>
          </a:xfrm>
          <a:custGeom>
            <a:avLst/>
            <a:gdLst/>
            <a:ahLst/>
            <a:cxnLst/>
            <a:rect l="0" t="0" r="0" b="0"/>
            <a:pathLst>
              <a:path w="266700" h="495300">
                <a:moveTo>
                  <a:pt x="266700" y="0"/>
                </a:moveTo>
                <a:lnTo>
                  <a:pt x="12700" y="495300"/>
                </a:lnTo>
                <a:lnTo>
                  <a:pt x="0" y="495300"/>
                </a:lnTo>
                <a:lnTo>
                  <a:pt x="266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05" name="Freeform 5805"/>
          <p:cNvSpPr/>
          <p:nvPr/>
        </p:nvSpPr>
        <p:spPr>
          <a:xfrm rot="-5400000">
            <a:off x="8211502" y="1969295"/>
            <a:ext cx="10001" cy="18573"/>
          </a:xfrm>
          <a:custGeom>
            <a:avLst/>
            <a:gdLst/>
            <a:ahLst/>
            <a:cxnLst/>
            <a:rect l="0" t="0" r="0" b="0"/>
            <a:pathLst>
              <a:path w="266700" h="495300">
                <a:moveTo>
                  <a:pt x="266700" y="0"/>
                </a:moveTo>
                <a:lnTo>
                  <a:pt x="0" y="495300"/>
                </a:lnTo>
                <a:lnTo>
                  <a:pt x="266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06" name="Freeform 5806"/>
          <p:cNvSpPr/>
          <p:nvPr/>
        </p:nvSpPr>
        <p:spPr>
          <a:xfrm rot="-5400000">
            <a:off x="8211502" y="1969295"/>
            <a:ext cx="10001" cy="18573"/>
          </a:xfrm>
          <a:custGeom>
            <a:avLst/>
            <a:gdLst/>
            <a:ahLst/>
            <a:cxnLst/>
            <a:rect l="0" t="0" r="0" b="0"/>
            <a:pathLst>
              <a:path w="266700" h="495300">
                <a:moveTo>
                  <a:pt x="266700" y="0"/>
                </a:moveTo>
                <a:lnTo>
                  <a:pt x="0" y="495300"/>
                </a:lnTo>
                <a:lnTo>
                  <a:pt x="266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07" name="Freeform 5807"/>
          <p:cNvSpPr/>
          <p:nvPr/>
        </p:nvSpPr>
        <p:spPr>
          <a:xfrm rot="-5400000">
            <a:off x="8211502" y="1969295"/>
            <a:ext cx="10001" cy="18573"/>
          </a:xfrm>
          <a:custGeom>
            <a:avLst/>
            <a:gdLst/>
            <a:ahLst/>
            <a:cxnLst/>
            <a:rect l="0" t="0" r="0" b="0"/>
            <a:pathLst>
              <a:path w="266700" h="495300">
                <a:moveTo>
                  <a:pt x="266700" y="0"/>
                </a:moveTo>
                <a:lnTo>
                  <a:pt x="0" y="495300"/>
                </a:lnTo>
                <a:lnTo>
                  <a:pt x="266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08" name="Freeform 5808"/>
          <p:cNvSpPr/>
          <p:nvPr/>
        </p:nvSpPr>
        <p:spPr>
          <a:xfrm rot="-5400000">
            <a:off x="8211502" y="1969295"/>
            <a:ext cx="10001" cy="18573"/>
          </a:xfrm>
          <a:custGeom>
            <a:avLst/>
            <a:gdLst/>
            <a:ahLst/>
            <a:cxnLst/>
            <a:rect l="0" t="0" r="0" b="0"/>
            <a:pathLst>
              <a:path w="266700" h="495300">
                <a:moveTo>
                  <a:pt x="254000" y="0"/>
                </a:moveTo>
                <a:lnTo>
                  <a:pt x="266700" y="0"/>
                </a:ln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09" name="Freeform 5809"/>
          <p:cNvSpPr/>
          <p:nvPr/>
        </p:nvSpPr>
        <p:spPr>
          <a:xfrm rot="-5400000">
            <a:off x="8211740" y="1969533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10" name="Freeform 5810"/>
          <p:cNvSpPr/>
          <p:nvPr/>
        </p:nvSpPr>
        <p:spPr>
          <a:xfrm rot="-5400000">
            <a:off x="8211740" y="1969533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11" name="Freeform 5811"/>
          <p:cNvSpPr/>
          <p:nvPr/>
        </p:nvSpPr>
        <p:spPr>
          <a:xfrm rot="-5400000">
            <a:off x="8211740" y="1969533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12" name="Freeform 5812"/>
          <p:cNvSpPr/>
          <p:nvPr/>
        </p:nvSpPr>
        <p:spPr>
          <a:xfrm rot="-5400000">
            <a:off x="8211740" y="1969533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13" name="Freeform 5813"/>
          <p:cNvSpPr/>
          <p:nvPr/>
        </p:nvSpPr>
        <p:spPr>
          <a:xfrm rot="-5400000">
            <a:off x="8211740" y="1969533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14" name="Freeform 5814"/>
          <p:cNvSpPr/>
          <p:nvPr/>
        </p:nvSpPr>
        <p:spPr>
          <a:xfrm rot="-5400000">
            <a:off x="8211740" y="1969533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15" name="Freeform 5815"/>
          <p:cNvSpPr/>
          <p:nvPr/>
        </p:nvSpPr>
        <p:spPr>
          <a:xfrm rot="-5400000">
            <a:off x="8211740" y="1969533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16" name="Freeform 5816"/>
          <p:cNvSpPr/>
          <p:nvPr/>
        </p:nvSpPr>
        <p:spPr>
          <a:xfrm rot="-5400000">
            <a:off x="8211740" y="1969533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17" name="Freeform 5817"/>
          <p:cNvSpPr/>
          <p:nvPr/>
        </p:nvSpPr>
        <p:spPr>
          <a:xfrm rot="-5400000">
            <a:off x="8211740" y="1969533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18" name="Freeform 5818"/>
          <p:cNvSpPr/>
          <p:nvPr/>
        </p:nvSpPr>
        <p:spPr>
          <a:xfrm rot="-5400000">
            <a:off x="8211740" y="1969533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19" name="Freeform 5819"/>
          <p:cNvSpPr/>
          <p:nvPr/>
        </p:nvSpPr>
        <p:spPr>
          <a:xfrm rot="-5400000">
            <a:off x="8211740" y="1969533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20" name="Freeform 5820"/>
          <p:cNvSpPr/>
          <p:nvPr/>
        </p:nvSpPr>
        <p:spPr>
          <a:xfrm rot="-5400000">
            <a:off x="8211740" y="1969533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21" name="Freeform 5821"/>
          <p:cNvSpPr/>
          <p:nvPr/>
        </p:nvSpPr>
        <p:spPr>
          <a:xfrm rot="-5400000">
            <a:off x="8211740" y="1969533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22" name="Freeform 5822"/>
          <p:cNvSpPr/>
          <p:nvPr/>
        </p:nvSpPr>
        <p:spPr>
          <a:xfrm rot="-5400000">
            <a:off x="8211740" y="1969533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23" name="Freeform 5823"/>
          <p:cNvSpPr/>
          <p:nvPr/>
        </p:nvSpPr>
        <p:spPr>
          <a:xfrm rot="-5400000">
            <a:off x="8211740" y="1969533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24" name="Freeform 5824"/>
          <p:cNvSpPr/>
          <p:nvPr/>
        </p:nvSpPr>
        <p:spPr>
          <a:xfrm rot="-5400000">
            <a:off x="8211740" y="1969533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25" name="Freeform 5825"/>
          <p:cNvSpPr/>
          <p:nvPr/>
        </p:nvSpPr>
        <p:spPr>
          <a:xfrm rot="-5400000">
            <a:off x="8211740" y="1969533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26" name="Freeform 5826"/>
          <p:cNvSpPr/>
          <p:nvPr/>
        </p:nvSpPr>
        <p:spPr>
          <a:xfrm rot="-5400000">
            <a:off x="8211740" y="1969533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27" name="Freeform 5827"/>
          <p:cNvSpPr/>
          <p:nvPr/>
        </p:nvSpPr>
        <p:spPr>
          <a:xfrm rot="-5400000">
            <a:off x="8209835" y="1963818"/>
            <a:ext cx="17145" cy="22383"/>
          </a:xfrm>
          <a:custGeom>
            <a:avLst/>
            <a:gdLst/>
            <a:ahLst/>
            <a:cxnLst/>
            <a:rect l="0" t="0" r="0" b="0"/>
            <a:pathLst>
              <a:path w="457200" h="596900">
                <a:moveTo>
                  <a:pt x="457200" y="114300"/>
                </a:moveTo>
                <a:lnTo>
                  <a:pt x="254000" y="0"/>
                </a:lnTo>
                <a:lnTo>
                  <a:pt x="0" y="495300"/>
                </a:lnTo>
                <a:lnTo>
                  <a:pt x="203200" y="596900"/>
                </a:lnTo>
                <a:lnTo>
                  <a:pt x="457200" y="114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28" name="Freeform 5828"/>
          <p:cNvSpPr/>
          <p:nvPr/>
        </p:nvSpPr>
        <p:spPr>
          <a:xfrm rot="-5400000">
            <a:off x="8220551" y="1953102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29" name="Freeform 5829"/>
          <p:cNvSpPr/>
          <p:nvPr/>
        </p:nvSpPr>
        <p:spPr>
          <a:xfrm rot="-5400000">
            <a:off x="8171259" y="1807608"/>
            <a:ext cx="13335" cy="15716"/>
          </a:xfrm>
          <a:custGeom>
            <a:avLst/>
            <a:gdLst/>
            <a:ahLst/>
            <a:cxnLst/>
            <a:rect l="0" t="0" r="0" b="0"/>
            <a:pathLst>
              <a:path w="355600" h="419100">
                <a:moveTo>
                  <a:pt x="88900" y="317500"/>
                </a:moveTo>
                <a:lnTo>
                  <a:pt x="177800" y="215900"/>
                </a:lnTo>
                <a:lnTo>
                  <a:pt x="355600" y="0"/>
                </a:lnTo>
                <a:lnTo>
                  <a:pt x="355600" y="12700"/>
                </a:lnTo>
                <a:lnTo>
                  <a:pt x="342900" y="12700"/>
                </a:lnTo>
                <a:lnTo>
                  <a:pt x="88900" y="317500"/>
                </a:lnTo>
                <a:lnTo>
                  <a:pt x="177800" y="215900"/>
                </a:lnTo>
                <a:lnTo>
                  <a:pt x="76200" y="330200"/>
                </a:lnTo>
                <a:lnTo>
                  <a:pt x="50800" y="355600"/>
                </a:lnTo>
                <a:lnTo>
                  <a:pt x="0" y="419100"/>
                </a:lnTo>
                <a:lnTo>
                  <a:pt x="88900" y="317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30" name="Freeform 5830"/>
          <p:cNvSpPr/>
          <p:nvPr/>
        </p:nvSpPr>
        <p:spPr>
          <a:xfrm rot="-5400000">
            <a:off x="8157924" y="1823324"/>
            <a:ext cx="13335" cy="15716"/>
          </a:xfrm>
          <a:custGeom>
            <a:avLst/>
            <a:gdLst/>
            <a:ahLst/>
            <a:cxnLst/>
            <a:rect l="0" t="0" r="0" b="0"/>
            <a:pathLst>
              <a:path w="355600" h="419100">
                <a:moveTo>
                  <a:pt x="88900" y="317500"/>
                </a:moveTo>
                <a:lnTo>
                  <a:pt x="177800" y="215900"/>
                </a:lnTo>
                <a:lnTo>
                  <a:pt x="76200" y="330200"/>
                </a:lnTo>
                <a:lnTo>
                  <a:pt x="50800" y="355600"/>
                </a:lnTo>
                <a:lnTo>
                  <a:pt x="0" y="419100"/>
                </a:lnTo>
                <a:lnTo>
                  <a:pt x="0" y="406400"/>
                </a:lnTo>
                <a:lnTo>
                  <a:pt x="88900" y="317500"/>
                </a:lnTo>
                <a:lnTo>
                  <a:pt x="177800" y="215900"/>
                </a:lnTo>
                <a:lnTo>
                  <a:pt x="355600" y="0"/>
                </a:lnTo>
                <a:lnTo>
                  <a:pt x="355600" y="12700"/>
                </a:lnTo>
                <a:lnTo>
                  <a:pt x="88900" y="317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31" name="Freeform 5831"/>
          <p:cNvSpPr/>
          <p:nvPr/>
        </p:nvSpPr>
        <p:spPr>
          <a:xfrm rot="-5400000">
            <a:off x="8156020" y="1810465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32" name="Freeform 5832"/>
          <p:cNvSpPr/>
          <p:nvPr/>
        </p:nvSpPr>
        <p:spPr>
          <a:xfrm rot="-5400000">
            <a:off x="8156020" y="1810465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33" name="Freeform 5833"/>
          <p:cNvSpPr/>
          <p:nvPr/>
        </p:nvSpPr>
        <p:spPr>
          <a:xfrm rot="-5400000">
            <a:off x="8156020" y="1810465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34" name="Freeform 5834"/>
          <p:cNvSpPr/>
          <p:nvPr/>
        </p:nvSpPr>
        <p:spPr>
          <a:xfrm rot="-5400000">
            <a:off x="8156020" y="1810465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35" name="Freeform 5835"/>
          <p:cNvSpPr/>
          <p:nvPr/>
        </p:nvSpPr>
        <p:spPr>
          <a:xfrm rot="-5400000">
            <a:off x="8156020" y="1810465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36" name="Freeform 5836"/>
          <p:cNvSpPr/>
          <p:nvPr/>
        </p:nvSpPr>
        <p:spPr>
          <a:xfrm rot="-5400000">
            <a:off x="8156020" y="1810465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37" name="Freeform 5837"/>
          <p:cNvSpPr/>
          <p:nvPr/>
        </p:nvSpPr>
        <p:spPr>
          <a:xfrm rot="-5400000">
            <a:off x="8156020" y="1810465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38" name="Freeform 5838"/>
          <p:cNvSpPr/>
          <p:nvPr/>
        </p:nvSpPr>
        <p:spPr>
          <a:xfrm rot="-5400000">
            <a:off x="8156020" y="1810465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1270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39" name="Freeform 5839"/>
          <p:cNvSpPr/>
          <p:nvPr/>
        </p:nvSpPr>
        <p:spPr>
          <a:xfrm rot="-5400000">
            <a:off x="8156258" y="1810227"/>
            <a:ext cx="15240" cy="13335"/>
          </a:xfrm>
          <a:custGeom>
            <a:avLst/>
            <a:gdLst/>
            <a:ahLst/>
            <a:cxnLst/>
            <a:rect l="0" t="0" r="0" b="0"/>
            <a:pathLst>
              <a:path w="406400" h="355600">
                <a:moveTo>
                  <a:pt x="406400" y="355600"/>
                </a:moveTo>
                <a:lnTo>
                  <a:pt x="0" y="0"/>
                </a:lnTo>
                <a:lnTo>
                  <a:pt x="4064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40" name="Freeform 5840"/>
          <p:cNvSpPr/>
          <p:nvPr/>
        </p:nvSpPr>
        <p:spPr>
          <a:xfrm rot="-5400000">
            <a:off x="8156020" y="1809989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406400" y="355600"/>
                </a:ln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41" name="Freeform 5841"/>
          <p:cNvSpPr/>
          <p:nvPr/>
        </p:nvSpPr>
        <p:spPr>
          <a:xfrm rot="-5400000">
            <a:off x="8156020" y="1809989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42" name="Freeform 5842"/>
          <p:cNvSpPr/>
          <p:nvPr/>
        </p:nvSpPr>
        <p:spPr>
          <a:xfrm rot="-5400000">
            <a:off x="8156020" y="1809989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43" name="Freeform 5843"/>
          <p:cNvSpPr/>
          <p:nvPr/>
        </p:nvSpPr>
        <p:spPr>
          <a:xfrm rot="-5400000">
            <a:off x="8156020" y="1809989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44" name="Freeform 5844"/>
          <p:cNvSpPr/>
          <p:nvPr/>
        </p:nvSpPr>
        <p:spPr>
          <a:xfrm rot="-5400000">
            <a:off x="8155782" y="1809751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368300"/>
                </a:moveTo>
                <a:lnTo>
                  <a:pt x="0" y="12700"/>
                </a:lnTo>
                <a:lnTo>
                  <a:pt x="0" y="0"/>
                </a:lnTo>
                <a:lnTo>
                  <a:pt x="419100" y="368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45" name="Freeform 5845"/>
          <p:cNvSpPr/>
          <p:nvPr/>
        </p:nvSpPr>
        <p:spPr>
          <a:xfrm rot="-5400000">
            <a:off x="8155782" y="1809751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368300"/>
                </a:moveTo>
                <a:lnTo>
                  <a:pt x="0" y="0"/>
                </a:lnTo>
                <a:lnTo>
                  <a:pt x="419100" y="368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46" name="Freeform 5846"/>
          <p:cNvSpPr/>
          <p:nvPr/>
        </p:nvSpPr>
        <p:spPr>
          <a:xfrm rot="-5400000">
            <a:off x="8155782" y="1809751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368300"/>
                </a:moveTo>
                <a:lnTo>
                  <a:pt x="0" y="0"/>
                </a:lnTo>
                <a:lnTo>
                  <a:pt x="419100" y="368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47" name="Freeform 5847"/>
          <p:cNvSpPr/>
          <p:nvPr/>
        </p:nvSpPr>
        <p:spPr>
          <a:xfrm rot="-5400000">
            <a:off x="8155782" y="1809751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368300"/>
                </a:moveTo>
                <a:lnTo>
                  <a:pt x="0" y="0"/>
                </a:lnTo>
                <a:lnTo>
                  <a:pt x="419100" y="368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48" name="Freeform 5848"/>
          <p:cNvSpPr/>
          <p:nvPr/>
        </p:nvSpPr>
        <p:spPr>
          <a:xfrm rot="-5400000">
            <a:off x="8155782" y="1809751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355600"/>
                </a:moveTo>
                <a:lnTo>
                  <a:pt x="419100" y="368300"/>
                </a:ln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49" name="Freeform 5849"/>
          <p:cNvSpPr/>
          <p:nvPr/>
        </p:nvSpPr>
        <p:spPr>
          <a:xfrm rot="-5400000">
            <a:off x="8155544" y="1809989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50" name="Freeform 5850"/>
          <p:cNvSpPr/>
          <p:nvPr/>
        </p:nvSpPr>
        <p:spPr>
          <a:xfrm rot="-5400000">
            <a:off x="8155544" y="1809989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51" name="Freeform 5851"/>
          <p:cNvSpPr/>
          <p:nvPr/>
        </p:nvSpPr>
        <p:spPr>
          <a:xfrm rot="-5400000">
            <a:off x="8155544" y="1809989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52" name="Freeform 5852"/>
          <p:cNvSpPr/>
          <p:nvPr/>
        </p:nvSpPr>
        <p:spPr>
          <a:xfrm rot="-5400000">
            <a:off x="8155544" y="1809989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53" name="Freeform 5853"/>
          <p:cNvSpPr/>
          <p:nvPr/>
        </p:nvSpPr>
        <p:spPr>
          <a:xfrm rot="-5400000">
            <a:off x="8155544" y="1809989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54" name="Freeform 5854"/>
          <p:cNvSpPr/>
          <p:nvPr/>
        </p:nvSpPr>
        <p:spPr>
          <a:xfrm rot="-5400000">
            <a:off x="8155544" y="1809989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55" name="Freeform 5855"/>
          <p:cNvSpPr/>
          <p:nvPr/>
        </p:nvSpPr>
        <p:spPr>
          <a:xfrm rot="-5400000">
            <a:off x="8155544" y="1809989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56" name="Freeform 5856"/>
          <p:cNvSpPr/>
          <p:nvPr/>
        </p:nvSpPr>
        <p:spPr>
          <a:xfrm rot="-5400000">
            <a:off x="8155544" y="1809989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57" name="Freeform 5857"/>
          <p:cNvSpPr/>
          <p:nvPr/>
        </p:nvSpPr>
        <p:spPr>
          <a:xfrm rot="-5400000">
            <a:off x="8155544" y="1809989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58" name="Freeform 5858"/>
          <p:cNvSpPr/>
          <p:nvPr/>
        </p:nvSpPr>
        <p:spPr>
          <a:xfrm rot="-5400000">
            <a:off x="8155544" y="1809989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59" name="Freeform 5859"/>
          <p:cNvSpPr/>
          <p:nvPr/>
        </p:nvSpPr>
        <p:spPr>
          <a:xfrm rot="-5400000">
            <a:off x="8155544" y="1809989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60" name="Freeform 5860"/>
          <p:cNvSpPr/>
          <p:nvPr/>
        </p:nvSpPr>
        <p:spPr>
          <a:xfrm rot="-5400000">
            <a:off x="8155544" y="1809989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61" name="Freeform 5861"/>
          <p:cNvSpPr/>
          <p:nvPr/>
        </p:nvSpPr>
        <p:spPr>
          <a:xfrm rot="-5400000">
            <a:off x="8155544" y="1809989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62" name="Freeform 5862"/>
          <p:cNvSpPr/>
          <p:nvPr/>
        </p:nvSpPr>
        <p:spPr>
          <a:xfrm rot="-5400000">
            <a:off x="8155544" y="1809989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63" name="Freeform 5863"/>
          <p:cNvSpPr/>
          <p:nvPr/>
        </p:nvSpPr>
        <p:spPr>
          <a:xfrm rot="-5400000">
            <a:off x="8155782" y="1809751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368300"/>
                </a:moveTo>
                <a:lnTo>
                  <a:pt x="419100" y="355600"/>
                </a:lnTo>
                <a:lnTo>
                  <a:pt x="0" y="0"/>
                </a:lnTo>
                <a:lnTo>
                  <a:pt x="419100" y="368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64" name="Freeform 5864"/>
          <p:cNvSpPr/>
          <p:nvPr/>
        </p:nvSpPr>
        <p:spPr>
          <a:xfrm rot="-5400000">
            <a:off x="8155782" y="1809751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368300"/>
                </a:moveTo>
                <a:lnTo>
                  <a:pt x="0" y="0"/>
                </a:lnTo>
                <a:lnTo>
                  <a:pt x="419100" y="368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65" name="Freeform 5865"/>
          <p:cNvSpPr/>
          <p:nvPr/>
        </p:nvSpPr>
        <p:spPr>
          <a:xfrm rot="-5400000">
            <a:off x="8155782" y="1809751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368300"/>
                </a:moveTo>
                <a:lnTo>
                  <a:pt x="0" y="0"/>
                </a:lnTo>
                <a:lnTo>
                  <a:pt x="419100" y="368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66" name="Freeform 5866"/>
          <p:cNvSpPr/>
          <p:nvPr/>
        </p:nvSpPr>
        <p:spPr>
          <a:xfrm rot="-5400000">
            <a:off x="8155782" y="1809751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368300"/>
                </a:moveTo>
                <a:lnTo>
                  <a:pt x="0" y="0"/>
                </a:lnTo>
                <a:lnTo>
                  <a:pt x="419100" y="368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67" name="Freeform 5867"/>
          <p:cNvSpPr/>
          <p:nvPr/>
        </p:nvSpPr>
        <p:spPr>
          <a:xfrm rot="-5400000">
            <a:off x="8171022" y="1823086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368300"/>
                </a:moveTo>
                <a:lnTo>
                  <a:pt x="0" y="12700"/>
                </a:lnTo>
                <a:lnTo>
                  <a:pt x="0" y="0"/>
                </a:lnTo>
                <a:lnTo>
                  <a:pt x="419100" y="368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68" name="Freeform 5868"/>
          <p:cNvSpPr/>
          <p:nvPr/>
        </p:nvSpPr>
        <p:spPr>
          <a:xfrm rot="-5400000">
            <a:off x="8186023" y="1878093"/>
            <a:ext cx="4286" cy="20955"/>
          </a:xfrm>
          <a:custGeom>
            <a:avLst/>
            <a:gdLst/>
            <a:ahLst/>
            <a:cxnLst/>
            <a:rect l="0" t="0" r="0" b="0"/>
            <a:pathLst>
              <a:path w="114300" h="558800">
                <a:moveTo>
                  <a:pt x="76200" y="406400"/>
                </a:moveTo>
                <a:lnTo>
                  <a:pt x="50800" y="292100"/>
                </a:lnTo>
                <a:lnTo>
                  <a:pt x="0" y="0"/>
                </a:lnTo>
                <a:lnTo>
                  <a:pt x="0" y="12700"/>
                </a:lnTo>
                <a:lnTo>
                  <a:pt x="76200" y="406400"/>
                </a:lnTo>
                <a:lnTo>
                  <a:pt x="50800" y="292100"/>
                </a:lnTo>
                <a:lnTo>
                  <a:pt x="88900" y="444500"/>
                </a:lnTo>
                <a:lnTo>
                  <a:pt x="101600" y="482600"/>
                </a:lnTo>
                <a:lnTo>
                  <a:pt x="114300" y="558800"/>
                </a:lnTo>
                <a:lnTo>
                  <a:pt x="101600" y="546100"/>
                </a:lnTo>
                <a:lnTo>
                  <a:pt x="76200" y="406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69" name="Freeform 5869"/>
          <p:cNvSpPr/>
          <p:nvPr/>
        </p:nvSpPr>
        <p:spPr>
          <a:xfrm rot="-5400000">
            <a:off x="8190071" y="1898810"/>
            <a:ext cx="4286" cy="20478"/>
          </a:xfrm>
          <a:custGeom>
            <a:avLst/>
            <a:gdLst/>
            <a:ahLst/>
            <a:cxnLst/>
            <a:rect l="0" t="0" r="0" b="0"/>
            <a:pathLst>
              <a:path w="114300" h="546100">
                <a:moveTo>
                  <a:pt x="88900" y="406400"/>
                </a:moveTo>
                <a:lnTo>
                  <a:pt x="63500" y="292100"/>
                </a:lnTo>
                <a:lnTo>
                  <a:pt x="88900" y="444500"/>
                </a:lnTo>
                <a:lnTo>
                  <a:pt x="101600" y="482600"/>
                </a:lnTo>
                <a:lnTo>
                  <a:pt x="114300" y="546100"/>
                </a:lnTo>
                <a:lnTo>
                  <a:pt x="88900" y="406400"/>
                </a:lnTo>
                <a:lnTo>
                  <a:pt x="63500" y="292100"/>
                </a:lnTo>
                <a:lnTo>
                  <a:pt x="0" y="0"/>
                </a:lnTo>
                <a:lnTo>
                  <a:pt x="0" y="12700"/>
                </a:lnTo>
                <a:lnTo>
                  <a:pt x="88900" y="406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70" name="Freeform 5870"/>
          <p:cNvSpPr/>
          <p:nvPr/>
        </p:nvSpPr>
        <p:spPr>
          <a:xfrm rot="-5400000">
            <a:off x="8170308" y="1899048"/>
            <a:ext cx="20478" cy="3810"/>
          </a:xfrm>
          <a:custGeom>
            <a:avLst/>
            <a:gdLst/>
            <a:ahLst/>
            <a:cxnLst/>
            <a:rect l="0" t="0" r="0" b="0"/>
            <a:pathLst>
              <a:path w="546100" h="101600">
                <a:moveTo>
                  <a:pt x="546100" y="0"/>
                </a:moveTo>
                <a:lnTo>
                  <a:pt x="0" y="1016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71" name="Freeform 5871"/>
          <p:cNvSpPr/>
          <p:nvPr/>
        </p:nvSpPr>
        <p:spPr>
          <a:xfrm rot="-5400000">
            <a:off x="8170069" y="1898810"/>
            <a:ext cx="20478" cy="4286"/>
          </a:xfrm>
          <a:custGeom>
            <a:avLst/>
            <a:gdLst/>
            <a:ahLst/>
            <a:cxnLst/>
            <a:rect l="0" t="0" r="0" b="0"/>
            <a:pathLst>
              <a:path w="546100" h="114300">
                <a:moveTo>
                  <a:pt x="546100" y="0"/>
                </a:moveTo>
                <a:lnTo>
                  <a:pt x="546100" y="12700"/>
                </a:lnTo>
                <a:lnTo>
                  <a:pt x="0" y="1143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72" name="Freeform 5872"/>
          <p:cNvSpPr/>
          <p:nvPr/>
        </p:nvSpPr>
        <p:spPr>
          <a:xfrm rot="-5400000">
            <a:off x="8170069" y="1898810"/>
            <a:ext cx="20478" cy="4286"/>
          </a:xfrm>
          <a:custGeom>
            <a:avLst/>
            <a:gdLst/>
            <a:ahLst/>
            <a:cxnLst/>
            <a:rect l="0" t="0" r="0" b="0"/>
            <a:pathLst>
              <a:path w="546100" h="114300">
                <a:moveTo>
                  <a:pt x="546100" y="0"/>
                </a:moveTo>
                <a:lnTo>
                  <a:pt x="0" y="1143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73" name="Freeform 5873"/>
          <p:cNvSpPr/>
          <p:nvPr/>
        </p:nvSpPr>
        <p:spPr>
          <a:xfrm rot="-5400000">
            <a:off x="8170069" y="1898810"/>
            <a:ext cx="20478" cy="4286"/>
          </a:xfrm>
          <a:custGeom>
            <a:avLst/>
            <a:gdLst/>
            <a:ahLst/>
            <a:cxnLst/>
            <a:rect l="0" t="0" r="0" b="0"/>
            <a:pathLst>
              <a:path w="546100" h="114300">
                <a:moveTo>
                  <a:pt x="546100" y="0"/>
                </a:moveTo>
                <a:lnTo>
                  <a:pt x="0" y="1143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74" name="Freeform 5874"/>
          <p:cNvSpPr/>
          <p:nvPr/>
        </p:nvSpPr>
        <p:spPr>
          <a:xfrm rot="-5400000">
            <a:off x="8170069" y="1898810"/>
            <a:ext cx="20478" cy="4286"/>
          </a:xfrm>
          <a:custGeom>
            <a:avLst/>
            <a:gdLst/>
            <a:ahLst/>
            <a:cxnLst/>
            <a:rect l="0" t="0" r="0" b="0"/>
            <a:pathLst>
              <a:path w="546100" h="114300">
                <a:moveTo>
                  <a:pt x="546100" y="0"/>
                </a:moveTo>
                <a:lnTo>
                  <a:pt x="0" y="1143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75" name="Freeform 5875"/>
          <p:cNvSpPr/>
          <p:nvPr/>
        </p:nvSpPr>
        <p:spPr>
          <a:xfrm rot="-5400000">
            <a:off x="8170069" y="1898810"/>
            <a:ext cx="20478" cy="4286"/>
          </a:xfrm>
          <a:custGeom>
            <a:avLst/>
            <a:gdLst/>
            <a:ahLst/>
            <a:cxnLst/>
            <a:rect l="0" t="0" r="0" b="0"/>
            <a:pathLst>
              <a:path w="546100" h="114300">
                <a:moveTo>
                  <a:pt x="546100" y="0"/>
                </a:moveTo>
                <a:lnTo>
                  <a:pt x="0" y="1143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76" name="Freeform 5876"/>
          <p:cNvSpPr/>
          <p:nvPr/>
        </p:nvSpPr>
        <p:spPr>
          <a:xfrm rot="-5400000">
            <a:off x="8170069" y="1898810"/>
            <a:ext cx="20478" cy="4286"/>
          </a:xfrm>
          <a:custGeom>
            <a:avLst/>
            <a:gdLst/>
            <a:ahLst/>
            <a:cxnLst/>
            <a:rect l="0" t="0" r="0" b="0"/>
            <a:pathLst>
              <a:path w="546100" h="114300">
                <a:moveTo>
                  <a:pt x="546100" y="0"/>
                </a:moveTo>
                <a:lnTo>
                  <a:pt x="0" y="1143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77" name="Freeform 5877"/>
          <p:cNvSpPr/>
          <p:nvPr/>
        </p:nvSpPr>
        <p:spPr>
          <a:xfrm rot="-5400000">
            <a:off x="8170069" y="1898810"/>
            <a:ext cx="20478" cy="4286"/>
          </a:xfrm>
          <a:custGeom>
            <a:avLst/>
            <a:gdLst/>
            <a:ahLst/>
            <a:cxnLst/>
            <a:rect l="0" t="0" r="0" b="0"/>
            <a:pathLst>
              <a:path w="546100" h="114300">
                <a:moveTo>
                  <a:pt x="546100" y="0"/>
                </a:moveTo>
                <a:lnTo>
                  <a:pt x="0" y="1143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78" name="Freeform 5878"/>
          <p:cNvSpPr/>
          <p:nvPr/>
        </p:nvSpPr>
        <p:spPr>
          <a:xfrm rot="-5400000">
            <a:off x="8170069" y="1898810"/>
            <a:ext cx="20478" cy="4286"/>
          </a:xfrm>
          <a:custGeom>
            <a:avLst/>
            <a:gdLst/>
            <a:ahLst/>
            <a:cxnLst/>
            <a:rect l="0" t="0" r="0" b="0"/>
            <a:pathLst>
              <a:path w="546100" h="114300">
                <a:moveTo>
                  <a:pt x="546100" y="0"/>
                </a:moveTo>
                <a:lnTo>
                  <a:pt x="0" y="1143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79" name="Freeform 5879"/>
          <p:cNvSpPr/>
          <p:nvPr/>
        </p:nvSpPr>
        <p:spPr>
          <a:xfrm rot="-5400000">
            <a:off x="8170069" y="1898810"/>
            <a:ext cx="20478" cy="4286"/>
          </a:xfrm>
          <a:custGeom>
            <a:avLst/>
            <a:gdLst/>
            <a:ahLst/>
            <a:cxnLst/>
            <a:rect l="0" t="0" r="0" b="0"/>
            <a:pathLst>
              <a:path w="546100" h="114300">
                <a:moveTo>
                  <a:pt x="546100" y="0"/>
                </a:moveTo>
                <a:lnTo>
                  <a:pt x="0" y="1143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80" name="Freeform 5880"/>
          <p:cNvSpPr/>
          <p:nvPr/>
        </p:nvSpPr>
        <p:spPr>
          <a:xfrm rot="-5400000">
            <a:off x="8170069" y="1898810"/>
            <a:ext cx="20478" cy="4286"/>
          </a:xfrm>
          <a:custGeom>
            <a:avLst/>
            <a:gdLst/>
            <a:ahLst/>
            <a:cxnLst/>
            <a:rect l="0" t="0" r="0" b="0"/>
            <a:pathLst>
              <a:path w="546100" h="114300">
                <a:moveTo>
                  <a:pt x="546100" y="0"/>
                </a:moveTo>
                <a:lnTo>
                  <a:pt x="0" y="1143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81" name="Freeform 5881"/>
          <p:cNvSpPr/>
          <p:nvPr/>
        </p:nvSpPr>
        <p:spPr>
          <a:xfrm rot="-5400000">
            <a:off x="8170069" y="1898810"/>
            <a:ext cx="20478" cy="4286"/>
          </a:xfrm>
          <a:custGeom>
            <a:avLst/>
            <a:gdLst/>
            <a:ahLst/>
            <a:cxnLst/>
            <a:rect l="0" t="0" r="0" b="0"/>
            <a:pathLst>
              <a:path w="546100" h="114300">
                <a:moveTo>
                  <a:pt x="546100" y="0"/>
                </a:moveTo>
                <a:lnTo>
                  <a:pt x="0" y="1143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82" name="Freeform 5882"/>
          <p:cNvSpPr/>
          <p:nvPr/>
        </p:nvSpPr>
        <p:spPr>
          <a:xfrm rot="-5400000">
            <a:off x="8170069" y="1898810"/>
            <a:ext cx="20478" cy="4286"/>
          </a:xfrm>
          <a:custGeom>
            <a:avLst/>
            <a:gdLst/>
            <a:ahLst/>
            <a:cxnLst/>
            <a:rect l="0" t="0" r="0" b="0"/>
            <a:pathLst>
              <a:path w="546100" h="114300">
                <a:moveTo>
                  <a:pt x="546100" y="0"/>
                </a:moveTo>
                <a:lnTo>
                  <a:pt x="0" y="1143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83" name="Freeform 5883"/>
          <p:cNvSpPr/>
          <p:nvPr/>
        </p:nvSpPr>
        <p:spPr>
          <a:xfrm rot="-5400000">
            <a:off x="8170069" y="1898810"/>
            <a:ext cx="20478" cy="4286"/>
          </a:xfrm>
          <a:custGeom>
            <a:avLst/>
            <a:gdLst/>
            <a:ahLst/>
            <a:cxnLst/>
            <a:rect l="0" t="0" r="0" b="0"/>
            <a:pathLst>
              <a:path w="546100" h="114300">
                <a:moveTo>
                  <a:pt x="546100" y="0"/>
                </a:moveTo>
                <a:lnTo>
                  <a:pt x="0" y="1143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84" name="Freeform 5884"/>
          <p:cNvSpPr/>
          <p:nvPr/>
        </p:nvSpPr>
        <p:spPr>
          <a:xfrm rot="-5400000">
            <a:off x="8170069" y="1898810"/>
            <a:ext cx="20478" cy="4286"/>
          </a:xfrm>
          <a:custGeom>
            <a:avLst/>
            <a:gdLst/>
            <a:ahLst/>
            <a:cxnLst/>
            <a:rect l="0" t="0" r="0" b="0"/>
            <a:pathLst>
              <a:path w="546100" h="114300">
                <a:moveTo>
                  <a:pt x="546100" y="0"/>
                </a:moveTo>
                <a:lnTo>
                  <a:pt x="0" y="114300"/>
                </a:lnTo>
                <a:lnTo>
                  <a:pt x="0" y="1016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85" name="Freeform 5885"/>
          <p:cNvSpPr/>
          <p:nvPr/>
        </p:nvSpPr>
        <p:spPr>
          <a:xfrm rot="-5400000">
            <a:off x="8169831" y="1899048"/>
            <a:ext cx="20478" cy="3810"/>
          </a:xfrm>
          <a:custGeom>
            <a:avLst/>
            <a:gdLst/>
            <a:ahLst/>
            <a:cxnLst/>
            <a:rect l="0" t="0" r="0" b="0"/>
            <a:pathLst>
              <a:path w="546100" h="101600">
                <a:moveTo>
                  <a:pt x="546100" y="0"/>
                </a:moveTo>
                <a:lnTo>
                  <a:pt x="0" y="1016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86" name="Freeform 5886"/>
          <p:cNvSpPr/>
          <p:nvPr/>
        </p:nvSpPr>
        <p:spPr>
          <a:xfrm rot="-5400000">
            <a:off x="8169831" y="1899048"/>
            <a:ext cx="20478" cy="3810"/>
          </a:xfrm>
          <a:custGeom>
            <a:avLst/>
            <a:gdLst/>
            <a:ahLst/>
            <a:cxnLst/>
            <a:rect l="0" t="0" r="0" b="0"/>
            <a:pathLst>
              <a:path w="546100" h="101600">
                <a:moveTo>
                  <a:pt x="546100" y="0"/>
                </a:moveTo>
                <a:lnTo>
                  <a:pt x="0" y="1016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87" name="Freeform 5887"/>
          <p:cNvSpPr/>
          <p:nvPr/>
        </p:nvSpPr>
        <p:spPr>
          <a:xfrm rot="-5400000">
            <a:off x="8169593" y="1898810"/>
            <a:ext cx="20478" cy="4286"/>
          </a:xfrm>
          <a:custGeom>
            <a:avLst/>
            <a:gdLst/>
            <a:ahLst/>
            <a:cxnLst/>
            <a:rect l="0" t="0" r="0" b="0"/>
            <a:pathLst>
              <a:path w="546100" h="114300">
                <a:moveTo>
                  <a:pt x="546100" y="0"/>
                </a:moveTo>
                <a:lnTo>
                  <a:pt x="546100" y="12700"/>
                </a:lnTo>
                <a:lnTo>
                  <a:pt x="0" y="1143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88" name="Freeform 5888"/>
          <p:cNvSpPr/>
          <p:nvPr/>
        </p:nvSpPr>
        <p:spPr>
          <a:xfrm rot="-5400000">
            <a:off x="8169593" y="1898810"/>
            <a:ext cx="20478" cy="4286"/>
          </a:xfrm>
          <a:custGeom>
            <a:avLst/>
            <a:gdLst/>
            <a:ahLst/>
            <a:cxnLst/>
            <a:rect l="0" t="0" r="0" b="0"/>
            <a:pathLst>
              <a:path w="546100" h="114300">
                <a:moveTo>
                  <a:pt x="546100" y="0"/>
                </a:moveTo>
                <a:lnTo>
                  <a:pt x="0" y="1143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89" name="Freeform 5889"/>
          <p:cNvSpPr/>
          <p:nvPr/>
        </p:nvSpPr>
        <p:spPr>
          <a:xfrm rot="-5400000">
            <a:off x="8169593" y="1898810"/>
            <a:ext cx="20478" cy="4286"/>
          </a:xfrm>
          <a:custGeom>
            <a:avLst/>
            <a:gdLst/>
            <a:ahLst/>
            <a:cxnLst/>
            <a:rect l="0" t="0" r="0" b="0"/>
            <a:pathLst>
              <a:path w="546100" h="114300">
                <a:moveTo>
                  <a:pt x="546100" y="0"/>
                </a:moveTo>
                <a:lnTo>
                  <a:pt x="0" y="1143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0" name="Freeform 5890"/>
          <p:cNvSpPr/>
          <p:nvPr/>
        </p:nvSpPr>
        <p:spPr>
          <a:xfrm rot="-5400000">
            <a:off x="8169593" y="1898810"/>
            <a:ext cx="20478" cy="4286"/>
          </a:xfrm>
          <a:custGeom>
            <a:avLst/>
            <a:gdLst/>
            <a:ahLst/>
            <a:cxnLst/>
            <a:rect l="0" t="0" r="0" b="0"/>
            <a:pathLst>
              <a:path w="546100" h="114300">
                <a:moveTo>
                  <a:pt x="546100" y="0"/>
                </a:moveTo>
                <a:lnTo>
                  <a:pt x="0" y="1143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1" name="Freeform 5891"/>
          <p:cNvSpPr/>
          <p:nvPr/>
        </p:nvSpPr>
        <p:spPr>
          <a:xfrm rot="-5400000">
            <a:off x="8169593" y="1898810"/>
            <a:ext cx="20478" cy="4286"/>
          </a:xfrm>
          <a:custGeom>
            <a:avLst/>
            <a:gdLst/>
            <a:ahLst/>
            <a:cxnLst/>
            <a:rect l="0" t="0" r="0" b="0"/>
            <a:pathLst>
              <a:path w="546100" h="114300">
                <a:moveTo>
                  <a:pt x="546100" y="0"/>
                </a:moveTo>
                <a:lnTo>
                  <a:pt x="0" y="1143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2" name="Freeform 5892"/>
          <p:cNvSpPr/>
          <p:nvPr/>
        </p:nvSpPr>
        <p:spPr>
          <a:xfrm rot="-5400000">
            <a:off x="8169593" y="1898810"/>
            <a:ext cx="20478" cy="4286"/>
          </a:xfrm>
          <a:custGeom>
            <a:avLst/>
            <a:gdLst/>
            <a:ahLst/>
            <a:cxnLst/>
            <a:rect l="0" t="0" r="0" b="0"/>
            <a:pathLst>
              <a:path w="546100" h="114300">
                <a:moveTo>
                  <a:pt x="546100" y="0"/>
                </a:moveTo>
                <a:lnTo>
                  <a:pt x="0" y="1143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3" name="Freeform 5893"/>
          <p:cNvSpPr/>
          <p:nvPr/>
        </p:nvSpPr>
        <p:spPr>
          <a:xfrm rot="-5400000">
            <a:off x="8169593" y="1898810"/>
            <a:ext cx="20478" cy="4286"/>
          </a:xfrm>
          <a:custGeom>
            <a:avLst/>
            <a:gdLst/>
            <a:ahLst/>
            <a:cxnLst/>
            <a:rect l="0" t="0" r="0" b="0"/>
            <a:pathLst>
              <a:path w="546100" h="114300">
                <a:moveTo>
                  <a:pt x="546100" y="0"/>
                </a:moveTo>
                <a:lnTo>
                  <a:pt x="0" y="1143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4" name="Freeform 5894"/>
          <p:cNvSpPr/>
          <p:nvPr/>
        </p:nvSpPr>
        <p:spPr>
          <a:xfrm rot="-5400000">
            <a:off x="8169593" y="1898810"/>
            <a:ext cx="20478" cy="4286"/>
          </a:xfrm>
          <a:custGeom>
            <a:avLst/>
            <a:gdLst/>
            <a:ahLst/>
            <a:cxnLst/>
            <a:rect l="0" t="0" r="0" b="0"/>
            <a:pathLst>
              <a:path w="546100" h="114300">
                <a:moveTo>
                  <a:pt x="546100" y="0"/>
                </a:moveTo>
                <a:lnTo>
                  <a:pt x="0" y="1143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5" name="Freeform 5895"/>
          <p:cNvSpPr/>
          <p:nvPr/>
        </p:nvSpPr>
        <p:spPr>
          <a:xfrm rot="-5400000">
            <a:off x="8169593" y="1898810"/>
            <a:ext cx="20478" cy="4286"/>
          </a:xfrm>
          <a:custGeom>
            <a:avLst/>
            <a:gdLst/>
            <a:ahLst/>
            <a:cxnLst/>
            <a:rect l="0" t="0" r="0" b="0"/>
            <a:pathLst>
              <a:path w="546100" h="114300">
                <a:moveTo>
                  <a:pt x="546100" y="0"/>
                </a:moveTo>
                <a:lnTo>
                  <a:pt x="0" y="1143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6" name="Freeform 5896"/>
          <p:cNvSpPr/>
          <p:nvPr/>
        </p:nvSpPr>
        <p:spPr>
          <a:xfrm rot="-5400000">
            <a:off x="8169593" y="1898810"/>
            <a:ext cx="20478" cy="4286"/>
          </a:xfrm>
          <a:custGeom>
            <a:avLst/>
            <a:gdLst/>
            <a:ahLst/>
            <a:cxnLst/>
            <a:rect l="0" t="0" r="0" b="0"/>
            <a:pathLst>
              <a:path w="546100" h="114300">
                <a:moveTo>
                  <a:pt x="546100" y="0"/>
                </a:moveTo>
                <a:lnTo>
                  <a:pt x="0" y="1143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7" name="Freeform 5897"/>
          <p:cNvSpPr/>
          <p:nvPr/>
        </p:nvSpPr>
        <p:spPr>
          <a:xfrm rot="-5400000">
            <a:off x="8169593" y="1898810"/>
            <a:ext cx="20478" cy="4286"/>
          </a:xfrm>
          <a:custGeom>
            <a:avLst/>
            <a:gdLst/>
            <a:ahLst/>
            <a:cxnLst/>
            <a:rect l="0" t="0" r="0" b="0"/>
            <a:pathLst>
              <a:path w="546100" h="114300">
                <a:moveTo>
                  <a:pt x="546100" y="0"/>
                </a:moveTo>
                <a:lnTo>
                  <a:pt x="0" y="1143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8" name="Freeform 5898"/>
          <p:cNvSpPr/>
          <p:nvPr/>
        </p:nvSpPr>
        <p:spPr>
          <a:xfrm rot="-5400000">
            <a:off x="8169593" y="1898810"/>
            <a:ext cx="20478" cy="4286"/>
          </a:xfrm>
          <a:custGeom>
            <a:avLst/>
            <a:gdLst/>
            <a:ahLst/>
            <a:cxnLst/>
            <a:rect l="0" t="0" r="0" b="0"/>
            <a:pathLst>
              <a:path w="546100" h="114300">
                <a:moveTo>
                  <a:pt x="546100" y="0"/>
                </a:moveTo>
                <a:lnTo>
                  <a:pt x="0" y="1143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9" name="Freeform 5899"/>
          <p:cNvSpPr/>
          <p:nvPr/>
        </p:nvSpPr>
        <p:spPr>
          <a:xfrm rot="-5400000">
            <a:off x="8169593" y="1898810"/>
            <a:ext cx="20478" cy="4286"/>
          </a:xfrm>
          <a:custGeom>
            <a:avLst/>
            <a:gdLst/>
            <a:ahLst/>
            <a:cxnLst/>
            <a:rect l="0" t="0" r="0" b="0"/>
            <a:pathLst>
              <a:path w="546100" h="114300">
                <a:moveTo>
                  <a:pt x="546100" y="0"/>
                </a:moveTo>
                <a:lnTo>
                  <a:pt x="0" y="1143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00" name="Freeform 5900"/>
          <p:cNvSpPr/>
          <p:nvPr/>
        </p:nvSpPr>
        <p:spPr>
          <a:xfrm rot="-5400000">
            <a:off x="8169593" y="1898810"/>
            <a:ext cx="20478" cy="4286"/>
          </a:xfrm>
          <a:custGeom>
            <a:avLst/>
            <a:gdLst/>
            <a:ahLst/>
            <a:cxnLst/>
            <a:rect l="0" t="0" r="0" b="0"/>
            <a:pathLst>
              <a:path w="546100" h="114300">
                <a:moveTo>
                  <a:pt x="546100" y="0"/>
                </a:moveTo>
                <a:lnTo>
                  <a:pt x="0" y="1143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01" name="Freeform 5901"/>
          <p:cNvSpPr/>
          <p:nvPr/>
        </p:nvSpPr>
        <p:spPr>
          <a:xfrm rot="-5400000">
            <a:off x="8169593" y="1898810"/>
            <a:ext cx="20478" cy="4286"/>
          </a:xfrm>
          <a:custGeom>
            <a:avLst/>
            <a:gdLst/>
            <a:ahLst/>
            <a:cxnLst/>
            <a:rect l="0" t="0" r="0" b="0"/>
            <a:pathLst>
              <a:path w="546100" h="114300">
                <a:moveTo>
                  <a:pt x="546100" y="12700"/>
                </a:moveTo>
                <a:lnTo>
                  <a:pt x="546100" y="0"/>
                </a:lnTo>
                <a:lnTo>
                  <a:pt x="0" y="114300"/>
                </a:lnTo>
                <a:lnTo>
                  <a:pt x="54610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02" name="Freeform 5902"/>
          <p:cNvSpPr/>
          <p:nvPr/>
        </p:nvSpPr>
        <p:spPr>
          <a:xfrm rot="-5400000">
            <a:off x="8169831" y="1899048"/>
            <a:ext cx="20478" cy="3810"/>
          </a:xfrm>
          <a:custGeom>
            <a:avLst/>
            <a:gdLst/>
            <a:ahLst/>
            <a:cxnLst/>
            <a:rect l="0" t="0" r="0" b="0"/>
            <a:pathLst>
              <a:path w="546100" h="101600">
                <a:moveTo>
                  <a:pt x="546100" y="0"/>
                </a:moveTo>
                <a:lnTo>
                  <a:pt x="0" y="1016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03" name="Freeform 5903"/>
          <p:cNvSpPr/>
          <p:nvPr/>
        </p:nvSpPr>
        <p:spPr>
          <a:xfrm rot="-5400000">
            <a:off x="8169831" y="1899048"/>
            <a:ext cx="20478" cy="3810"/>
          </a:xfrm>
          <a:custGeom>
            <a:avLst/>
            <a:gdLst/>
            <a:ahLst/>
            <a:cxnLst/>
            <a:rect l="0" t="0" r="0" b="0"/>
            <a:pathLst>
              <a:path w="546100" h="101600">
                <a:moveTo>
                  <a:pt x="546100" y="0"/>
                </a:moveTo>
                <a:lnTo>
                  <a:pt x="0" y="1016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04" name="Freeform 5904"/>
          <p:cNvSpPr/>
          <p:nvPr/>
        </p:nvSpPr>
        <p:spPr>
          <a:xfrm rot="-5400000">
            <a:off x="8170069" y="1898810"/>
            <a:ext cx="20478" cy="4286"/>
          </a:xfrm>
          <a:custGeom>
            <a:avLst/>
            <a:gdLst/>
            <a:ahLst/>
            <a:cxnLst/>
            <a:rect l="0" t="0" r="0" b="0"/>
            <a:pathLst>
              <a:path w="546100" h="114300">
                <a:moveTo>
                  <a:pt x="546100" y="0"/>
                </a:moveTo>
                <a:lnTo>
                  <a:pt x="0" y="101600"/>
                </a:lnTo>
                <a:lnTo>
                  <a:pt x="0" y="1143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05" name="Freeform 5905"/>
          <p:cNvSpPr/>
          <p:nvPr/>
        </p:nvSpPr>
        <p:spPr>
          <a:xfrm rot="-5400000">
            <a:off x="8170069" y="1898810"/>
            <a:ext cx="20478" cy="4286"/>
          </a:xfrm>
          <a:custGeom>
            <a:avLst/>
            <a:gdLst/>
            <a:ahLst/>
            <a:cxnLst/>
            <a:rect l="0" t="0" r="0" b="0"/>
            <a:pathLst>
              <a:path w="546100" h="114300">
                <a:moveTo>
                  <a:pt x="546100" y="0"/>
                </a:moveTo>
                <a:lnTo>
                  <a:pt x="0" y="1143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06" name="Freeform 5906"/>
          <p:cNvSpPr/>
          <p:nvPr/>
        </p:nvSpPr>
        <p:spPr>
          <a:xfrm rot="-5400000">
            <a:off x="8190072" y="1894523"/>
            <a:ext cx="20478" cy="4286"/>
          </a:xfrm>
          <a:custGeom>
            <a:avLst/>
            <a:gdLst/>
            <a:ahLst/>
            <a:cxnLst/>
            <a:rect l="0" t="0" r="0" b="0"/>
            <a:pathLst>
              <a:path w="546100" h="114300">
                <a:moveTo>
                  <a:pt x="533400" y="0"/>
                </a:moveTo>
                <a:lnTo>
                  <a:pt x="546100" y="12700"/>
                </a:lnTo>
                <a:lnTo>
                  <a:pt x="0" y="1143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07" name="Freeform 5907"/>
          <p:cNvSpPr/>
          <p:nvPr/>
        </p:nvSpPr>
        <p:spPr>
          <a:xfrm rot="-5400000">
            <a:off x="8193167" y="1910001"/>
            <a:ext cx="11906" cy="17145"/>
          </a:xfrm>
          <a:custGeom>
            <a:avLst/>
            <a:gdLst/>
            <a:ahLst/>
            <a:cxnLst/>
            <a:rect l="0" t="0" r="0" b="0"/>
            <a:pathLst>
              <a:path w="317500" h="457200">
                <a:moveTo>
                  <a:pt x="241300" y="342900"/>
                </a:moveTo>
                <a:lnTo>
                  <a:pt x="165100" y="241300"/>
                </a:lnTo>
                <a:lnTo>
                  <a:pt x="0" y="0"/>
                </a:lnTo>
                <a:lnTo>
                  <a:pt x="241300" y="342900"/>
                </a:lnTo>
                <a:lnTo>
                  <a:pt x="165100" y="241300"/>
                </a:lnTo>
                <a:lnTo>
                  <a:pt x="254000" y="368300"/>
                </a:lnTo>
                <a:lnTo>
                  <a:pt x="279400" y="406400"/>
                </a:lnTo>
                <a:lnTo>
                  <a:pt x="317500" y="457200"/>
                </a:lnTo>
                <a:lnTo>
                  <a:pt x="317500" y="444500"/>
                </a:lnTo>
                <a:lnTo>
                  <a:pt x="24130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08" name="Freeform 5908"/>
          <p:cNvSpPr/>
          <p:nvPr/>
        </p:nvSpPr>
        <p:spPr>
          <a:xfrm rot="-5400000">
            <a:off x="8204835" y="1926908"/>
            <a:ext cx="12382" cy="17145"/>
          </a:xfrm>
          <a:custGeom>
            <a:avLst/>
            <a:gdLst/>
            <a:ahLst/>
            <a:cxnLst/>
            <a:rect l="0" t="0" r="0" b="0"/>
            <a:pathLst>
              <a:path w="330200" h="457200">
                <a:moveTo>
                  <a:pt x="241300" y="330200"/>
                </a:moveTo>
                <a:lnTo>
                  <a:pt x="177800" y="241300"/>
                </a:lnTo>
                <a:lnTo>
                  <a:pt x="266700" y="368300"/>
                </a:lnTo>
                <a:lnTo>
                  <a:pt x="292100" y="393700"/>
                </a:lnTo>
                <a:lnTo>
                  <a:pt x="330200" y="457200"/>
                </a:lnTo>
                <a:lnTo>
                  <a:pt x="317500" y="444500"/>
                </a:lnTo>
                <a:lnTo>
                  <a:pt x="241300" y="330200"/>
                </a:lnTo>
                <a:lnTo>
                  <a:pt x="177800" y="241300"/>
                </a:lnTo>
                <a:lnTo>
                  <a:pt x="0" y="0"/>
                </a:lnTo>
                <a:lnTo>
                  <a:pt x="12700" y="0"/>
                </a:lnTo>
                <a:lnTo>
                  <a:pt x="241300" y="330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09" name="Freeform 5909"/>
          <p:cNvSpPr/>
          <p:nvPr/>
        </p:nvSpPr>
        <p:spPr>
          <a:xfrm rot="-5400000">
            <a:off x="8188643" y="1926908"/>
            <a:ext cx="16668" cy="11906"/>
          </a:xfrm>
          <a:custGeom>
            <a:avLst/>
            <a:gdLst/>
            <a:ahLst/>
            <a:cxnLst/>
            <a:rect l="0" t="0" r="0" b="0"/>
            <a:pathLst>
              <a:path w="444500" h="317500">
                <a:moveTo>
                  <a:pt x="444500" y="0"/>
                </a:moveTo>
                <a:lnTo>
                  <a:pt x="0" y="317500"/>
                </a:lnTo>
                <a:lnTo>
                  <a:pt x="444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0" name="Freeform 5910"/>
          <p:cNvSpPr/>
          <p:nvPr/>
        </p:nvSpPr>
        <p:spPr>
          <a:xfrm rot="-5400000">
            <a:off x="8188643" y="1926908"/>
            <a:ext cx="16668" cy="11906"/>
          </a:xfrm>
          <a:custGeom>
            <a:avLst/>
            <a:gdLst/>
            <a:ahLst/>
            <a:cxnLst/>
            <a:rect l="0" t="0" r="0" b="0"/>
            <a:pathLst>
              <a:path w="444500" h="317500">
                <a:moveTo>
                  <a:pt x="444500" y="0"/>
                </a:moveTo>
                <a:lnTo>
                  <a:pt x="0" y="317500"/>
                </a:lnTo>
                <a:lnTo>
                  <a:pt x="0" y="304800"/>
                </a:lnTo>
                <a:lnTo>
                  <a:pt x="444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1" name="Freeform 5911"/>
          <p:cNvSpPr/>
          <p:nvPr/>
        </p:nvSpPr>
        <p:spPr>
          <a:xfrm rot="-5400000">
            <a:off x="8188405" y="1927146"/>
            <a:ext cx="16668" cy="11430"/>
          </a:xfrm>
          <a:custGeom>
            <a:avLst/>
            <a:gdLst/>
            <a:ahLst/>
            <a:cxnLst/>
            <a:rect l="0" t="0" r="0" b="0"/>
            <a:pathLst>
              <a:path w="444500" h="304800">
                <a:moveTo>
                  <a:pt x="444500" y="0"/>
                </a:moveTo>
                <a:lnTo>
                  <a:pt x="0" y="304800"/>
                </a:lnTo>
                <a:lnTo>
                  <a:pt x="444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2" name="Freeform 5912"/>
          <p:cNvSpPr/>
          <p:nvPr/>
        </p:nvSpPr>
        <p:spPr>
          <a:xfrm rot="-5400000">
            <a:off x="8188405" y="1927146"/>
            <a:ext cx="16668" cy="11430"/>
          </a:xfrm>
          <a:custGeom>
            <a:avLst/>
            <a:gdLst/>
            <a:ahLst/>
            <a:cxnLst/>
            <a:rect l="0" t="0" r="0" b="0"/>
            <a:pathLst>
              <a:path w="444500" h="304800">
                <a:moveTo>
                  <a:pt x="444500" y="0"/>
                </a:moveTo>
                <a:lnTo>
                  <a:pt x="0" y="304800"/>
                </a:lnTo>
                <a:lnTo>
                  <a:pt x="444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3" name="Freeform 5913"/>
          <p:cNvSpPr/>
          <p:nvPr/>
        </p:nvSpPr>
        <p:spPr>
          <a:xfrm rot="-5400000">
            <a:off x="8188167" y="1926908"/>
            <a:ext cx="16668" cy="11906"/>
          </a:xfrm>
          <a:custGeom>
            <a:avLst/>
            <a:gdLst/>
            <a:ahLst/>
            <a:cxnLst/>
            <a:rect l="0" t="0" r="0" b="0"/>
            <a:pathLst>
              <a:path w="444500" h="317500">
                <a:moveTo>
                  <a:pt x="444500" y="0"/>
                </a:moveTo>
                <a:lnTo>
                  <a:pt x="444500" y="12700"/>
                </a:lnTo>
                <a:lnTo>
                  <a:pt x="0" y="317500"/>
                </a:lnTo>
                <a:lnTo>
                  <a:pt x="444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4" name="Freeform 5914"/>
          <p:cNvSpPr/>
          <p:nvPr/>
        </p:nvSpPr>
        <p:spPr>
          <a:xfrm rot="-5400000">
            <a:off x="8188167" y="1926908"/>
            <a:ext cx="16668" cy="11906"/>
          </a:xfrm>
          <a:custGeom>
            <a:avLst/>
            <a:gdLst/>
            <a:ahLst/>
            <a:cxnLst/>
            <a:rect l="0" t="0" r="0" b="0"/>
            <a:pathLst>
              <a:path w="444500" h="317500">
                <a:moveTo>
                  <a:pt x="444500" y="0"/>
                </a:moveTo>
                <a:lnTo>
                  <a:pt x="0" y="317500"/>
                </a:lnTo>
                <a:lnTo>
                  <a:pt x="444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5" name="Freeform 5915"/>
          <p:cNvSpPr/>
          <p:nvPr/>
        </p:nvSpPr>
        <p:spPr>
          <a:xfrm rot="-5400000">
            <a:off x="8188167" y="1926908"/>
            <a:ext cx="16668" cy="11906"/>
          </a:xfrm>
          <a:custGeom>
            <a:avLst/>
            <a:gdLst/>
            <a:ahLst/>
            <a:cxnLst/>
            <a:rect l="0" t="0" r="0" b="0"/>
            <a:pathLst>
              <a:path w="444500" h="317500">
                <a:moveTo>
                  <a:pt x="444500" y="0"/>
                </a:moveTo>
                <a:lnTo>
                  <a:pt x="0" y="317500"/>
                </a:lnTo>
                <a:lnTo>
                  <a:pt x="444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6" name="Freeform 5916"/>
          <p:cNvSpPr/>
          <p:nvPr/>
        </p:nvSpPr>
        <p:spPr>
          <a:xfrm rot="-5400000">
            <a:off x="8188167" y="1926908"/>
            <a:ext cx="16668" cy="11906"/>
          </a:xfrm>
          <a:custGeom>
            <a:avLst/>
            <a:gdLst/>
            <a:ahLst/>
            <a:cxnLst/>
            <a:rect l="0" t="0" r="0" b="0"/>
            <a:pathLst>
              <a:path w="444500" h="317500">
                <a:moveTo>
                  <a:pt x="444500" y="0"/>
                </a:moveTo>
                <a:lnTo>
                  <a:pt x="0" y="317500"/>
                </a:lnTo>
                <a:lnTo>
                  <a:pt x="444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7" name="Freeform 5917"/>
          <p:cNvSpPr/>
          <p:nvPr/>
        </p:nvSpPr>
        <p:spPr>
          <a:xfrm rot="-5400000">
            <a:off x="8188167" y="1926908"/>
            <a:ext cx="16668" cy="11906"/>
          </a:xfrm>
          <a:custGeom>
            <a:avLst/>
            <a:gdLst/>
            <a:ahLst/>
            <a:cxnLst/>
            <a:rect l="0" t="0" r="0" b="0"/>
            <a:pathLst>
              <a:path w="444500" h="317500">
                <a:moveTo>
                  <a:pt x="444500" y="0"/>
                </a:moveTo>
                <a:lnTo>
                  <a:pt x="0" y="317500"/>
                </a:lnTo>
                <a:lnTo>
                  <a:pt x="444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8" name="Freeform 5918"/>
          <p:cNvSpPr/>
          <p:nvPr/>
        </p:nvSpPr>
        <p:spPr>
          <a:xfrm rot="-5400000">
            <a:off x="8188167" y="1926908"/>
            <a:ext cx="16668" cy="11906"/>
          </a:xfrm>
          <a:custGeom>
            <a:avLst/>
            <a:gdLst/>
            <a:ahLst/>
            <a:cxnLst/>
            <a:rect l="0" t="0" r="0" b="0"/>
            <a:pathLst>
              <a:path w="444500" h="317500">
                <a:moveTo>
                  <a:pt x="444500" y="0"/>
                </a:moveTo>
                <a:lnTo>
                  <a:pt x="0" y="317500"/>
                </a:lnTo>
                <a:lnTo>
                  <a:pt x="444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9" name="Freeform 5919"/>
          <p:cNvSpPr/>
          <p:nvPr/>
        </p:nvSpPr>
        <p:spPr>
          <a:xfrm rot="-5400000">
            <a:off x="8188167" y="1926908"/>
            <a:ext cx="16668" cy="11906"/>
          </a:xfrm>
          <a:custGeom>
            <a:avLst/>
            <a:gdLst/>
            <a:ahLst/>
            <a:cxnLst/>
            <a:rect l="0" t="0" r="0" b="0"/>
            <a:pathLst>
              <a:path w="444500" h="317500">
                <a:moveTo>
                  <a:pt x="444500" y="0"/>
                </a:moveTo>
                <a:lnTo>
                  <a:pt x="0" y="317500"/>
                </a:lnTo>
                <a:lnTo>
                  <a:pt x="444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20" name="Freeform 5920"/>
          <p:cNvSpPr/>
          <p:nvPr/>
        </p:nvSpPr>
        <p:spPr>
          <a:xfrm rot="-5400000">
            <a:off x="8187928" y="1927146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457200" y="0"/>
                </a:moveTo>
                <a:lnTo>
                  <a:pt x="12700" y="317500"/>
                </a:ln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21" name="Freeform 5921"/>
          <p:cNvSpPr/>
          <p:nvPr/>
        </p:nvSpPr>
        <p:spPr>
          <a:xfrm rot="-5400000">
            <a:off x="8187928" y="1927146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457200" y="0"/>
                </a:move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22" name="Freeform 5922"/>
          <p:cNvSpPr/>
          <p:nvPr/>
        </p:nvSpPr>
        <p:spPr>
          <a:xfrm rot="-5400000">
            <a:off x="8187928" y="1927146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457200" y="0"/>
                </a:move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23" name="Freeform 5923"/>
          <p:cNvSpPr/>
          <p:nvPr/>
        </p:nvSpPr>
        <p:spPr>
          <a:xfrm rot="-5400000">
            <a:off x="8187928" y="1927146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457200" y="0"/>
                </a:move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24" name="Freeform 5924"/>
          <p:cNvSpPr/>
          <p:nvPr/>
        </p:nvSpPr>
        <p:spPr>
          <a:xfrm rot="-5400000">
            <a:off x="8187928" y="1927146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457200" y="0"/>
                </a:move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25" name="Freeform 5925"/>
          <p:cNvSpPr/>
          <p:nvPr/>
        </p:nvSpPr>
        <p:spPr>
          <a:xfrm rot="-5400000">
            <a:off x="8187928" y="1927146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457200" y="0"/>
                </a:move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26" name="Freeform 5926"/>
          <p:cNvSpPr/>
          <p:nvPr/>
        </p:nvSpPr>
        <p:spPr>
          <a:xfrm rot="-5400000">
            <a:off x="8187928" y="1927146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457200" y="0"/>
                </a:move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27" name="Freeform 5927"/>
          <p:cNvSpPr/>
          <p:nvPr/>
        </p:nvSpPr>
        <p:spPr>
          <a:xfrm rot="-5400000">
            <a:off x="8187928" y="1927146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457200" y="0"/>
                </a:move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28" name="Freeform 5928"/>
          <p:cNvSpPr/>
          <p:nvPr/>
        </p:nvSpPr>
        <p:spPr>
          <a:xfrm rot="-5400000">
            <a:off x="8187928" y="1927146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457200" y="0"/>
                </a:move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29" name="Freeform 5929"/>
          <p:cNvSpPr/>
          <p:nvPr/>
        </p:nvSpPr>
        <p:spPr>
          <a:xfrm rot="-5400000">
            <a:off x="8187928" y="1927146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457200" y="0"/>
                </a:move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0" name="Freeform 5930"/>
          <p:cNvSpPr/>
          <p:nvPr/>
        </p:nvSpPr>
        <p:spPr>
          <a:xfrm rot="-5400000">
            <a:off x="8187928" y="1927146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457200" y="0"/>
                </a:move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1" name="Freeform 5931"/>
          <p:cNvSpPr/>
          <p:nvPr/>
        </p:nvSpPr>
        <p:spPr>
          <a:xfrm rot="-5400000">
            <a:off x="8187928" y="1927146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457200" y="0"/>
                </a:move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2" name="Freeform 5932"/>
          <p:cNvSpPr/>
          <p:nvPr/>
        </p:nvSpPr>
        <p:spPr>
          <a:xfrm rot="-5400000">
            <a:off x="8187928" y="1927146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457200" y="0"/>
                </a:move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3" name="Freeform 5933"/>
          <p:cNvSpPr/>
          <p:nvPr/>
        </p:nvSpPr>
        <p:spPr>
          <a:xfrm rot="-5400000">
            <a:off x="8187928" y="1927146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457200" y="0"/>
                </a:move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4" name="Freeform 5934"/>
          <p:cNvSpPr/>
          <p:nvPr/>
        </p:nvSpPr>
        <p:spPr>
          <a:xfrm rot="-5400000">
            <a:off x="8187928" y="1927146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457200" y="0"/>
                </a:move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5" name="Freeform 5935"/>
          <p:cNvSpPr/>
          <p:nvPr/>
        </p:nvSpPr>
        <p:spPr>
          <a:xfrm rot="-5400000">
            <a:off x="8187928" y="1927146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457200" y="0"/>
                </a:move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6" name="Freeform 5936"/>
          <p:cNvSpPr/>
          <p:nvPr/>
        </p:nvSpPr>
        <p:spPr>
          <a:xfrm rot="-5400000">
            <a:off x="8187928" y="1927146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457200" y="0"/>
                </a:move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7" name="Freeform 5937"/>
          <p:cNvSpPr/>
          <p:nvPr/>
        </p:nvSpPr>
        <p:spPr>
          <a:xfrm rot="-5400000">
            <a:off x="8187928" y="1927146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457200" y="0"/>
                </a:move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8" name="Freeform 5938"/>
          <p:cNvSpPr/>
          <p:nvPr/>
        </p:nvSpPr>
        <p:spPr>
          <a:xfrm rot="-5400000">
            <a:off x="8187928" y="1927146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457200" y="0"/>
                </a:move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9" name="Freeform 5939"/>
          <p:cNvSpPr/>
          <p:nvPr/>
        </p:nvSpPr>
        <p:spPr>
          <a:xfrm rot="-5400000">
            <a:off x="8187928" y="1927146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457200" y="0"/>
                </a:move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40" name="Freeform 5940"/>
          <p:cNvSpPr/>
          <p:nvPr/>
        </p:nvSpPr>
        <p:spPr>
          <a:xfrm rot="-5400000">
            <a:off x="8187928" y="1927146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457200" y="0"/>
                </a:move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41" name="Freeform 5941"/>
          <p:cNvSpPr/>
          <p:nvPr/>
        </p:nvSpPr>
        <p:spPr>
          <a:xfrm rot="-5400000">
            <a:off x="8187928" y="1927146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457200" y="0"/>
                </a:move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42" name="Freeform 5942"/>
          <p:cNvSpPr/>
          <p:nvPr/>
        </p:nvSpPr>
        <p:spPr>
          <a:xfrm rot="-5400000">
            <a:off x="8187928" y="1927146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457200" y="0"/>
                </a:move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43" name="Freeform 5943"/>
          <p:cNvSpPr/>
          <p:nvPr/>
        </p:nvSpPr>
        <p:spPr>
          <a:xfrm rot="-5400000">
            <a:off x="8187928" y="1927146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457200" y="0"/>
                </a:move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44" name="Freeform 5944"/>
          <p:cNvSpPr/>
          <p:nvPr/>
        </p:nvSpPr>
        <p:spPr>
          <a:xfrm rot="-5400000">
            <a:off x="8187928" y="1927146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457200" y="0"/>
                </a:move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45" name="Freeform 5945"/>
          <p:cNvSpPr/>
          <p:nvPr/>
        </p:nvSpPr>
        <p:spPr>
          <a:xfrm rot="-5400000">
            <a:off x="8204835" y="1915002"/>
            <a:ext cx="17145" cy="12382"/>
          </a:xfrm>
          <a:custGeom>
            <a:avLst/>
            <a:gdLst/>
            <a:ahLst/>
            <a:cxnLst/>
            <a:rect l="0" t="0" r="0" b="0"/>
            <a:pathLst>
              <a:path w="457200" h="330200">
                <a:moveTo>
                  <a:pt x="457200" y="0"/>
                </a:moveTo>
                <a:lnTo>
                  <a:pt x="457200" y="12700"/>
                </a:lnTo>
                <a:lnTo>
                  <a:pt x="12700" y="330200"/>
                </a:ln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46" name="Freeform 5946"/>
          <p:cNvSpPr/>
          <p:nvPr/>
        </p:nvSpPr>
        <p:spPr>
          <a:xfrm rot="-5400000">
            <a:off x="8185071" y="1847136"/>
            <a:ext cx="1428" cy="20955"/>
          </a:xfrm>
          <a:custGeom>
            <a:avLst/>
            <a:gdLst/>
            <a:ahLst/>
            <a:cxnLst/>
            <a:rect l="0" t="0" r="0" b="0"/>
            <a:pathLst>
              <a:path w="38100" h="558800">
                <a:moveTo>
                  <a:pt x="12700" y="419100"/>
                </a:moveTo>
                <a:lnTo>
                  <a:pt x="12700" y="292100"/>
                </a:lnTo>
                <a:lnTo>
                  <a:pt x="38100" y="0"/>
                </a:lnTo>
                <a:lnTo>
                  <a:pt x="38100" y="12700"/>
                </a:lnTo>
                <a:lnTo>
                  <a:pt x="12700" y="419100"/>
                </a:lnTo>
                <a:lnTo>
                  <a:pt x="12700" y="292100"/>
                </a:lnTo>
                <a:lnTo>
                  <a:pt x="12700" y="457200"/>
                </a:lnTo>
                <a:lnTo>
                  <a:pt x="0" y="495300"/>
                </a:lnTo>
                <a:lnTo>
                  <a:pt x="0" y="558800"/>
                </a:lnTo>
                <a:lnTo>
                  <a:pt x="0" y="546100"/>
                </a:lnTo>
                <a:lnTo>
                  <a:pt x="1270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47" name="Freeform 5947"/>
          <p:cNvSpPr/>
          <p:nvPr/>
        </p:nvSpPr>
        <p:spPr>
          <a:xfrm rot="-5400000">
            <a:off x="8183642" y="1867615"/>
            <a:ext cx="1428" cy="20955"/>
          </a:xfrm>
          <a:custGeom>
            <a:avLst/>
            <a:gdLst/>
            <a:ahLst/>
            <a:cxnLst/>
            <a:rect l="0" t="0" r="0" b="0"/>
            <a:pathLst>
              <a:path w="38100" h="558800">
                <a:moveTo>
                  <a:pt x="12700" y="406400"/>
                </a:moveTo>
                <a:lnTo>
                  <a:pt x="12700" y="292100"/>
                </a:lnTo>
                <a:lnTo>
                  <a:pt x="0" y="444500"/>
                </a:lnTo>
                <a:lnTo>
                  <a:pt x="0" y="482600"/>
                </a:lnTo>
                <a:lnTo>
                  <a:pt x="0" y="558800"/>
                </a:lnTo>
                <a:lnTo>
                  <a:pt x="0" y="546100"/>
                </a:lnTo>
                <a:lnTo>
                  <a:pt x="12700" y="406400"/>
                </a:lnTo>
                <a:lnTo>
                  <a:pt x="12700" y="292100"/>
                </a:lnTo>
                <a:lnTo>
                  <a:pt x="38100" y="0"/>
                </a:lnTo>
                <a:lnTo>
                  <a:pt x="12700" y="406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48" name="Freeform 5948"/>
          <p:cNvSpPr/>
          <p:nvPr/>
        </p:nvSpPr>
        <p:spPr>
          <a:xfrm rot="-5400000">
            <a:off x="8164831" y="1866425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546100" y="38100"/>
                </a:moveTo>
                <a:lnTo>
                  <a:pt x="0" y="0"/>
                </a:lnTo>
                <a:lnTo>
                  <a:pt x="5461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49" name="Freeform 5949"/>
          <p:cNvSpPr/>
          <p:nvPr/>
        </p:nvSpPr>
        <p:spPr>
          <a:xfrm rot="-5400000">
            <a:off x="8164831" y="1866425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546100" y="38100"/>
                </a:moveTo>
                <a:lnTo>
                  <a:pt x="0" y="0"/>
                </a:lnTo>
                <a:lnTo>
                  <a:pt x="5461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50" name="Freeform 5950"/>
          <p:cNvSpPr/>
          <p:nvPr/>
        </p:nvSpPr>
        <p:spPr>
          <a:xfrm rot="-5400000">
            <a:off x="8164831" y="1866425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546100" y="38100"/>
                </a:moveTo>
                <a:lnTo>
                  <a:pt x="0" y="0"/>
                </a:lnTo>
                <a:lnTo>
                  <a:pt x="5461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51" name="Freeform 5951"/>
          <p:cNvSpPr/>
          <p:nvPr/>
        </p:nvSpPr>
        <p:spPr>
          <a:xfrm rot="-5400000">
            <a:off x="8164831" y="1866425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546100" y="38100"/>
                </a:moveTo>
                <a:lnTo>
                  <a:pt x="0" y="0"/>
                </a:lnTo>
                <a:lnTo>
                  <a:pt x="5461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52" name="Freeform 5952"/>
          <p:cNvSpPr/>
          <p:nvPr/>
        </p:nvSpPr>
        <p:spPr>
          <a:xfrm rot="-5400000">
            <a:off x="8164831" y="1866425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546100" y="38100"/>
                </a:moveTo>
                <a:lnTo>
                  <a:pt x="0" y="0"/>
                </a:lnTo>
                <a:lnTo>
                  <a:pt x="5461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53" name="Freeform 5953"/>
          <p:cNvSpPr/>
          <p:nvPr/>
        </p:nvSpPr>
        <p:spPr>
          <a:xfrm rot="-5400000">
            <a:off x="8164593" y="1866186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50800"/>
                </a:moveTo>
                <a:lnTo>
                  <a:pt x="0" y="12700"/>
                </a:lnTo>
                <a:lnTo>
                  <a:pt x="0" y="0"/>
                </a:lnTo>
                <a:lnTo>
                  <a:pt x="546100" y="50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54" name="Freeform 5954"/>
          <p:cNvSpPr/>
          <p:nvPr/>
        </p:nvSpPr>
        <p:spPr>
          <a:xfrm rot="-5400000">
            <a:off x="8164593" y="1866186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50800"/>
                </a:moveTo>
                <a:lnTo>
                  <a:pt x="0" y="0"/>
                </a:lnTo>
                <a:lnTo>
                  <a:pt x="546100" y="50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55" name="Freeform 5955"/>
          <p:cNvSpPr/>
          <p:nvPr/>
        </p:nvSpPr>
        <p:spPr>
          <a:xfrm rot="-5400000">
            <a:off x="8164593" y="1866186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50800"/>
                </a:moveTo>
                <a:lnTo>
                  <a:pt x="0" y="0"/>
                </a:lnTo>
                <a:lnTo>
                  <a:pt x="546100" y="50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56" name="Freeform 5956"/>
          <p:cNvSpPr/>
          <p:nvPr/>
        </p:nvSpPr>
        <p:spPr>
          <a:xfrm rot="-5400000">
            <a:off x="8164593" y="1866186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50800"/>
                </a:moveTo>
                <a:lnTo>
                  <a:pt x="0" y="0"/>
                </a:lnTo>
                <a:lnTo>
                  <a:pt x="546100" y="50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57" name="Freeform 5957"/>
          <p:cNvSpPr/>
          <p:nvPr/>
        </p:nvSpPr>
        <p:spPr>
          <a:xfrm rot="-5400000">
            <a:off x="8164593" y="1866186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38100"/>
                </a:moveTo>
                <a:lnTo>
                  <a:pt x="546100" y="50800"/>
                </a:lnTo>
                <a:lnTo>
                  <a:pt x="0" y="0"/>
                </a:lnTo>
                <a:lnTo>
                  <a:pt x="5461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58" name="Freeform 5958"/>
          <p:cNvSpPr/>
          <p:nvPr/>
        </p:nvSpPr>
        <p:spPr>
          <a:xfrm rot="-5400000">
            <a:off x="8164354" y="1866425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546100" y="38100"/>
                </a:moveTo>
                <a:lnTo>
                  <a:pt x="0" y="0"/>
                </a:lnTo>
                <a:lnTo>
                  <a:pt x="5461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59" name="Freeform 5959"/>
          <p:cNvSpPr/>
          <p:nvPr/>
        </p:nvSpPr>
        <p:spPr>
          <a:xfrm rot="-5400000">
            <a:off x="8164354" y="1866425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546100" y="38100"/>
                </a:moveTo>
                <a:lnTo>
                  <a:pt x="0" y="0"/>
                </a:lnTo>
                <a:lnTo>
                  <a:pt x="5461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60" name="Freeform 5960"/>
          <p:cNvSpPr/>
          <p:nvPr/>
        </p:nvSpPr>
        <p:spPr>
          <a:xfrm rot="-5400000">
            <a:off x="8164354" y="1866425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546100" y="38100"/>
                </a:moveTo>
                <a:lnTo>
                  <a:pt x="0" y="0"/>
                </a:lnTo>
                <a:lnTo>
                  <a:pt x="5461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61" name="Freeform 5961"/>
          <p:cNvSpPr/>
          <p:nvPr/>
        </p:nvSpPr>
        <p:spPr>
          <a:xfrm rot="-5400000">
            <a:off x="8164354" y="1866425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546100" y="38100"/>
                </a:moveTo>
                <a:lnTo>
                  <a:pt x="0" y="0"/>
                </a:lnTo>
                <a:lnTo>
                  <a:pt x="5461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62" name="Freeform 5962"/>
          <p:cNvSpPr/>
          <p:nvPr/>
        </p:nvSpPr>
        <p:spPr>
          <a:xfrm rot="-5400000">
            <a:off x="8164354" y="1866425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546100" y="38100"/>
                </a:moveTo>
                <a:lnTo>
                  <a:pt x="0" y="0"/>
                </a:lnTo>
                <a:lnTo>
                  <a:pt x="5461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63" name="Freeform 5963"/>
          <p:cNvSpPr/>
          <p:nvPr/>
        </p:nvSpPr>
        <p:spPr>
          <a:xfrm rot="-5400000">
            <a:off x="8164354" y="1866425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546100" y="38100"/>
                </a:moveTo>
                <a:lnTo>
                  <a:pt x="0" y="0"/>
                </a:lnTo>
                <a:lnTo>
                  <a:pt x="5461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64" name="Freeform 5964"/>
          <p:cNvSpPr/>
          <p:nvPr/>
        </p:nvSpPr>
        <p:spPr>
          <a:xfrm rot="-5400000">
            <a:off x="8164354" y="1866425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546100" y="38100"/>
                </a:moveTo>
                <a:lnTo>
                  <a:pt x="0" y="0"/>
                </a:lnTo>
                <a:lnTo>
                  <a:pt x="5461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65" name="Freeform 5965"/>
          <p:cNvSpPr/>
          <p:nvPr/>
        </p:nvSpPr>
        <p:spPr>
          <a:xfrm rot="-5400000">
            <a:off x="8164354" y="1866425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546100" y="38100"/>
                </a:moveTo>
                <a:lnTo>
                  <a:pt x="0" y="0"/>
                </a:lnTo>
                <a:lnTo>
                  <a:pt x="5461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66" name="Freeform 5966"/>
          <p:cNvSpPr/>
          <p:nvPr/>
        </p:nvSpPr>
        <p:spPr>
          <a:xfrm rot="-5400000">
            <a:off x="8164354" y="1866425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546100" y="38100"/>
                </a:moveTo>
                <a:lnTo>
                  <a:pt x="0" y="0"/>
                </a:lnTo>
                <a:lnTo>
                  <a:pt x="5461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67" name="Freeform 5967"/>
          <p:cNvSpPr/>
          <p:nvPr/>
        </p:nvSpPr>
        <p:spPr>
          <a:xfrm rot="-5400000">
            <a:off x="8164354" y="1866425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546100" y="38100"/>
                </a:moveTo>
                <a:lnTo>
                  <a:pt x="0" y="0"/>
                </a:lnTo>
                <a:lnTo>
                  <a:pt x="5461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68" name="Freeform 5968"/>
          <p:cNvSpPr/>
          <p:nvPr/>
        </p:nvSpPr>
        <p:spPr>
          <a:xfrm rot="-5400000">
            <a:off x="8164354" y="1866425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546100" y="38100"/>
                </a:moveTo>
                <a:lnTo>
                  <a:pt x="0" y="0"/>
                </a:lnTo>
                <a:lnTo>
                  <a:pt x="5461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69" name="Freeform 5969"/>
          <p:cNvSpPr/>
          <p:nvPr/>
        </p:nvSpPr>
        <p:spPr>
          <a:xfrm rot="-5400000">
            <a:off x="8164354" y="1866425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546100" y="38100"/>
                </a:moveTo>
                <a:lnTo>
                  <a:pt x="0" y="0"/>
                </a:lnTo>
                <a:lnTo>
                  <a:pt x="5461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70" name="Freeform 5970"/>
          <p:cNvSpPr/>
          <p:nvPr/>
        </p:nvSpPr>
        <p:spPr>
          <a:xfrm rot="-5400000">
            <a:off x="8164354" y="1866425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546100" y="38100"/>
                </a:moveTo>
                <a:lnTo>
                  <a:pt x="0" y="0"/>
                </a:lnTo>
                <a:lnTo>
                  <a:pt x="5461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71" name="Freeform 5971"/>
          <p:cNvSpPr/>
          <p:nvPr/>
        </p:nvSpPr>
        <p:spPr>
          <a:xfrm rot="-5400000">
            <a:off x="8164354" y="1866425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546100" y="38100"/>
                </a:moveTo>
                <a:lnTo>
                  <a:pt x="0" y="0"/>
                </a:lnTo>
                <a:lnTo>
                  <a:pt x="5461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72" name="Freeform 5972"/>
          <p:cNvSpPr/>
          <p:nvPr/>
        </p:nvSpPr>
        <p:spPr>
          <a:xfrm rot="-5400000">
            <a:off x="8164354" y="1866425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546100" y="38100"/>
                </a:moveTo>
                <a:lnTo>
                  <a:pt x="0" y="0"/>
                </a:lnTo>
                <a:lnTo>
                  <a:pt x="5461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73" name="Freeform 5973"/>
          <p:cNvSpPr/>
          <p:nvPr/>
        </p:nvSpPr>
        <p:spPr>
          <a:xfrm rot="-5400000">
            <a:off x="8164354" y="1866425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546100" y="38100"/>
                </a:moveTo>
                <a:lnTo>
                  <a:pt x="0" y="0"/>
                </a:lnTo>
                <a:lnTo>
                  <a:pt x="5461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74" name="Freeform 5974"/>
          <p:cNvSpPr/>
          <p:nvPr/>
        </p:nvSpPr>
        <p:spPr>
          <a:xfrm rot="-5400000">
            <a:off x="8164354" y="1866425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546100" y="38100"/>
                </a:moveTo>
                <a:lnTo>
                  <a:pt x="0" y="0"/>
                </a:lnTo>
                <a:lnTo>
                  <a:pt x="5461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75" name="Freeform 5975"/>
          <p:cNvSpPr/>
          <p:nvPr/>
        </p:nvSpPr>
        <p:spPr>
          <a:xfrm rot="-5400000">
            <a:off x="8164354" y="1866425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546100" y="38100"/>
                </a:moveTo>
                <a:lnTo>
                  <a:pt x="0" y="0"/>
                </a:lnTo>
                <a:lnTo>
                  <a:pt x="5461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76" name="Freeform 5976"/>
          <p:cNvSpPr/>
          <p:nvPr/>
        </p:nvSpPr>
        <p:spPr>
          <a:xfrm rot="-5400000">
            <a:off x="8164354" y="1866425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546100" y="38100"/>
                </a:moveTo>
                <a:lnTo>
                  <a:pt x="0" y="0"/>
                </a:lnTo>
                <a:lnTo>
                  <a:pt x="5461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77" name="Freeform 5977"/>
          <p:cNvSpPr/>
          <p:nvPr/>
        </p:nvSpPr>
        <p:spPr>
          <a:xfrm rot="-5400000">
            <a:off x="8164354" y="1866425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546100" y="38100"/>
                </a:moveTo>
                <a:lnTo>
                  <a:pt x="0" y="0"/>
                </a:lnTo>
                <a:lnTo>
                  <a:pt x="5461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78" name="Freeform 5978"/>
          <p:cNvSpPr/>
          <p:nvPr/>
        </p:nvSpPr>
        <p:spPr>
          <a:xfrm rot="-5400000">
            <a:off x="8164354" y="1866425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546100" y="38100"/>
                </a:moveTo>
                <a:lnTo>
                  <a:pt x="0" y="0"/>
                </a:lnTo>
                <a:lnTo>
                  <a:pt x="5461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79" name="Freeform 5979"/>
          <p:cNvSpPr/>
          <p:nvPr/>
        </p:nvSpPr>
        <p:spPr>
          <a:xfrm rot="-5400000">
            <a:off x="8164354" y="1866425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546100" y="38100"/>
                </a:moveTo>
                <a:lnTo>
                  <a:pt x="0" y="0"/>
                </a:lnTo>
                <a:lnTo>
                  <a:pt x="5461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0" name="Freeform 5980"/>
          <p:cNvSpPr/>
          <p:nvPr/>
        </p:nvSpPr>
        <p:spPr>
          <a:xfrm rot="-5400000">
            <a:off x="8164354" y="1866425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546100" y="38100"/>
                </a:moveTo>
                <a:lnTo>
                  <a:pt x="0" y="0"/>
                </a:lnTo>
                <a:lnTo>
                  <a:pt x="5461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1" name="Freeform 5981"/>
          <p:cNvSpPr/>
          <p:nvPr/>
        </p:nvSpPr>
        <p:spPr>
          <a:xfrm rot="-5400000">
            <a:off x="8164354" y="1866425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546100" y="38100"/>
                </a:moveTo>
                <a:lnTo>
                  <a:pt x="0" y="0"/>
                </a:lnTo>
                <a:lnTo>
                  <a:pt x="5461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2" name="Freeform 5982"/>
          <p:cNvSpPr/>
          <p:nvPr/>
        </p:nvSpPr>
        <p:spPr>
          <a:xfrm rot="-5400000">
            <a:off x="8164354" y="1866425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546100" y="38100"/>
                </a:moveTo>
                <a:lnTo>
                  <a:pt x="0" y="0"/>
                </a:lnTo>
                <a:lnTo>
                  <a:pt x="5461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3" name="Freeform 5983"/>
          <p:cNvSpPr/>
          <p:nvPr/>
        </p:nvSpPr>
        <p:spPr>
          <a:xfrm rot="-5400000">
            <a:off x="8164354" y="1866425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546100" y="38100"/>
                </a:moveTo>
                <a:lnTo>
                  <a:pt x="0" y="0"/>
                </a:lnTo>
                <a:lnTo>
                  <a:pt x="5461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4" name="Freeform 5984"/>
          <p:cNvSpPr/>
          <p:nvPr/>
        </p:nvSpPr>
        <p:spPr>
          <a:xfrm rot="-5400000">
            <a:off x="8185071" y="1867615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38100"/>
                </a:moveTo>
                <a:lnTo>
                  <a:pt x="546100" y="50800"/>
                </a:lnTo>
                <a:lnTo>
                  <a:pt x="0" y="12700"/>
                </a:lnTo>
                <a:lnTo>
                  <a:pt x="0" y="0"/>
                </a:lnTo>
                <a:lnTo>
                  <a:pt x="5461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5" name="Freeform 5985"/>
          <p:cNvSpPr/>
          <p:nvPr/>
        </p:nvSpPr>
        <p:spPr>
          <a:xfrm rot="-5400000">
            <a:off x="8199597" y="1943101"/>
            <a:ext cx="15716" cy="12858"/>
          </a:xfrm>
          <a:custGeom>
            <a:avLst/>
            <a:gdLst/>
            <a:ahLst/>
            <a:cxnLst/>
            <a:rect l="0" t="0" r="0" b="0"/>
            <a:pathLst>
              <a:path w="419100" h="342900">
                <a:moveTo>
                  <a:pt x="317500" y="254000"/>
                </a:moveTo>
                <a:lnTo>
                  <a:pt x="215900" y="165100"/>
                </a:lnTo>
                <a:lnTo>
                  <a:pt x="0" y="0"/>
                </a:lnTo>
                <a:lnTo>
                  <a:pt x="12700" y="0"/>
                </a:lnTo>
                <a:lnTo>
                  <a:pt x="317500" y="254000"/>
                </a:lnTo>
                <a:lnTo>
                  <a:pt x="215900" y="165100"/>
                </a:lnTo>
                <a:lnTo>
                  <a:pt x="317500" y="266700"/>
                </a:lnTo>
                <a:lnTo>
                  <a:pt x="355600" y="292100"/>
                </a:lnTo>
                <a:lnTo>
                  <a:pt x="419100" y="342900"/>
                </a:lnTo>
                <a:lnTo>
                  <a:pt x="3175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6" name="Freeform 5986"/>
          <p:cNvSpPr/>
          <p:nvPr/>
        </p:nvSpPr>
        <p:spPr>
          <a:xfrm rot="-5400000">
            <a:off x="8215551" y="1956198"/>
            <a:ext cx="15240" cy="12858"/>
          </a:xfrm>
          <a:custGeom>
            <a:avLst/>
            <a:gdLst/>
            <a:ahLst/>
            <a:cxnLst/>
            <a:rect l="0" t="0" r="0" b="0"/>
            <a:pathLst>
              <a:path w="406400" h="342900">
                <a:moveTo>
                  <a:pt x="304800" y="266700"/>
                </a:moveTo>
                <a:lnTo>
                  <a:pt x="203200" y="177800"/>
                </a:lnTo>
                <a:lnTo>
                  <a:pt x="317500" y="266700"/>
                </a:lnTo>
                <a:lnTo>
                  <a:pt x="342900" y="292100"/>
                </a:lnTo>
                <a:lnTo>
                  <a:pt x="406400" y="342900"/>
                </a:lnTo>
                <a:lnTo>
                  <a:pt x="304800" y="266700"/>
                </a:lnTo>
                <a:lnTo>
                  <a:pt x="203200" y="177800"/>
                </a:lnTo>
                <a:lnTo>
                  <a:pt x="0" y="0"/>
                </a:lnTo>
                <a:lnTo>
                  <a:pt x="0" y="12700"/>
                </a:lnTo>
                <a:lnTo>
                  <a:pt x="304800" y="266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7" name="Freeform 5987"/>
          <p:cNvSpPr/>
          <p:nvPr/>
        </p:nvSpPr>
        <p:spPr>
          <a:xfrm rot="-5400000">
            <a:off x="8202930" y="1955483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342900" y="0"/>
                </a:moveTo>
                <a:lnTo>
                  <a:pt x="0" y="4191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8" name="Freeform 5988"/>
          <p:cNvSpPr/>
          <p:nvPr/>
        </p:nvSpPr>
        <p:spPr>
          <a:xfrm rot="-5400000">
            <a:off x="8202930" y="1955483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342900" y="0"/>
                </a:moveTo>
                <a:lnTo>
                  <a:pt x="0" y="4191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9" name="Freeform 5989"/>
          <p:cNvSpPr/>
          <p:nvPr/>
        </p:nvSpPr>
        <p:spPr>
          <a:xfrm rot="-5400000">
            <a:off x="8202692" y="1955721"/>
            <a:ext cx="13335" cy="15716"/>
          </a:xfrm>
          <a:custGeom>
            <a:avLst/>
            <a:gdLst/>
            <a:ahLst/>
            <a:cxnLst/>
            <a:rect l="0" t="0" r="0" b="0"/>
            <a:pathLst>
              <a:path w="355600" h="419100">
                <a:moveTo>
                  <a:pt x="355600" y="0"/>
                </a:moveTo>
                <a:lnTo>
                  <a:pt x="12700" y="419100"/>
                </a:lnTo>
                <a:lnTo>
                  <a:pt x="0" y="419100"/>
                </a:lnTo>
                <a:lnTo>
                  <a:pt x="3556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90" name="Freeform 5990"/>
          <p:cNvSpPr/>
          <p:nvPr/>
        </p:nvSpPr>
        <p:spPr>
          <a:xfrm rot="-5400000">
            <a:off x="8202692" y="1955721"/>
            <a:ext cx="13335" cy="15716"/>
          </a:xfrm>
          <a:custGeom>
            <a:avLst/>
            <a:gdLst/>
            <a:ahLst/>
            <a:cxnLst/>
            <a:rect l="0" t="0" r="0" b="0"/>
            <a:pathLst>
              <a:path w="355600" h="419100">
                <a:moveTo>
                  <a:pt x="355600" y="0"/>
                </a:moveTo>
                <a:lnTo>
                  <a:pt x="0" y="419100"/>
                </a:lnTo>
                <a:lnTo>
                  <a:pt x="3556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91" name="Freeform 5991"/>
          <p:cNvSpPr/>
          <p:nvPr/>
        </p:nvSpPr>
        <p:spPr>
          <a:xfrm rot="-5400000">
            <a:off x="8202692" y="1955721"/>
            <a:ext cx="13335" cy="15716"/>
          </a:xfrm>
          <a:custGeom>
            <a:avLst/>
            <a:gdLst/>
            <a:ahLst/>
            <a:cxnLst/>
            <a:rect l="0" t="0" r="0" b="0"/>
            <a:pathLst>
              <a:path w="355600" h="419100">
                <a:moveTo>
                  <a:pt x="355600" y="0"/>
                </a:moveTo>
                <a:lnTo>
                  <a:pt x="0" y="419100"/>
                </a:lnTo>
                <a:lnTo>
                  <a:pt x="3556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92" name="Freeform 5992"/>
          <p:cNvSpPr/>
          <p:nvPr/>
        </p:nvSpPr>
        <p:spPr>
          <a:xfrm rot="-5400000">
            <a:off x="8202453" y="1955483"/>
            <a:ext cx="13335" cy="16192"/>
          </a:xfrm>
          <a:custGeom>
            <a:avLst/>
            <a:gdLst/>
            <a:ahLst/>
            <a:cxnLst/>
            <a:rect l="0" t="0" r="0" b="0"/>
            <a:pathLst>
              <a:path w="355600" h="431800">
                <a:moveTo>
                  <a:pt x="355600" y="0"/>
                </a:moveTo>
                <a:lnTo>
                  <a:pt x="355600" y="12700"/>
                </a:lnTo>
                <a:lnTo>
                  <a:pt x="0" y="431800"/>
                </a:lnTo>
                <a:lnTo>
                  <a:pt x="3556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93" name="Freeform 5993"/>
          <p:cNvSpPr/>
          <p:nvPr/>
        </p:nvSpPr>
        <p:spPr>
          <a:xfrm rot="-5400000">
            <a:off x="8202453" y="1955483"/>
            <a:ext cx="13335" cy="16192"/>
          </a:xfrm>
          <a:custGeom>
            <a:avLst/>
            <a:gdLst/>
            <a:ahLst/>
            <a:cxnLst/>
            <a:rect l="0" t="0" r="0" b="0"/>
            <a:pathLst>
              <a:path w="355600" h="431800">
                <a:moveTo>
                  <a:pt x="355600" y="0"/>
                </a:moveTo>
                <a:lnTo>
                  <a:pt x="0" y="431800"/>
                </a:lnTo>
                <a:lnTo>
                  <a:pt x="3556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94" name="Freeform 5994"/>
          <p:cNvSpPr/>
          <p:nvPr/>
        </p:nvSpPr>
        <p:spPr>
          <a:xfrm rot="-5400000">
            <a:off x="8202453" y="1955483"/>
            <a:ext cx="13335" cy="16192"/>
          </a:xfrm>
          <a:custGeom>
            <a:avLst/>
            <a:gdLst/>
            <a:ahLst/>
            <a:cxnLst/>
            <a:rect l="0" t="0" r="0" b="0"/>
            <a:pathLst>
              <a:path w="355600" h="431800">
                <a:moveTo>
                  <a:pt x="355600" y="0"/>
                </a:moveTo>
                <a:lnTo>
                  <a:pt x="0" y="431800"/>
                </a:lnTo>
                <a:lnTo>
                  <a:pt x="3556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95" name="Freeform 5995"/>
          <p:cNvSpPr/>
          <p:nvPr/>
        </p:nvSpPr>
        <p:spPr>
          <a:xfrm rot="-5400000">
            <a:off x="8202453" y="1955483"/>
            <a:ext cx="13335" cy="16192"/>
          </a:xfrm>
          <a:custGeom>
            <a:avLst/>
            <a:gdLst/>
            <a:ahLst/>
            <a:cxnLst/>
            <a:rect l="0" t="0" r="0" b="0"/>
            <a:pathLst>
              <a:path w="355600" h="431800">
                <a:moveTo>
                  <a:pt x="355600" y="0"/>
                </a:moveTo>
                <a:lnTo>
                  <a:pt x="0" y="431800"/>
                </a:lnTo>
                <a:lnTo>
                  <a:pt x="3556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96" name="Freeform 5996"/>
          <p:cNvSpPr/>
          <p:nvPr/>
        </p:nvSpPr>
        <p:spPr>
          <a:xfrm rot="-5400000">
            <a:off x="8202453" y="1955483"/>
            <a:ext cx="13335" cy="16192"/>
          </a:xfrm>
          <a:custGeom>
            <a:avLst/>
            <a:gdLst/>
            <a:ahLst/>
            <a:cxnLst/>
            <a:rect l="0" t="0" r="0" b="0"/>
            <a:pathLst>
              <a:path w="355600" h="431800">
                <a:moveTo>
                  <a:pt x="355600" y="0"/>
                </a:moveTo>
                <a:lnTo>
                  <a:pt x="0" y="431800"/>
                </a:lnTo>
                <a:lnTo>
                  <a:pt x="3556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97" name="Freeform 5997"/>
          <p:cNvSpPr/>
          <p:nvPr/>
        </p:nvSpPr>
        <p:spPr>
          <a:xfrm rot="-5400000">
            <a:off x="8202453" y="1955483"/>
            <a:ext cx="13335" cy="16192"/>
          </a:xfrm>
          <a:custGeom>
            <a:avLst/>
            <a:gdLst/>
            <a:ahLst/>
            <a:cxnLst/>
            <a:rect l="0" t="0" r="0" b="0"/>
            <a:pathLst>
              <a:path w="355600" h="431800">
                <a:moveTo>
                  <a:pt x="355600" y="0"/>
                </a:moveTo>
                <a:lnTo>
                  <a:pt x="0" y="431800"/>
                </a:lnTo>
                <a:lnTo>
                  <a:pt x="3556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98" name="Freeform 5998"/>
          <p:cNvSpPr/>
          <p:nvPr/>
        </p:nvSpPr>
        <p:spPr>
          <a:xfrm rot="-5400000">
            <a:off x="8202453" y="1955483"/>
            <a:ext cx="13335" cy="16192"/>
          </a:xfrm>
          <a:custGeom>
            <a:avLst/>
            <a:gdLst/>
            <a:ahLst/>
            <a:cxnLst/>
            <a:rect l="0" t="0" r="0" b="0"/>
            <a:pathLst>
              <a:path w="355600" h="431800">
                <a:moveTo>
                  <a:pt x="355600" y="0"/>
                </a:moveTo>
                <a:lnTo>
                  <a:pt x="0" y="431800"/>
                </a:lnTo>
                <a:lnTo>
                  <a:pt x="3556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99" name="Freeform 5999"/>
          <p:cNvSpPr/>
          <p:nvPr/>
        </p:nvSpPr>
        <p:spPr>
          <a:xfrm rot="-5400000">
            <a:off x="8202453" y="1955483"/>
            <a:ext cx="13335" cy="16192"/>
          </a:xfrm>
          <a:custGeom>
            <a:avLst/>
            <a:gdLst/>
            <a:ahLst/>
            <a:cxnLst/>
            <a:rect l="0" t="0" r="0" b="0"/>
            <a:pathLst>
              <a:path w="355600" h="431800">
                <a:moveTo>
                  <a:pt x="355600" y="0"/>
                </a:moveTo>
                <a:lnTo>
                  <a:pt x="0" y="431800"/>
                </a:lnTo>
                <a:lnTo>
                  <a:pt x="3556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00" name="Freeform 6000"/>
          <p:cNvSpPr/>
          <p:nvPr/>
        </p:nvSpPr>
        <p:spPr>
          <a:xfrm rot="-5400000">
            <a:off x="8202453" y="1955483"/>
            <a:ext cx="13335" cy="16192"/>
          </a:xfrm>
          <a:custGeom>
            <a:avLst/>
            <a:gdLst/>
            <a:ahLst/>
            <a:cxnLst/>
            <a:rect l="0" t="0" r="0" b="0"/>
            <a:pathLst>
              <a:path w="355600" h="431800">
                <a:moveTo>
                  <a:pt x="342900" y="0"/>
                </a:moveTo>
                <a:lnTo>
                  <a:pt x="355600" y="0"/>
                </a:lnTo>
                <a:lnTo>
                  <a:pt x="0" y="4318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01" name="Freeform 6001"/>
          <p:cNvSpPr/>
          <p:nvPr/>
        </p:nvSpPr>
        <p:spPr>
          <a:xfrm rot="-5400000">
            <a:off x="8202692" y="1955722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342900" y="0"/>
                </a:moveTo>
                <a:lnTo>
                  <a:pt x="0" y="4318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02" name="Freeform 6002"/>
          <p:cNvSpPr/>
          <p:nvPr/>
        </p:nvSpPr>
        <p:spPr>
          <a:xfrm rot="-5400000">
            <a:off x="8202692" y="1955722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342900" y="0"/>
                </a:moveTo>
                <a:lnTo>
                  <a:pt x="0" y="431800"/>
                </a:lnTo>
                <a:lnTo>
                  <a:pt x="0" y="4191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03" name="Freeform 6003"/>
          <p:cNvSpPr/>
          <p:nvPr/>
        </p:nvSpPr>
        <p:spPr>
          <a:xfrm rot="-5400000">
            <a:off x="8202454" y="1955960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342900" y="0"/>
                </a:moveTo>
                <a:lnTo>
                  <a:pt x="0" y="4191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04" name="Freeform 6004"/>
          <p:cNvSpPr/>
          <p:nvPr/>
        </p:nvSpPr>
        <p:spPr>
          <a:xfrm rot="-5400000">
            <a:off x="8202454" y="1955960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342900" y="0"/>
                </a:moveTo>
                <a:lnTo>
                  <a:pt x="0" y="4191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05" name="Freeform 6005"/>
          <p:cNvSpPr/>
          <p:nvPr/>
        </p:nvSpPr>
        <p:spPr>
          <a:xfrm rot="-5400000">
            <a:off x="8202454" y="1955960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342900" y="0"/>
                </a:moveTo>
                <a:lnTo>
                  <a:pt x="0" y="4191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06" name="Freeform 6006"/>
          <p:cNvSpPr/>
          <p:nvPr/>
        </p:nvSpPr>
        <p:spPr>
          <a:xfrm rot="-5400000">
            <a:off x="8202454" y="1955960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342900" y="0"/>
                </a:moveTo>
                <a:lnTo>
                  <a:pt x="0" y="4191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07" name="Freeform 6007"/>
          <p:cNvSpPr/>
          <p:nvPr/>
        </p:nvSpPr>
        <p:spPr>
          <a:xfrm rot="-5400000">
            <a:off x="8202454" y="1955960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342900" y="0"/>
                </a:moveTo>
                <a:lnTo>
                  <a:pt x="0" y="4191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08" name="Freeform 6008"/>
          <p:cNvSpPr/>
          <p:nvPr/>
        </p:nvSpPr>
        <p:spPr>
          <a:xfrm rot="-5400000">
            <a:off x="8202454" y="1955960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342900" y="0"/>
                </a:moveTo>
                <a:lnTo>
                  <a:pt x="0" y="4191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09" name="Freeform 6009"/>
          <p:cNvSpPr/>
          <p:nvPr/>
        </p:nvSpPr>
        <p:spPr>
          <a:xfrm rot="-5400000">
            <a:off x="8202454" y="1955960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342900" y="0"/>
                </a:moveTo>
                <a:lnTo>
                  <a:pt x="0" y="4191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10" name="Freeform 6010"/>
          <p:cNvSpPr/>
          <p:nvPr/>
        </p:nvSpPr>
        <p:spPr>
          <a:xfrm rot="-5400000">
            <a:off x="8202454" y="1955960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342900" y="0"/>
                </a:moveTo>
                <a:lnTo>
                  <a:pt x="0" y="4191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11" name="Freeform 6011"/>
          <p:cNvSpPr/>
          <p:nvPr/>
        </p:nvSpPr>
        <p:spPr>
          <a:xfrm rot="-5400000">
            <a:off x="8202454" y="1955960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342900" y="0"/>
                </a:moveTo>
                <a:lnTo>
                  <a:pt x="0" y="4191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12" name="Freeform 6012"/>
          <p:cNvSpPr/>
          <p:nvPr/>
        </p:nvSpPr>
        <p:spPr>
          <a:xfrm rot="-5400000">
            <a:off x="8202454" y="1955960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342900" y="0"/>
                </a:moveTo>
                <a:lnTo>
                  <a:pt x="0" y="4191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13" name="Freeform 6013"/>
          <p:cNvSpPr/>
          <p:nvPr/>
        </p:nvSpPr>
        <p:spPr>
          <a:xfrm rot="-5400000">
            <a:off x="8202454" y="1955960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342900" y="0"/>
                </a:moveTo>
                <a:lnTo>
                  <a:pt x="0" y="4191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14" name="Freeform 6014"/>
          <p:cNvSpPr/>
          <p:nvPr/>
        </p:nvSpPr>
        <p:spPr>
          <a:xfrm rot="-5400000">
            <a:off x="8202454" y="1955960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342900" y="0"/>
                </a:moveTo>
                <a:lnTo>
                  <a:pt x="0" y="4191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15" name="Freeform 6015"/>
          <p:cNvSpPr/>
          <p:nvPr/>
        </p:nvSpPr>
        <p:spPr>
          <a:xfrm rot="-5400000">
            <a:off x="8202454" y="1955960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342900" y="0"/>
                </a:moveTo>
                <a:lnTo>
                  <a:pt x="0" y="4191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16" name="Freeform 6016"/>
          <p:cNvSpPr/>
          <p:nvPr/>
        </p:nvSpPr>
        <p:spPr>
          <a:xfrm rot="-5400000">
            <a:off x="8202454" y="1955960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342900" y="0"/>
                </a:moveTo>
                <a:lnTo>
                  <a:pt x="0" y="4191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17" name="Freeform 6017"/>
          <p:cNvSpPr/>
          <p:nvPr/>
        </p:nvSpPr>
        <p:spPr>
          <a:xfrm rot="-5400000">
            <a:off x="8202454" y="1955960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342900" y="0"/>
                </a:moveTo>
                <a:lnTo>
                  <a:pt x="0" y="4191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18" name="Freeform 6018"/>
          <p:cNvSpPr/>
          <p:nvPr/>
        </p:nvSpPr>
        <p:spPr>
          <a:xfrm rot="-5400000">
            <a:off x="8202454" y="1955960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342900" y="0"/>
                </a:moveTo>
                <a:lnTo>
                  <a:pt x="0" y="4191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19" name="Freeform 6019"/>
          <p:cNvSpPr/>
          <p:nvPr/>
        </p:nvSpPr>
        <p:spPr>
          <a:xfrm rot="-5400000">
            <a:off x="8202454" y="1955960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342900" y="0"/>
                </a:moveTo>
                <a:lnTo>
                  <a:pt x="0" y="4191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20" name="Freeform 6020"/>
          <p:cNvSpPr/>
          <p:nvPr/>
        </p:nvSpPr>
        <p:spPr>
          <a:xfrm rot="-5400000">
            <a:off x="8202454" y="1955960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342900" y="0"/>
                </a:moveTo>
                <a:lnTo>
                  <a:pt x="0" y="4191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21" name="Freeform 6021"/>
          <p:cNvSpPr/>
          <p:nvPr/>
        </p:nvSpPr>
        <p:spPr>
          <a:xfrm rot="-5400000">
            <a:off x="8202454" y="1955960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342900" y="0"/>
                </a:moveTo>
                <a:lnTo>
                  <a:pt x="0" y="4191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22" name="Freeform 6022"/>
          <p:cNvSpPr/>
          <p:nvPr/>
        </p:nvSpPr>
        <p:spPr>
          <a:xfrm rot="-5400000">
            <a:off x="8202454" y="1955960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342900" y="0"/>
                </a:moveTo>
                <a:lnTo>
                  <a:pt x="0" y="4191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23" name="Freeform 6023"/>
          <p:cNvSpPr/>
          <p:nvPr/>
        </p:nvSpPr>
        <p:spPr>
          <a:xfrm rot="-5400000">
            <a:off x="8215074" y="1940481"/>
            <a:ext cx="13335" cy="15716"/>
          </a:xfrm>
          <a:custGeom>
            <a:avLst/>
            <a:gdLst/>
            <a:ahLst/>
            <a:cxnLst/>
            <a:rect l="0" t="0" r="0" b="0"/>
            <a:pathLst>
              <a:path w="355600" h="419100">
                <a:moveTo>
                  <a:pt x="355600" y="0"/>
                </a:moveTo>
                <a:lnTo>
                  <a:pt x="0" y="419100"/>
                </a:lnTo>
                <a:lnTo>
                  <a:pt x="3556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24" name="Freeform 6024"/>
          <p:cNvSpPr/>
          <p:nvPr/>
        </p:nvSpPr>
        <p:spPr>
          <a:xfrm rot="-5400000">
            <a:off x="8175545" y="1819514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63500" y="368300"/>
                </a:moveTo>
                <a:lnTo>
                  <a:pt x="114300" y="266700"/>
                </a:lnTo>
                <a:lnTo>
                  <a:pt x="254000" y="0"/>
                </a:lnTo>
                <a:lnTo>
                  <a:pt x="241300" y="12700"/>
                </a:lnTo>
                <a:lnTo>
                  <a:pt x="63500" y="368300"/>
                </a:lnTo>
                <a:lnTo>
                  <a:pt x="114300" y="266700"/>
                </a:lnTo>
                <a:lnTo>
                  <a:pt x="50800" y="393700"/>
                </a:lnTo>
                <a:lnTo>
                  <a:pt x="25400" y="431800"/>
                </a:lnTo>
                <a:lnTo>
                  <a:pt x="0" y="495300"/>
                </a:lnTo>
                <a:lnTo>
                  <a:pt x="63500" y="368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25" name="Freeform 6025"/>
          <p:cNvSpPr/>
          <p:nvPr/>
        </p:nvSpPr>
        <p:spPr>
          <a:xfrm rot="-5400000">
            <a:off x="8166258" y="1837849"/>
            <a:ext cx="9525" cy="19050"/>
          </a:xfrm>
          <a:custGeom>
            <a:avLst/>
            <a:gdLst/>
            <a:ahLst/>
            <a:cxnLst/>
            <a:rect l="0" t="0" r="0" b="0"/>
            <a:pathLst>
              <a:path w="254000" h="508000">
                <a:moveTo>
                  <a:pt x="63500" y="368300"/>
                </a:moveTo>
                <a:lnTo>
                  <a:pt x="127000" y="266700"/>
                </a:lnTo>
                <a:lnTo>
                  <a:pt x="50800" y="406400"/>
                </a:lnTo>
                <a:lnTo>
                  <a:pt x="38100" y="444500"/>
                </a:lnTo>
                <a:lnTo>
                  <a:pt x="0" y="508000"/>
                </a:lnTo>
                <a:lnTo>
                  <a:pt x="0" y="495300"/>
                </a:lnTo>
                <a:lnTo>
                  <a:pt x="63500" y="368300"/>
                </a:lnTo>
                <a:lnTo>
                  <a:pt x="127000" y="266700"/>
                </a:lnTo>
                <a:lnTo>
                  <a:pt x="254000" y="0"/>
                </a:lnTo>
                <a:lnTo>
                  <a:pt x="254000" y="12700"/>
                </a:lnTo>
                <a:lnTo>
                  <a:pt x="63500" y="368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26" name="Freeform 6026"/>
          <p:cNvSpPr/>
          <p:nvPr/>
        </p:nvSpPr>
        <p:spPr>
          <a:xfrm rot="-5400000">
            <a:off x="8157449" y="1829039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495300" y="254000"/>
                </a:moveTo>
                <a:lnTo>
                  <a:pt x="0" y="12700"/>
                </a:lnTo>
                <a:lnTo>
                  <a:pt x="12700" y="0"/>
                </a:lnTo>
                <a:lnTo>
                  <a:pt x="4953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27" name="Freeform 6027"/>
          <p:cNvSpPr/>
          <p:nvPr/>
        </p:nvSpPr>
        <p:spPr>
          <a:xfrm rot="-5400000">
            <a:off x="8157687" y="1828801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482600" y="254000"/>
                </a:moveTo>
                <a:lnTo>
                  <a:pt x="0" y="0"/>
                </a:lnTo>
                <a:lnTo>
                  <a:pt x="4826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28" name="Freeform 6028"/>
          <p:cNvSpPr/>
          <p:nvPr/>
        </p:nvSpPr>
        <p:spPr>
          <a:xfrm rot="-5400000">
            <a:off x="8157687" y="1828801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482600" y="254000"/>
                </a:moveTo>
                <a:lnTo>
                  <a:pt x="0" y="0"/>
                </a:lnTo>
                <a:lnTo>
                  <a:pt x="4826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29" name="Freeform 6029"/>
          <p:cNvSpPr/>
          <p:nvPr/>
        </p:nvSpPr>
        <p:spPr>
          <a:xfrm rot="-5400000">
            <a:off x="8157687" y="1828801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482600" y="254000"/>
                </a:moveTo>
                <a:lnTo>
                  <a:pt x="0" y="0"/>
                </a:lnTo>
                <a:lnTo>
                  <a:pt x="4826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30" name="Freeform 6030"/>
          <p:cNvSpPr/>
          <p:nvPr/>
        </p:nvSpPr>
        <p:spPr>
          <a:xfrm rot="-5400000">
            <a:off x="8157687" y="1828801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482600" y="254000"/>
                </a:moveTo>
                <a:lnTo>
                  <a:pt x="0" y="0"/>
                </a:lnTo>
                <a:lnTo>
                  <a:pt x="4826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31" name="Freeform 6031"/>
          <p:cNvSpPr/>
          <p:nvPr/>
        </p:nvSpPr>
        <p:spPr>
          <a:xfrm rot="-5400000">
            <a:off x="8157687" y="1828801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482600" y="254000"/>
                </a:moveTo>
                <a:lnTo>
                  <a:pt x="0" y="0"/>
                </a:lnTo>
                <a:lnTo>
                  <a:pt x="4826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32" name="Freeform 6032"/>
          <p:cNvSpPr/>
          <p:nvPr/>
        </p:nvSpPr>
        <p:spPr>
          <a:xfrm rot="-5400000">
            <a:off x="8157687" y="1828801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482600" y="254000"/>
                </a:moveTo>
                <a:lnTo>
                  <a:pt x="0" y="0"/>
                </a:lnTo>
                <a:lnTo>
                  <a:pt x="4826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33" name="Freeform 6033"/>
          <p:cNvSpPr/>
          <p:nvPr/>
        </p:nvSpPr>
        <p:spPr>
          <a:xfrm rot="-5400000">
            <a:off x="8157687" y="1828801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482600" y="254000"/>
                </a:moveTo>
                <a:lnTo>
                  <a:pt x="0" y="0"/>
                </a:lnTo>
                <a:lnTo>
                  <a:pt x="4826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34" name="Freeform 6034"/>
          <p:cNvSpPr/>
          <p:nvPr/>
        </p:nvSpPr>
        <p:spPr>
          <a:xfrm rot="-5400000">
            <a:off x="8157687" y="1828801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482600" y="254000"/>
                </a:moveTo>
                <a:lnTo>
                  <a:pt x="0" y="0"/>
                </a:lnTo>
                <a:lnTo>
                  <a:pt x="4826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35" name="Freeform 6035"/>
          <p:cNvSpPr/>
          <p:nvPr/>
        </p:nvSpPr>
        <p:spPr>
          <a:xfrm rot="-5400000">
            <a:off x="8157687" y="1828801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482600" y="254000"/>
                </a:moveTo>
                <a:lnTo>
                  <a:pt x="0" y="0"/>
                </a:lnTo>
                <a:lnTo>
                  <a:pt x="4826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36" name="Freeform 6036"/>
          <p:cNvSpPr/>
          <p:nvPr/>
        </p:nvSpPr>
        <p:spPr>
          <a:xfrm rot="-5400000">
            <a:off x="8157687" y="1828801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482600" y="254000"/>
                </a:moveTo>
                <a:lnTo>
                  <a:pt x="0" y="0"/>
                </a:lnTo>
                <a:lnTo>
                  <a:pt x="4826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37" name="Freeform 6037"/>
          <p:cNvSpPr/>
          <p:nvPr/>
        </p:nvSpPr>
        <p:spPr>
          <a:xfrm rot="-5400000">
            <a:off x="8157687" y="1828801"/>
            <a:ext cx="18097" cy="9525"/>
          </a:xfrm>
          <a:custGeom>
            <a:avLst/>
            <a:gdLst/>
            <a:ahLst/>
            <a:cxnLst/>
            <a:rect l="0" t="0" r="0" b="0"/>
            <a:pathLst>
              <a:path w="482600" h="254000">
                <a:moveTo>
                  <a:pt x="482600" y="241300"/>
                </a:moveTo>
                <a:lnTo>
                  <a:pt x="482600" y="254000"/>
                </a:lnTo>
                <a:lnTo>
                  <a:pt x="0" y="0"/>
                </a:lnTo>
                <a:lnTo>
                  <a:pt x="4826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38" name="Freeform 6038"/>
          <p:cNvSpPr/>
          <p:nvPr/>
        </p:nvSpPr>
        <p:spPr>
          <a:xfrm rot="-5400000">
            <a:off x="8157449" y="1829039"/>
            <a:ext cx="18097" cy="9048"/>
          </a:xfrm>
          <a:custGeom>
            <a:avLst/>
            <a:gdLst/>
            <a:ahLst/>
            <a:cxnLst/>
            <a:rect l="0" t="0" r="0" b="0"/>
            <a:pathLst>
              <a:path w="482600" h="241300">
                <a:moveTo>
                  <a:pt x="482600" y="241300"/>
                </a:moveTo>
                <a:lnTo>
                  <a:pt x="0" y="0"/>
                </a:lnTo>
                <a:lnTo>
                  <a:pt x="4826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39" name="Freeform 6039"/>
          <p:cNvSpPr/>
          <p:nvPr/>
        </p:nvSpPr>
        <p:spPr>
          <a:xfrm rot="-5400000">
            <a:off x="8157211" y="1828801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495300" y="241300"/>
                </a:moveTo>
                <a:lnTo>
                  <a:pt x="482600" y="241300"/>
                </a:lnTo>
                <a:lnTo>
                  <a:pt x="0" y="0"/>
                </a:lnTo>
                <a:lnTo>
                  <a:pt x="495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40" name="Freeform 6040"/>
          <p:cNvSpPr/>
          <p:nvPr/>
        </p:nvSpPr>
        <p:spPr>
          <a:xfrm rot="-5400000">
            <a:off x="8157211" y="1828801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495300" y="241300"/>
                </a:moveTo>
                <a:lnTo>
                  <a:pt x="0" y="0"/>
                </a:lnTo>
                <a:lnTo>
                  <a:pt x="495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41" name="Freeform 6041"/>
          <p:cNvSpPr/>
          <p:nvPr/>
        </p:nvSpPr>
        <p:spPr>
          <a:xfrm rot="-5400000">
            <a:off x="8157211" y="1828801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495300" y="241300"/>
                </a:moveTo>
                <a:lnTo>
                  <a:pt x="0" y="0"/>
                </a:lnTo>
                <a:lnTo>
                  <a:pt x="495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42" name="Freeform 6042"/>
          <p:cNvSpPr/>
          <p:nvPr/>
        </p:nvSpPr>
        <p:spPr>
          <a:xfrm rot="-5400000">
            <a:off x="8157211" y="1828801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495300" y="241300"/>
                </a:moveTo>
                <a:lnTo>
                  <a:pt x="0" y="0"/>
                </a:lnTo>
                <a:lnTo>
                  <a:pt x="495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43" name="Freeform 6043"/>
          <p:cNvSpPr/>
          <p:nvPr/>
        </p:nvSpPr>
        <p:spPr>
          <a:xfrm rot="-5400000">
            <a:off x="8156973" y="1828563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495300" y="254000"/>
                </a:moveTo>
                <a:lnTo>
                  <a:pt x="0" y="12700"/>
                </a:lnTo>
                <a:lnTo>
                  <a:pt x="0" y="0"/>
                </a:lnTo>
                <a:lnTo>
                  <a:pt x="4953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44" name="Freeform 6044"/>
          <p:cNvSpPr/>
          <p:nvPr/>
        </p:nvSpPr>
        <p:spPr>
          <a:xfrm rot="-5400000">
            <a:off x="8156973" y="1828563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495300" y="254000"/>
                </a:moveTo>
                <a:lnTo>
                  <a:pt x="0" y="0"/>
                </a:lnTo>
                <a:lnTo>
                  <a:pt x="4953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45" name="Freeform 6045"/>
          <p:cNvSpPr/>
          <p:nvPr/>
        </p:nvSpPr>
        <p:spPr>
          <a:xfrm rot="-5400000">
            <a:off x="8156973" y="1828563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495300" y="254000"/>
                </a:moveTo>
                <a:lnTo>
                  <a:pt x="0" y="0"/>
                </a:lnTo>
                <a:lnTo>
                  <a:pt x="4953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46" name="Freeform 6046"/>
          <p:cNvSpPr/>
          <p:nvPr/>
        </p:nvSpPr>
        <p:spPr>
          <a:xfrm rot="-5400000">
            <a:off x="8156973" y="1828563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495300" y="254000"/>
                </a:moveTo>
                <a:lnTo>
                  <a:pt x="0" y="0"/>
                </a:lnTo>
                <a:lnTo>
                  <a:pt x="4953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47" name="Freeform 6047"/>
          <p:cNvSpPr/>
          <p:nvPr/>
        </p:nvSpPr>
        <p:spPr>
          <a:xfrm rot="-5400000">
            <a:off x="8156973" y="1828563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495300" y="254000"/>
                </a:moveTo>
                <a:lnTo>
                  <a:pt x="0" y="0"/>
                </a:lnTo>
                <a:lnTo>
                  <a:pt x="4953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48" name="Freeform 6048"/>
          <p:cNvSpPr/>
          <p:nvPr/>
        </p:nvSpPr>
        <p:spPr>
          <a:xfrm rot="-5400000">
            <a:off x="8156973" y="1828563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495300" y="254000"/>
                </a:moveTo>
                <a:lnTo>
                  <a:pt x="0" y="0"/>
                </a:lnTo>
                <a:lnTo>
                  <a:pt x="4953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49" name="Freeform 6049"/>
          <p:cNvSpPr/>
          <p:nvPr/>
        </p:nvSpPr>
        <p:spPr>
          <a:xfrm rot="-5400000">
            <a:off x="8156973" y="1828563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495300" y="254000"/>
                </a:moveTo>
                <a:lnTo>
                  <a:pt x="0" y="0"/>
                </a:lnTo>
                <a:lnTo>
                  <a:pt x="4953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50" name="Freeform 6050"/>
          <p:cNvSpPr/>
          <p:nvPr/>
        </p:nvSpPr>
        <p:spPr>
          <a:xfrm rot="-5400000">
            <a:off x="8156973" y="1828563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495300" y="254000"/>
                </a:moveTo>
                <a:lnTo>
                  <a:pt x="0" y="0"/>
                </a:lnTo>
                <a:lnTo>
                  <a:pt x="4953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51" name="Freeform 6051"/>
          <p:cNvSpPr/>
          <p:nvPr/>
        </p:nvSpPr>
        <p:spPr>
          <a:xfrm rot="-5400000">
            <a:off x="8156973" y="1828563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495300" y="254000"/>
                </a:moveTo>
                <a:lnTo>
                  <a:pt x="0" y="0"/>
                </a:lnTo>
                <a:lnTo>
                  <a:pt x="4953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52" name="Freeform 6052"/>
          <p:cNvSpPr/>
          <p:nvPr/>
        </p:nvSpPr>
        <p:spPr>
          <a:xfrm rot="-5400000">
            <a:off x="8156973" y="1828563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495300" y="254000"/>
                </a:moveTo>
                <a:lnTo>
                  <a:pt x="0" y="0"/>
                </a:lnTo>
                <a:lnTo>
                  <a:pt x="4953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53" name="Freeform 6053"/>
          <p:cNvSpPr/>
          <p:nvPr/>
        </p:nvSpPr>
        <p:spPr>
          <a:xfrm rot="-5400000">
            <a:off x="8156973" y="1828563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495300" y="254000"/>
                </a:moveTo>
                <a:lnTo>
                  <a:pt x="0" y="0"/>
                </a:lnTo>
                <a:lnTo>
                  <a:pt x="4953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54" name="Freeform 6054"/>
          <p:cNvSpPr/>
          <p:nvPr/>
        </p:nvSpPr>
        <p:spPr>
          <a:xfrm rot="-5400000">
            <a:off x="8156973" y="1828563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495300" y="254000"/>
                </a:moveTo>
                <a:lnTo>
                  <a:pt x="0" y="0"/>
                </a:lnTo>
                <a:lnTo>
                  <a:pt x="4953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55" name="Freeform 6055"/>
          <p:cNvSpPr/>
          <p:nvPr/>
        </p:nvSpPr>
        <p:spPr>
          <a:xfrm rot="-5400000">
            <a:off x="8156973" y="1828563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495300" y="254000"/>
                </a:moveTo>
                <a:lnTo>
                  <a:pt x="0" y="0"/>
                </a:lnTo>
                <a:lnTo>
                  <a:pt x="4953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56" name="Freeform 6056"/>
          <p:cNvSpPr/>
          <p:nvPr/>
        </p:nvSpPr>
        <p:spPr>
          <a:xfrm rot="-5400000">
            <a:off x="8156973" y="1828563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495300" y="254000"/>
                </a:moveTo>
                <a:lnTo>
                  <a:pt x="0" y="0"/>
                </a:lnTo>
                <a:lnTo>
                  <a:pt x="4953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57" name="Freeform 6057"/>
          <p:cNvSpPr/>
          <p:nvPr/>
        </p:nvSpPr>
        <p:spPr>
          <a:xfrm rot="-5400000">
            <a:off x="8156973" y="1828563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495300" y="254000"/>
                </a:moveTo>
                <a:lnTo>
                  <a:pt x="0" y="0"/>
                </a:lnTo>
                <a:lnTo>
                  <a:pt x="4953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58" name="Freeform 6058"/>
          <p:cNvSpPr/>
          <p:nvPr/>
        </p:nvSpPr>
        <p:spPr>
          <a:xfrm rot="-5400000">
            <a:off x="8156973" y="1828563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495300" y="254000"/>
                </a:moveTo>
                <a:lnTo>
                  <a:pt x="0" y="0"/>
                </a:lnTo>
                <a:lnTo>
                  <a:pt x="0" y="12700"/>
                </a:lnTo>
                <a:lnTo>
                  <a:pt x="4953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59" name="Freeform 6059"/>
          <p:cNvSpPr/>
          <p:nvPr/>
        </p:nvSpPr>
        <p:spPr>
          <a:xfrm rot="-5400000">
            <a:off x="8157211" y="1828801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495300" y="241300"/>
                </a:moveTo>
                <a:lnTo>
                  <a:pt x="0" y="0"/>
                </a:lnTo>
                <a:lnTo>
                  <a:pt x="495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60" name="Freeform 6060"/>
          <p:cNvSpPr/>
          <p:nvPr/>
        </p:nvSpPr>
        <p:spPr>
          <a:xfrm rot="-5400000">
            <a:off x="8157211" y="1828801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495300" y="241300"/>
                </a:moveTo>
                <a:lnTo>
                  <a:pt x="0" y="0"/>
                </a:lnTo>
                <a:lnTo>
                  <a:pt x="495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61" name="Freeform 6061"/>
          <p:cNvSpPr/>
          <p:nvPr/>
        </p:nvSpPr>
        <p:spPr>
          <a:xfrm rot="-5400000">
            <a:off x="8157211" y="1828801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495300" y="241300"/>
                </a:moveTo>
                <a:lnTo>
                  <a:pt x="0" y="0"/>
                </a:lnTo>
                <a:lnTo>
                  <a:pt x="495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62" name="Freeform 6062"/>
          <p:cNvSpPr/>
          <p:nvPr/>
        </p:nvSpPr>
        <p:spPr>
          <a:xfrm rot="-5400000">
            <a:off x="8175546" y="1838088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495300" y="254000"/>
                </a:moveTo>
                <a:lnTo>
                  <a:pt x="0" y="12700"/>
                </a:lnTo>
                <a:lnTo>
                  <a:pt x="0" y="0"/>
                </a:lnTo>
                <a:lnTo>
                  <a:pt x="4953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63" name="Freeform 6063"/>
          <p:cNvSpPr/>
          <p:nvPr/>
        </p:nvSpPr>
        <p:spPr>
          <a:xfrm rot="-5400000">
            <a:off x="8206264" y="1978820"/>
            <a:ext cx="20002" cy="6667"/>
          </a:xfrm>
          <a:custGeom>
            <a:avLst/>
            <a:gdLst/>
            <a:ahLst/>
            <a:cxnLst/>
            <a:rect l="0" t="0" r="0" b="0"/>
            <a:pathLst>
              <a:path w="533400" h="177800">
                <a:moveTo>
                  <a:pt x="292100" y="88900"/>
                </a:moveTo>
                <a:lnTo>
                  <a:pt x="0" y="0"/>
                </a:lnTo>
                <a:lnTo>
                  <a:pt x="393700" y="127000"/>
                </a:lnTo>
                <a:lnTo>
                  <a:pt x="292100" y="88900"/>
                </a:lnTo>
                <a:lnTo>
                  <a:pt x="444500" y="139700"/>
                </a:lnTo>
                <a:lnTo>
                  <a:pt x="482600" y="152400"/>
                </a:lnTo>
                <a:lnTo>
                  <a:pt x="533400" y="177800"/>
                </a:lnTo>
                <a:lnTo>
                  <a:pt x="520700" y="165100"/>
                </a:lnTo>
                <a:lnTo>
                  <a:pt x="393700" y="127000"/>
                </a:lnTo>
                <a:lnTo>
                  <a:pt x="292100" y="88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64" name="Freeform 6064"/>
          <p:cNvSpPr/>
          <p:nvPr/>
        </p:nvSpPr>
        <p:spPr>
          <a:xfrm rot="-5400000">
            <a:off x="8227696" y="1988821"/>
            <a:ext cx="14287" cy="4762"/>
          </a:xfrm>
          <a:custGeom>
            <a:avLst/>
            <a:gdLst/>
            <a:ahLst/>
            <a:cxnLst/>
            <a:rect l="0" t="0" r="0" b="0"/>
            <a:pathLst>
              <a:path w="381000" h="127000">
                <a:moveTo>
                  <a:pt x="0" y="0"/>
                </a:moveTo>
                <a:lnTo>
                  <a:pt x="381000" y="127000"/>
                </a:lnTo>
                <a:lnTo>
                  <a:pt x="279400" y="889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65" name="Freeform 6065"/>
          <p:cNvSpPr/>
          <p:nvPr/>
        </p:nvSpPr>
        <p:spPr>
          <a:xfrm rot="-5400000">
            <a:off x="8232696" y="1981439"/>
            <a:ext cx="9525" cy="3333"/>
          </a:xfrm>
          <a:custGeom>
            <a:avLst/>
            <a:gdLst/>
            <a:ahLst/>
            <a:cxnLst/>
            <a:rect l="0" t="0" r="0" b="0"/>
            <a:pathLst>
              <a:path w="254000" h="88900">
                <a:moveTo>
                  <a:pt x="101600" y="38100"/>
                </a:moveTo>
                <a:lnTo>
                  <a:pt x="241300" y="88900"/>
                </a:lnTo>
                <a:lnTo>
                  <a:pt x="254000" y="88900"/>
                </a:lnTo>
                <a:lnTo>
                  <a:pt x="190500" y="63500"/>
                </a:lnTo>
                <a:lnTo>
                  <a:pt x="152400" y="50800"/>
                </a:lnTo>
                <a:lnTo>
                  <a:pt x="0" y="0"/>
                </a:lnTo>
                <a:lnTo>
                  <a:pt x="1016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66" name="Freeform 6066"/>
          <p:cNvSpPr/>
          <p:nvPr/>
        </p:nvSpPr>
        <p:spPr>
          <a:xfrm rot="-5400000">
            <a:off x="8219361" y="1985249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177800" y="0"/>
                </a:moveTo>
                <a:lnTo>
                  <a:pt x="0" y="520700"/>
                </a:lnTo>
                <a:lnTo>
                  <a:pt x="177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67" name="Freeform 6067"/>
          <p:cNvSpPr/>
          <p:nvPr/>
        </p:nvSpPr>
        <p:spPr>
          <a:xfrm rot="-5400000">
            <a:off x="8219361" y="1985249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165100" y="0"/>
                </a:moveTo>
                <a:lnTo>
                  <a:pt x="177800" y="0"/>
                </a:ln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68" name="Freeform 6068"/>
          <p:cNvSpPr/>
          <p:nvPr/>
        </p:nvSpPr>
        <p:spPr>
          <a:xfrm rot="-5400000">
            <a:off x="8219599" y="1985487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69" name="Freeform 6069"/>
          <p:cNvSpPr/>
          <p:nvPr/>
        </p:nvSpPr>
        <p:spPr>
          <a:xfrm rot="-5400000">
            <a:off x="8219599" y="1985487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70" name="Freeform 6070"/>
          <p:cNvSpPr/>
          <p:nvPr/>
        </p:nvSpPr>
        <p:spPr>
          <a:xfrm rot="-5400000">
            <a:off x="8219599" y="1985487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71" name="Freeform 6071"/>
          <p:cNvSpPr/>
          <p:nvPr/>
        </p:nvSpPr>
        <p:spPr>
          <a:xfrm rot="-5400000">
            <a:off x="8219599" y="1985487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72" name="Freeform 6072"/>
          <p:cNvSpPr/>
          <p:nvPr/>
        </p:nvSpPr>
        <p:spPr>
          <a:xfrm rot="-5400000">
            <a:off x="8219599" y="1985487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73" name="Freeform 6073"/>
          <p:cNvSpPr/>
          <p:nvPr/>
        </p:nvSpPr>
        <p:spPr>
          <a:xfrm rot="-5400000">
            <a:off x="8219599" y="1985487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74" name="Freeform 6074"/>
          <p:cNvSpPr/>
          <p:nvPr/>
        </p:nvSpPr>
        <p:spPr>
          <a:xfrm rot="-5400000">
            <a:off x="8219599" y="1985487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75" name="Freeform 6075"/>
          <p:cNvSpPr/>
          <p:nvPr/>
        </p:nvSpPr>
        <p:spPr>
          <a:xfrm rot="-5400000">
            <a:off x="8219361" y="1985725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177800" y="0"/>
                </a:moveTo>
                <a:lnTo>
                  <a:pt x="12700" y="520700"/>
                </a:lnTo>
                <a:lnTo>
                  <a:pt x="0" y="520700"/>
                </a:lnTo>
                <a:lnTo>
                  <a:pt x="177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76" name="Freeform 6076"/>
          <p:cNvSpPr/>
          <p:nvPr/>
        </p:nvSpPr>
        <p:spPr>
          <a:xfrm rot="-5400000">
            <a:off x="8219361" y="1985725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177800" y="0"/>
                </a:moveTo>
                <a:lnTo>
                  <a:pt x="0" y="520700"/>
                </a:lnTo>
                <a:lnTo>
                  <a:pt x="177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77" name="Freeform 6077"/>
          <p:cNvSpPr/>
          <p:nvPr/>
        </p:nvSpPr>
        <p:spPr>
          <a:xfrm rot="-5400000">
            <a:off x="8219361" y="1985725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177800" y="0"/>
                </a:moveTo>
                <a:lnTo>
                  <a:pt x="0" y="520700"/>
                </a:lnTo>
                <a:lnTo>
                  <a:pt x="177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78" name="Freeform 6078"/>
          <p:cNvSpPr/>
          <p:nvPr/>
        </p:nvSpPr>
        <p:spPr>
          <a:xfrm rot="-5400000">
            <a:off x="8219361" y="1985725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177800" y="0"/>
                </a:moveTo>
                <a:lnTo>
                  <a:pt x="0" y="520700"/>
                </a:lnTo>
                <a:lnTo>
                  <a:pt x="177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79" name="Freeform 6079"/>
          <p:cNvSpPr/>
          <p:nvPr/>
        </p:nvSpPr>
        <p:spPr>
          <a:xfrm rot="-5400000">
            <a:off x="8219361" y="1985725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177800" y="0"/>
                </a:moveTo>
                <a:lnTo>
                  <a:pt x="0" y="520700"/>
                </a:lnTo>
                <a:lnTo>
                  <a:pt x="177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80" name="Freeform 6080"/>
          <p:cNvSpPr/>
          <p:nvPr/>
        </p:nvSpPr>
        <p:spPr>
          <a:xfrm rot="-5400000">
            <a:off x="8219361" y="1985725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177800" y="0"/>
                </a:moveTo>
                <a:lnTo>
                  <a:pt x="0" y="520700"/>
                </a:lnTo>
                <a:lnTo>
                  <a:pt x="177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81" name="Freeform 6081"/>
          <p:cNvSpPr/>
          <p:nvPr/>
        </p:nvSpPr>
        <p:spPr>
          <a:xfrm rot="-5400000">
            <a:off x="8219361" y="1985725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177800" y="0"/>
                </a:moveTo>
                <a:lnTo>
                  <a:pt x="0" y="520700"/>
                </a:lnTo>
                <a:lnTo>
                  <a:pt x="177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82" name="Freeform 6082"/>
          <p:cNvSpPr/>
          <p:nvPr/>
        </p:nvSpPr>
        <p:spPr>
          <a:xfrm rot="-5400000">
            <a:off x="8219361" y="1985725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177800" y="0"/>
                </a:moveTo>
                <a:lnTo>
                  <a:pt x="0" y="520700"/>
                </a:lnTo>
                <a:lnTo>
                  <a:pt x="177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83" name="Freeform 6083"/>
          <p:cNvSpPr/>
          <p:nvPr/>
        </p:nvSpPr>
        <p:spPr>
          <a:xfrm rot="-5400000">
            <a:off x="8219361" y="1985725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177800" y="0"/>
                </a:moveTo>
                <a:lnTo>
                  <a:pt x="0" y="520700"/>
                </a:lnTo>
                <a:lnTo>
                  <a:pt x="177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84" name="Freeform 6084"/>
          <p:cNvSpPr/>
          <p:nvPr/>
        </p:nvSpPr>
        <p:spPr>
          <a:xfrm rot="-5400000">
            <a:off x="8219361" y="1985725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165100" y="0"/>
                </a:moveTo>
                <a:lnTo>
                  <a:pt x="177800" y="0"/>
                </a:ln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85" name="Freeform 6085"/>
          <p:cNvSpPr/>
          <p:nvPr/>
        </p:nvSpPr>
        <p:spPr>
          <a:xfrm rot="-5400000">
            <a:off x="8219599" y="19859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86" name="Freeform 6086"/>
          <p:cNvSpPr/>
          <p:nvPr/>
        </p:nvSpPr>
        <p:spPr>
          <a:xfrm rot="-5400000">
            <a:off x="8219599" y="19859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87" name="Freeform 6087"/>
          <p:cNvSpPr/>
          <p:nvPr/>
        </p:nvSpPr>
        <p:spPr>
          <a:xfrm rot="-5400000">
            <a:off x="8219599" y="19859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88" name="Freeform 6088"/>
          <p:cNvSpPr/>
          <p:nvPr/>
        </p:nvSpPr>
        <p:spPr>
          <a:xfrm rot="-5400000">
            <a:off x="8219599" y="19859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89" name="Freeform 6089"/>
          <p:cNvSpPr/>
          <p:nvPr/>
        </p:nvSpPr>
        <p:spPr>
          <a:xfrm rot="-5400000">
            <a:off x="8219599" y="19859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90" name="Freeform 6090"/>
          <p:cNvSpPr/>
          <p:nvPr/>
        </p:nvSpPr>
        <p:spPr>
          <a:xfrm rot="-5400000">
            <a:off x="8219599" y="19859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91" name="Freeform 6091"/>
          <p:cNvSpPr/>
          <p:nvPr/>
        </p:nvSpPr>
        <p:spPr>
          <a:xfrm rot="-5400000">
            <a:off x="8219599" y="19859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92" name="Freeform 6092"/>
          <p:cNvSpPr/>
          <p:nvPr/>
        </p:nvSpPr>
        <p:spPr>
          <a:xfrm rot="-5400000">
            <a:off x="8219599" y="19859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93" name="Freeform 6093"/>
          <p:cNvSpPr/>
          <p:nvPr/>
        </p:nvSpPr>
        <p:spPr>
          <a:xfrm rot="-5400000">
            <a:off x="8219599" y="19859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94" name="Freeform 6094"/>
          <p:cNvSpPr/>
          <p:nvPr/>
        </p:nvSpPr>
        <p:spPr>
          <a:xfrm rot="-5400000">
            <a:off x="8219599" y="19859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95" name="Freeform 6095"/>
          <p:cNvSpPr/>
          <p:nvPr/>
        </p:nvSpPr>
        <p:spPr>
          <a:xfrm rot="-5400000">
            <a:off x="8219361" y="1985725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177800" y="0"/>
                </a:moveTo>
                <a:lnTo>
                  <a:pt x="165100" y="0"/>
                </a:lnTo>
                <a:lnTo>
                  <a:pt x="0" y="520700"/>
                </a:lnTo>
                <a:lnTo>
                  <a:pt x="177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96" name="Freeform 6096"/>
          <p:cNvSpPr/>
          <p:nvPr/>
        </p:nvSpPr>
        <p:spPr>
          <a:xfrm rot="-5400000">
            <a:off x="8219361" y="1985725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177800" y="0"/>
                </a:moveTo>
                <a:lnTo>
                  <a:pt x="0" y="520700"/>
                </a:lnTo>
                <a:lnTo>
                  <a:pt x="177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97" name="Freeform 6097"/>
          <p:cNvSpPr/>
          <p:nvPr/>
        </p:nvSpPr>
        <p:spPr>
          <a:xfrm rot="-5400000">
            <a:off x="8219361" y="1985725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177800" y="0"/>
                </a:moveTo>
                <a:lnTo>
                  <a:pt x="0" y="520700"/>
                </a:lnTo>
                <a:lnTo>
                  <a:pt x="177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98" name="Freeform 6098"/>
          <p:cNvSpPr/>
          <p:nvPr/>
        </p:nvSpPr>
        <p:spPr>
          <a:xfrm rot="-5400000">
            <a:off x="8219361" y="1985725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177800" y="0"/>
                </a:moveTo>
                <a:lnTo>
                  <a:pt x="0" y="520700"/>
                </a:lnTo>
                <a:lnTo>
                  <a:pt x="177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99" name="Freeform 6099"/>
          <p:cNvSpPr/>
          <p:nvPr/>
        </p:nvSpPr>
        <p:spPr>
          <a:xfrm rot="-5400000">
            <a:off x="8219361" y="1985725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177800" y="0"/>
                </a:moveTo>
                <a:lnTo>
                  <a:pt x="0" y="520700"/>
                </a:lnTo>
                <a:lnTo>
                  <a:pt x="177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00" name="Freeform 6100"/>
          <p:cNvSpPr/>
          <p:nvPr/>
        </p:nvSpPr>
        <p:spPr>
          <a:xfrm rot="-5400000">
            <a:off x="8219361" y="1985725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177800" y="0"/>
                </a:moveTo>
                <a:lnTo>
                  <a:pt x="0" y="520700"/>
                </a:lnTo>
                <a:lnTo>
                  <a:pt x="177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01" name="Freeform 6101"/>
          <p:cNvSpPr/>
          <p:nvPr/>
        </p:nvSpPr>
        <p:spPr>
          <a:xfrm rot="-5400000">
            <a:off x="8219361" y="1985725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177800" y="0"/>
                </a:moveTo>
                <a:lnTo>
                  <a:pt x="0" y="520700"/>
                </a:lnTo>
                <a:lnTo>
                  <a:pt x="177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02" name="Freeform 6102"/>
          <p:cNvSpPr/>
          <p:nvPr/>
        </p:nvSpPr>
        <p:spPr>
          <a:xfrm rot="-5400000">
            <a:off x="8225790" y="1965485"/>
            <a:ext cx="6667" cy="20002"/>
          </a:xfrm>
          <a:custGeom>
            <a:avLst/>
            <a:gdLst/>
            <a:ahLst/>
            <a:cxnLst/>
            <a:rect l="0" t="0" r="0" b="0"/>
            <a:pathLst>
              <a:path w="177800" h="533400">
                <a:moveTo>
                  <a:pt x="165100" y="0"/>
                </a:moveTo>
                <a:lnTo>
                  <a:pt x="177800" y="12700"/>
                </a:lnTo>
                <a:lnTo>
                  <a:pt x="12700" y="533400"/>
                </a:lnTo>
                <a:lnTo>
                  <a:pt x="0" y="5334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03" name="Freeform 6103"/>
          <p:cNvSpPr/>
          <p:nvPr/>
        </p:nvSpPr>
        <p:spPr>
          <a:xfrm rot="-5400000">
            <a:off x="8157448" y="1789987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04" name="Freeform 6104"/>
          <p:cNvSpPr/>
          <p:nvPr/>
        </p:nvSpPr>
        <p:spPr>
          <a:xfrm rot="-5400000">
            <a:off x="8157448" y="1789987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05" name="Freeform 6105"/>
          <p:cNvSpPr/>
          <p:nvPr/>
        </p:nvSpPr>
        <p:spPr>
          <a:xfrm rot="-5400000">
            <a:off x="8157448" y="1789987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06" name="Freeform 6106"/>
          <p:cNvSpPr/>
          <p:nvPr/>
        </p:nvSpPr>
        <p:spPr>
          <a:xfrm rot="-5400000">
            <a:off x="8157448" y="1789987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07" name="Freeform 6107"/>
          <p:cNvSpPr/>
          <p:nvPr/>
        </p:nvSpPr>
        <p:spPr>
          <a:xfrm rot="-5400000">
            <a:off x="8157448" y="1789987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08" name="Freeform 6108"/>
          <p:cNvSpPr/>
          <p:nvPr/>
        </p:nvSpPr>
        <p:spPr>
          <a:xfrm rot="-5400000">
            <a:off x="8157210" y="1789749"/>
            <a:ext cx="10001" cy="18573"/>
          </a:xfrm>
          <a:custGeom>
            <a:avLst/>
            <a:gdLst/>
            <a:ahLst/>
            <a:cxnLst/>
            <a:rect l="0" t="0" r="0" b="0"/>
            <a:pathLst>
              <a:path w="266700" h="495300">
                <a:moveTo>
                  <a:pt x="266700" y="482600"/>
                </a:moveTo>
                <a:lnTo>
                  <a:pt x="266700" y="495300"/>
                </a:lnTo>
                <a:lnTo>
                  <a:pt x="0" y="12700"/>
                </a:ln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09" name="Freeform 6109"/>
          <p:cNvSpPr/>
          <p:nvPr/>
        </p:nvSpPr>
        <p:spPr>
          <a:xfrm rot="-5400000">
            <a:off x="8156972" y="1789987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10" name="Freeform 6110"/>
          <p:cNvSpPr/>
          <p:nvPr/>
        </p:nvSpPr>
        <p:spPr>
          <a:xfrm rot="-5400000">
            <a:off x="8156972" y="1789987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11" name="Freeform 6111"/>
          <p:cNvSpPr/>
          <p:nvPr/>
        </p:nvSpPr>
        <p:spPr>
          <a:xfrm rot="-5400000">
            <a:off x="8156972" y="1789987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12" name="Freeform 6112"/>
          <p:cNvSpPr/>
          <p:nvPr/>
        </p:nvSpPr>
        <p:spPr>
          <a:xfrm rot="-5400000">
            <a:off x="8156972" y="1789987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13" name="Freeform 6113"/>
          <p:cNvSpPr/>
          <p:nvPr/>
        </p:nvSpPr>
        <p:spPr>
          <a:xfrm rot="-5400000">
            <a:off x="8156972" y="1789987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14" name="Freeform 6114"/>
          <p:cNvSpPr/>
          <p:nvPr/>
        </p:nvSpPr>
        <p:spPr>
          <a:xfrm rot="-5400000">
            <a:off x="8156972" y="1789987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15" name="Freeform 6115"/>
          <p:cNvSpPr/>
          <p:nvPr/>
        </p:nvSpPr>
        <p:spPr>
          <a:xfrm rot="-5400000">
            <a:off x="8156972" y="1789987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1270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16" name="Freeform 6116"/>
          <p:cNvSpPr/>
          <p:nvPr/>
        </p:nvSpPr>
        <p:spPr>
          <a:xfrm rot="-5400000">
            <a:off x="8157210" y="1789748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482600"/>
                </a:moveTo>
                <a:lnTo>
                  <a:pt x="0" y="0"/>
                </a:lnTo>
                <a:lnTo>
                  <a:pt x="2540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17" name="Freeform 6117"/>
          <p:cNvSpPr/>
          <p:nvPr/>
        </p:nvSpPr>
        <p:spPr>
          <a:xfrm rot="-5400000">
            <a:off x="8157210" y="1789748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482600"/>
                </a:moveTo>
                <a:lnTo>
                  <a:pt x="0" y="0"/>
                </a:lnTo>
                <a:lnTo>
                  <a:pt x="2540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18" name="Freeform 6118"/>
          <p:cNvSpPr/>
          <p:nvPr/>
        </p:nvSpPr>
        <p:spPr>
          <a:xfrm rot="-5400000">
            <a:off x="8157210" y="1789748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482600"/>
                </a:moveTo>
                <a:lnTo>
                  <a:pt x="0" y="0"/>
                </a:lnTo>
                <a:lnTo>
                  <a:pt x="2540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19" name="Freeform 6119"/>
          <p:cNvSpPr/>
          <p:nvPr/>
        </p:nvSpPr>
        <p:spPr>
          <a:xfrm rot="-5400000">
            <a:off x="8156972" y="1789510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254000" y="482600"/>
                </a:ln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20" name="Freeform 6120"/>
          <p:cNvSpPr/>
          <p:nvPr/>
        </p:nvSpPr>
        <p:spPr>
          <a:xfrm rot="-5400000">
            <a:off x="8156972" y="1789510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21" name="Freeform 6121"/>
          <p:cNvSpPr/>
          <p:nvPr/>
        </p:nvSpPr>
        <p:spPr>
          <a:xfrm rot="-5400000">
            <a:off x="8156972" y="1789510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22" name="Freeform 6122"/>
          <p:cNvSpPr/>
          <p:nvPr/>
        </p:nvSpPr>
        <p:spPr>
          <a:xfrm rot="-5400000">
            <a:off x="8156972" y="1789510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23" name="Freeform 6123"/>
          <p:cNvSpPr/>
          <p:nvPr/>
        </p:nvSpPr>
        <p:spPr>
          <a:xfrm rot="-5400000">
            <a:off x="8156972" y="1789510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24" name="Freeform 6124"/>
          <p:cNvSpPr/>
          <p:nvPr/>
        </p:nvSpPr>
        <p:spPr>
          <a:xfrm rot="-5400000">
            <a:off x="8156972" y="1789510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25" name="Freeform 6125"/>
          <p:cNvSpPr/>
          <p:nvPr/>
        </p:nvSpPr>
        <p:spPr>
          <a:xfrm rot="-5400000">
            <a:off x="8156972" y="1789510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26" name="Freeform 6126"/>
          <p:cNvSpPr/>
          <p:nvPr/>
        </p:nvSpPr>
        <p:spPr>
          <a:xfrm rot="-5400000">
            <a:off x="8156972" y="1789510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27" name="Freeform 6127"/>
          <p:cNvSpPr/>
          <p:nvPr/>
        </p:nvSpPr>
        <p:spPr>
          <a:xfrm rot="-5400000">
            <a:off x="8156972" y="1789510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28" name="Freeform 6128"/>
          <p:cNvSpPr/>
          <p:nvPr/>
        </p:nvSpPr>
        <p:spPr>
          <a:xfrm rot="-5400000">
            <a:off x="8156972" y="1789510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29" name="Freeform 6129"/>
          <p:cNvSpPr/>
          <p:nvPr/>
        </p:nvSpPr>
        <p:spPr>
          <a:xfrm rot="-5400000">
            <a:off x="8156972" y="1789510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30" name="Freeform 6130"/>
          <p:cNvSpPr/>
          <p:nvPr/>
        </p:nvSpPr>
        <p:spPr>
          <a:xfrm rot="-5400000">
            <a:off x="8156972" y="1789510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31" name="Freeform 6131"/>
          <p:cNvSpPr/>
          <p:nvPr/>
        </p:nvSpPr>
        <p:spPr>
          <a:xfrm rot="-5400000">
            <a:off x="8156972" y="1789510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32" name="Freeform 6132"/>
          <p:cNvSpPr/>
          <p:nvPr/>
        </p:nvSpPr>
        <p:spPr>
          <a:xfrm rot="-5400000">
            <a:off x="8156972" y="1789510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33" name="Freeform 6133"/>
          <p:cNvSpPr/>
          <p:nvPr/>
        </p:nvSpPr>
        <p:spPr>
          <a:xfrm rot="-5400000">
            <a:off x="8156972" y="1789510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54000" y="482600"/>
                </a:moveTo>
                <a:lnTo>
                  <a:pt x="266700" y="482600"/>
                </a:lnTo>
                <a:lnTo>
                  <a:pt x="0" y="0"/>
                </a:lnTo>
                <a:lnTo>
                  <a:pt x="2540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34" name="Freeform 6134"/>
          <p:cNvSpPr/>
          <p:nvPr/>
        </p:nvSpPr>
        <p:spPr>
          <a:xfrm rot="-5400000">
            <a:off x="8157210" y="1789748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482600"/>
                </a:moveTo>
                <a:lnTo>
                  <a:pt x="0" y="0"/>
                </a:lnTo>
                <a:lnTo>
                  <a:pt x="2540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35" name="Freeform 6135"/>
          <p:cNvSpPr/>
          <p:nvPr/>
        </p:nvSpPr>
        <p:spPr>
          <a:xfrm rot="-5400000">
            <a:off x="8157210" y="1789748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482600"/>
                </a:moveTo>
                <a:lnTo>
                  <a:pt x="0" y="0"/>
                </a:lnTo>
                <a:lnTo>
                  <a:pt x="2540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36" name="Freeform 6136"/>
          <p:cNvSpPr/>
          <p:nvPr/>
        </p:nvSpPr>
        <p:spPr>
          <a:xfrm rot="-5400000">
            <a:off x="8157210" y="1789748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482600"/>
                </a:moveTo>
                <a:lnTo>
                  <a:pt x="0" y="0"/>
                </a:lnTo>
                <a:lnTo>
                  <a:pt x="2540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37" name="Freeform 6137"/>
          <p:cNvSpPr/>
          <p:nvPr/>
        </p:nvSpPr>
        <p:spPr>
          <a:xfrm rot="-5400000">
            <a:off x="8156972" y="1789987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12700" y="0"/>
                </a:ln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38" name="Freeform 6138"/>
          <p:cNvSpPr/>
          <p:nvPr/>
        </p:nvSpPr>
        <p:spPr>
          <a:xfrm rot="-5400000">
            <a:off x="8156972" y="1789987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39" name="Freeform 6139"/>
          <p:cNvSpPr/>
          <p:nvPr/>
        </p:nvSpPr>
        <p:spPr>
          <a:xfrm rot="-5400000">
            <a:off x="8166973" y="1808084"/>
            <a:ext cx="10477" cy="18573"/>
          </a:xfrm>
          <a:custGeom>
            <a:avLst/>
            <a:gdLst/>
            <a:ahLst/>
            <a:cxnLst/>
            <a:rect l="0" t="0" r="0" b="0"/>
            <a:pathLst>
              <a:path w="279400" h="495300">
                <a:moveTo>
                  <a:pt x="279400" y="482600"/>
                </a:moveTo>
                <a:lnTo>
                  <a:pt x="266700" y="495300"/>
                </a:lnTo>
                <a:lnTo>
                  <a:pt x="0" y="12700"/>
                </a:lnTo>
                <a:lnTo>
                  <a:pt x="12700" y="0"/>
                </a:lnTo>
                <a:lnTo>
                  <a:pt x="2794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0" name="Freeform 6140"/>
          <p:cNvSpPr/>
          <p:nvPr/>
        </p:nvSpPr>
        <p:spPr>
          <a:xfrm rot="-5400000">
            <a:off x="8231743" y="1995250"/>
            <a:ext cx="952" cy="238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635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1" name="Freeform 6141"/>
          <p:cNvSpPr/>
          <p:nvPr/>
        </p:nvSpPr>
        <p:spPr>
          <a:xfrm rot="-5400000">
            <a:off x="8148638" y="1807846"/>
            <a:ext cx="19050" cy="10477"/>
          </a:xfrm>
          <a:custGeom>
            <a:avLst/>
            <a:gdLst/>
            <a:ahLst/>
            <a:cxnLst/>
            <a:rect l="0" t="0" r="0" b="0"/>
            <a:pathLst>
              <a:path w="508000" h="279400">
                <a:moveTo>
                  <a:pt x="0" y="279400"/>
                </a:move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2" name="Freeform 6142"/>
          <p:cNvSpPr/>
          <p:nvPr/>
        </p:nvSpPr>
        <p:spPr>
          <a:xfrm rot="-5400000">
            <a:off x="8097441" y="1861424"/>
            <a:ext cx="200977" cy="70961"/>
          </a:xfrm>
          <a:custGeom>
            <a:avLst/>
            <a:gdLst/>
            <a:ahLst/>
            <a:cxnLst/>
            <a:rect l="0" t="0" r="0" b="0"/>
            <a:pathLst>
              <a:path w="5359400" h="1892300">
                <a:moveTo>
                  <a:pt x="38100" y="1892300"/>
                </a:moveTo>
                <a:lnTo>
                  <a:pt x="5359400" y="76200"/>
                </a:lnTo>
                <a:lnTo>
                  <a:pt x="5346700" y="25400"/>
                </a:lnTo>
                <a:lnTo>
                  <a:pt x="12700" y="1828800"/>
                </a:lnTo>
                <a:lnTo>
                  <a:pt x="0" y="1803400"/>
                </a:lnTo>
                <a:lnTo>
                  <a:pt x="5334000" y="0"/>
                </a:lnTo>
                <a:lnTo>
                  <a:pt x="534670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3" name="Freeform 6143"/>
          <p:cNvSpPr/>
          <p:nvPr/>
        </p:nvSpPr>
        <p:spPr>
          <a:xfrm rot="-5400000">
            <a:off x="8190548" y="1883093"/>
            <a:ext cx="23812" cy="23812"/>
          </a:xfrm>
          <a:custGeom>
            <a:avLst/>
            <a:gdLst/>
            <a:ahLst/>
            <a:cxnLst/>
            <a:rect l="0" t="0" r="0" b="0"/>
            <a:pathLst>
              <a:path w="635000" h="635000">
                <a:moveTo>
                  <a:pt x="12700" y="419100"/>
                </a:moveTo>
                <a:lnTo>
                  <a:pt x="38100" y="469900"/>
                </a:lnTo>
                <a:lnTo>
                  <a:pt x="76200" y="520700"/>
                </a:lnTo>
                <a:lnTo>
                  <a:pt x="114300" y="558800"/>
                </a:lnTo>
                <a:lnTo>
                  <a:pt x="165100" y="596900"/>
                </a:lnTo>
                <a:lnTo>
                  <a:pt x="228600" y="622300"/>
                </a:lnTo>
                <a:lnTo>
                  <a:pt x="279400" y="635000"/>
                </a:lnTo>
                <a:lnTo>
                  <a:pt x="342900" y="635000"/>
                </a:lnTo>
                <a:lnTo>
                  <a:pt x="406400" y="622300"/>
                </a:lnTo>
                <a:lnTo>
                  <a:pt x="457200" y="596900"/>
                </a:lnTo>
                <a:lnTo>
                  <a:pt x="508000" y="571500"/>
                </a:lnTo>
                <a:lnTo>
                  <a:pt x="546100" y="520700"/>
                </a:lnTo>
                <a:lnTo>
                  <a:pt x="584200" y="469900"/>
                </a:lnTo>
                <a:lnTo>
                  <a:pt x="609600" y="419100"/>
                </a:lnTo>
                <a:lnTo>
                  <a:pt x="622300" y="355600"/>
                </a:lnTo>
                <a:lnTo>
                  <a:pt x="635000" y="304800"/>
                </a:lnTo>
                <a:lnTo>
                  <a:pt x="622300" y="241300"/>
                </a:lnTo>
                <a:lnTo>
                  <a:pt x="596900" y="190500"/>
                </a:lnTo>
                <a:lnTo>
                  <a:pt x="571500" y="127000"/>
                </a:lnTo>
                <a:lnTo>
                  <a:pt x="533400" y="88900"/>
                </a:lnTo>
                <a:lnTo>
                  <a:pt x="482600" y="50800"/>
                </a:lnTo>
                <a:lnTo>
                  <a:pt x="431800" y="25400"/>
                </a:lnTo>
                <a:lnTo>
                  <a:pt x="381000" y="0"/>
                </a:lnTo>
                <a:lnTo>
                  <a:pt x="317500" y="0"/>
                </a:lnTo>
                <a:lnTo>
                  <a:pt x="254000" y="0"/>
                </a:lnTo>
                <a:lnTo>
                  <a:pt x="203200" y="25400"/>
                </a:lnTo>
                <a:lnTo>
                  <a:pt x="139700" y="50800"/>
                </a:lnTo>
                <a:lnTo>
                  <a:pt x="101600" y="88900"/>
                </a:lnTo>
                <a:lnTo>
                  <a:pt x="50800" y="127000"/>
                </a:lnTo>
                <a:lnTo>
                  <a:pt x="25400" y="177800"/>
                </a:lnTo>
                <a:lnTo>
                  <a:pt x="0" y="241300"/>
                </a:lnTo>
                <a:lnTo>
                  <a:pt x="0" y="292100"/>
                </a:lnTo>
                <a:lnTo>
                  <a:pt x="0" y="355600"/>
                </a:lnTo>
                <a:lnTo>
                  <a:pt x="1270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4" name="Freeform 6144"/>
          <p:cNvSpPr/>
          <p:nvPr/>
        </p:nvSpPr>
        <p:spPr>
          <a:xfrm rot="-5400000">
            <a:off x="8195310" y="1887856"/>
            <a:ext cx="14287" cy="14287"/>
          </a:xfrm>
          <a:custGeom>
            <a:avLst/>
            <a:gdLst/>
            <a:ahLst/>
            <a:cxnLst/>
            <a:rect l="0" t="0" r="0" b="0"/>
            <a:pathLst>
              <a:path w="381000" h="381000">
                <a:moveTo>
                  <a:pt x="0" y="254000"/>
                </a:moveTo>
                <a:lnTo>
                  <a:pt x="12700" y="279400"/>
                </a:lnTo>
                <a:lnTo>
                  <a:pt x="38100" y="317500"/>
                </a:lnTo>
                <a:lnTo>
                  <a:pt x="63500" y="342900"/>
                </a:lnTo>
                <a:lnTo>
                  <a:pt x="101600" y="355600"/>
                </a:lnTo>
                <a:lnTo>
                  <a:pt x="127000" y="368300"/>
                </a:lnTo>
                <a:lnTo>
                  <a:pt x="165100" y="381000"/>
                </a:lnTo>
                <a:lnTo>
                  <a:pt x="203200" y="381000"/>
                </a:lnTo>
                <a:lnTo>
                  <a:pt x="241300" y="368300"/>
                </a:lnTo>
                <a:lnTo>
                  <a:pt x="279400" y="355600"/>
                </a:lnTo>
                <a:lnTo>
                  <a:pt x="304800" y="342900"/>
                </a:lnTo>
                <a:lnTo>
                  <a:pt x="330200" y="317500"/>
                </a:lnTo>
                <a:lnTo>
                  <a:pt x="355600" y="279400"/>
                </a:lnTo>
                <a:lnTo>
                  <a:pt x="368300" y="254000"/>
                </a:lnTo>
                <a:lnTo>
                  <a:pt x="381000" y="215900"/>
                </a:lnTo>
                <a:lnTo>
                  <a:pt x="381000" y="177800"/>
                </a:lnTo>
                <a:lnTo>
                  <a:pt x="368300" y="139700"/>
                </a:lnTo>
                <a:lnTo>
                  <a:pt x="368300" y="114300"/>
                </a:lnTo>
                <a:lnTo>
                  <a:pt x="342900" y="76200"/>
                </a:lnTo>
                <a:lnTo>
                  <a:pt x="317500" y="50800"/>
                </a:lnTo>
                <a:lnTo>
                  <a:pt x="292100" y="25400"/>
                </a:lnTo>
                <a:lnTo>
                  <a:pt x="254000" y="12700"/>
                </a:lnTo>
                <a:lnTo>
                  <a:pt x="228600" y="0"/>
                </a:lnTo>
                <a:lnTo>
                  <a:pt x="190500" y="0"/>
                </a:lnTo>
                <a:lnTo>
                  <a:pt x="152400" y="0"/>
                </a:lnTo>
                <a:lnTo>
                  <a:pt x="114300" y="12700"/>
                </a:lnTo>
                <a:lnTo>
                  <a:pt x="88900" y="25400"/>
                </a:lnTo>
                <a:lnTo>
                  <a:pt x="50800" y="50800"/>
                </a:lnTo>
                <a:lnTo>
                  <a:pt x="25400" y="76200"/>
                </a:lnTo>
                <a:lnTo>
                  <a:pt x="12700" y="101600"/>
                </a:lnTo>
                <a:lnTo>
                  <a:pt x="0" y="139700"/>
                </a:lnTo>
                <a:lnTo>
                  <a:pt x="0" y="177800"/>
                </a:lnTo>
                <a:lnTo>
                  <a:pt x="0" y="215900"/>
                </a:lnTo>
                <a:lnTo>
                  <a:pt x="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5" name="Freeform 6145"/>
          <p:cNvSpPr/>
          <p:nvPr/>
        </p:nvSpPr>
        <p:spPr>
          <a:xfrm rot="-5400000">
            <a:off x="8200549" y="1893094"/>
            <a:ext cx="3810" cy="3810"/>
          </a:xfrm>
          <a:custGeom>
            <a:avLst/>
            <a:gdLst/>
            <a:ahLst/>
            <a:cxnLst/>
            <a:rect l="0" t="0" r="0" b="0"/>
            <a:pathLst>
              <a:path w="101600" h="101600">
                <a:moveTo>
                  <a:pt x="76200" y="88900"/>
                </a:moveTo>
                <a:lnTo>
                  <a:pt x="50800" y="101600"/>
                </a:lnTo>
                <a:lnTo>
                  <a:pt x="12700" y="88900"/>
                </a:lnTo>
                <a:lnTo>
                  <a:pt x="0" y="63500"/>
                </a:lnTo>
                <a:lnTo>
                  <a:pt x="0" y="38100"/>
                </a:lnTo>
                <a:lnTo>
                  <a:pt x="12700" y="0"/>
                </a:lnTo>
                <a:lnTo>
                  <a:pt x="50800" y="0"/>
                </a:lnTo>
                <a:lnTo>
                  <a:pt x="76200" y="0"/>
                </a:lnTo>
                <a:lnTo>
                  <a:pt x="101600" y="25400"/>
                </a:lnTo>
                <a:lnTo>
                  <a:pt x="101600" y="63500"/>
                </a:lnTo>
                <a:lnTo>
                  <a:pt x="76200" y="88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6" name="Freeform 6146"/>
          <p:cNvSpPr/>
          <p:nvPr/>
        </p:nvSpPr>
        <p:spPr>
          <a:xfrm rot="-5400000">
            <a:off x="8701802" y="3647362"/>
            <a:ext cx="3810" cy="1428"/>
          </a:xfrm>
          <a:custGeom>
            <a:avLst/>
            <a:gdLst/>
            <a:ahLst/>
            <a:cxnLst/>
            <a:rect l="0" t="0" r="0" b="0"/>
            <a:pathLst>
              <a:path w="101600" h="38100">
                <a:moveTo>
                  <a:pt x="101600" y="0"/>
                </a:moveTo>
                <a:lnTo>
                  <a:pt x="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7" name="Freeform 6147"/>
          <p:cNvSpPr/>
          <p:nvPr/>
        </p:nvSpPr>
        <p:spPr>
          <a:xfrm rot="-5400000">
            <a:off x="8702993" y="3646647"/>
            <a:ext cx="1428" cy="3333"/>
          </a:xfrm>
          <a:custGeom>
            <a:avLst/>
            <a:gdLst/>
            <a:ahLst/>
            <a:cxnLst/>
            <a:rect l="0" t="0" r="0" b="0"/>
            <a:pathLst>
              <a:path w="38100" h="88900">
                <a:moveTo>
                  <a:pt x="38100" y="889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8" name="Freeform 6148"/>
          <p:cNvSpPr/>
          <p:nvPr/>
        </p:nvSpPr>
        <p:spPr>
          <a:xfrm rot="-5400000">
            <a:off x="8669179" y="3564256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12700"/>
                </a:moveTo>
                <a:lnTo>
                  <a:pt x="0" y="0"/>
                </a:lnTo>
                <a:lnTo>
                  <a:pt x="1270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9" name="Freeform 6149"/>
          <p:cNvSpPr/>
          <p:nvPr/>
        </p:nvSpPr>
        <p:spPr>
          <a:xfrm rot="-5400000">
            <a:off x="8668940" y="3564018"/>
            <a:ext cx="476" cy="952"/>
          </a:xfrm>
          <a:custGeom>
            <a:avLst/>
            <a:gdLst/>
            <a:ahLst/>
            <a:cxnLst/>
            <a:rect l="0" t="0" r="0" b="0"/>
            <a:pathLst>
              <a:path w="12700" h="25400">
                <a:moveTo>
                  <a:pt x="0" y="12700"/>
                </a:moveTo>
                <a:lnTo>
                  <a:pt x="0" y="0"/>
                </a:lnTo>
                <a:lnTo>
                  <a:pt x="0" y="12700"/>
                </a:lnTo>
                <a:lnTo>
                  <a:pt x="12700" y="254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0" name="Freeform 6150"/>
          <p:cNvSpPr/>
          <p:nvPr/>
        </p:nvSpPr>
        <p:spPr>
          <a:xfrm rot="-5400000">
            <a:off x="8668940" y="3564494"/>
            <a:ext cx="0" cy="476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1" name="Freeform 6151"/>
          <p:cNvSpPr/>
          <p:nvPr/>
        </p:nvSpPr>
        <p:spPr>
          <a:xfrm rot="-5400000">
            <a:off x="8667513" y="3551159"/>
            <a:ext cx="18573" cy="10477"/>
          </a:xfrm>
          <a:custGeom>
            <a:avLst/>
            <a:gdLst/>
            <a:ahLst/>
            <a:cxnLst/>
            <a:rect l="0" t="0" r="0" b="0"/>
            <a:pathLst>
              <a:path w="495300" h="279400">
                <a:moveTo>
                  <a:pt x="215900" y="152400"/>
                </a:moveTo>
                <a:lnTo>
                  <a:pt x="495300" y="0"/>
                </a:lnTo>
                <a:lnTo>
                  <a:pt x="127000" y="203200"/>
                </a:lnTo>
                <a:lnTo>
                  <a:pt x="215900" y="152400"/>
                </a:lnTo>
                <a:lnTo>
                  <a:pt x="76200" y="228600"/>
                </a:lnTo>
                <a:lnTo>
                  <a:pt x="38100" y="254000"/>
                </a:lnTo>
                <a:lnTo>
                  <a:pt x="0" y="279400"/>
                </a:lnTo>
                <a:lnTo>
                  <a:pt x="12700" y="266700"/>
                </a:lnTo>
                <a:lnTo>
                  <a:pt x="127000" y="203200"/>
                </a:lnTo>
                <a:lnTo>
                  <a:pt x="2159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2" name="Freeform 6152"/>
          <p:cNvSpPr/>
          <p:nvPr/>
        </p:nvSpPr>
        <p:spPr>
          <a:xfrm rot="-5400000">
            <a:off x="8689896" y="3634979"/>
            <a:ext cx="952" cy="21431"/>
          </a:xfrm>
          <a:custGeom>
            <a:avLst/>
            <a:gdLst/>
            <a:ahLst/>
            <a:cxnLst/>
            <a:rect l="0" t="0" r="0" b="0"/>
            <a:pathLst>
              <a:path w="25400" h="571500">
                <a:moveTo>
                  <a:pt x="12700" y="330200"/>
                </a:moveTo>
                <a:lnTo>
                  <a:pt x="25400" y="0"/>
                </a:lnTo>
                <a:lnTo>
                  <a:pt x="0" y="406400"/>
                </a:lnTo>
                <a:lnTo>
                  <a:pt x="12700" y="330200"/>
                </a:lnTo>
                <a:lnTo>
                  <a:pt x="0" y="508000"/>
                </a:lnTo>
                <a:lnTo>
                  <a:pt x="0" y="546100"/>
                </a:lnTo>
                <a:lnTo>
                  <a:pt x="0" y="571500"/>
                </a:lnTo>
                <a:lnTo>
                  <a:pt x="0" y="558800"/>
                </a:lnTo>
                <a:lnTo>
                  <a:pt x="0" y="406400"/>
                </a:lnTo>
                <a:lnTo>
                  <a:pt x="12700" y="330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3" name="Freeform 6153"/>
          <p:cNvSpPr/>
          <p:nvPr/>
        </p:nvSpPr>
        <p:spPr>
          <a:xfrm rot="-5400000">
            <a:off x="8687990" y="3617358"/>
            <a:ext cx="476" cy="15240"/>
          </a:xfrm>
          <a:custGeom>
            <a:avLst/>
            <a:gdLst/>
            <a:ahLst/>
            <a:cxnLst/>
            <a:rect l="0" t="0" r="0" b="0"/>
            <a:pathLst>
              <a:path w="12700" h="406400">
                <a:moveTo>
                  <a:pt x="12700" y="0"/>
                </a:moveTo>
                <a:lnTo>
                  <a:pt x="0" y="406400"/>
                </a:lnTo>
                <a:lnTo>
                  <a:pt x="0" y="330200"/>
                </a:lnTo>
                <a:lnTo>
                  <a:pt x="12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4" name="Freeform 6154"/>
          <p:cNvSpPr/>
          <p:nvPr/>
        </p:nvSpPr>
        <p:spPr>
          <a:xfrm rot="-5400000">
            <a:off x="8697277" y="3620930"/>
            <a:ext cx="476" cy="9048"/>
          </a:xfrm>
          <a:custGeom>
            <a:avLst/>
            <a:gdLst/>
            <a:ahLst/>
            <a:cxnLst/>
            <a:rect l="0" t="0" r="0" b="0"/>
            <a:pathLst>
              <a:path w="12700" h="241300">
                <a:moveTo>
                  <a:pt x="12700" y="76200"/>
                </a:moveTo>
                <a:lnTo>
                  <a:pt x="0" y="228600"/>
                </a:lnTo>
                <a:lnTo>
                  <a:pt x="0" y="241300"/>
                </a:lnTo>
                <a:lnTo>
                  <a:pt x="0" y="215900"/>
                </a:lnTo>
                <a:lnTo>
                  <a:pt x="0" y="177800"/>
                </a:lnTo>
                <a:lnTo>
                  <a:pt x="12700" y="0"/>
                </a:lnTo>
                <a:lnTo>
                  <a:pt x="12700" y="76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5" name="Freeform 6155"/>
          <p:cNvSpPr/>
          <p:nvPr/>
        </p:nvSpPr>
        <p:spPr>
          <a:xfrm rot="-5400000">
            <a:off x="8669894" y="3634503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0"/>
                </a:moveTo>
                <a:lnTo>
                  <a:pt x="0" y="12700"/>
                </a:lnTo>
                <a:lnTo>
                  <a:pt x="5461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6" name="Freeform 6156"/>
          <p:cNvSpPr/>
          <p:nvPr/>
        </p:nvSpPr>
        <p:spPr>
          <a:xfrm rot="-5400000">
            <a:off x="8669894" y="3634503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0"/>
                </a:moveTo>
                <a:lnTo>
                  <a:pt x="5461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7" name="Freeform 6157"/>
          <p:cNvSpPr/>
          <p:nvPr/>
        </p:nvSpPr>
        <p:spPr>
          <a:xfrm rot="-5400000">
            <a:off x="8669894" y="3634503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0"/>
                </a:moveTo>
                <a:lnTo>
                  <a:pt x="5461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8" name="Freeform 6158"/>
          <p:cNvSpPr/>
          <p:nvPr/>
        </p:nvSpPr>
        <p:spPr>
          <a:xfrm rot="-5400000">
            <a:off x="8669894" y="3634503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0"/>
                </a:moveTo>
                <a:lnTo>
                  <a:pt x="5461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9" name="Freeform 6159"/>
          <p:cNvSpPr/>
          <p:nvPr/>
        </p:nvSpPr>
        <p:spPr>
          <a:xfrm rot="-5400000">
            <a:off x="8669894" y="3634503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0"/>
                </a:moveTo>
                <a:lnTo>
                  <a:pt x="5461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60" name="Freeform 6160"/>
          <p:cNvSpPr/>
          <p:nvPr/>
        </p:nvSpPr>
        <p:spPr>
          <a:xfrm rot="-5400000">
            <a:off x="8669894" y="3634503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0"/>
                </a:moveTo>
                <a:lnTo>
                  <a:pt x="5461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61" name="Freeform 6161"/>
          <p:cNvSpPr/>
          <p:nvPr/>
        </p:nvSpPr>
        <p:spPr>
          <a:xfrm rot="-5400000">
            <a:off x="8669894" y="3634503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0"/>
                </a:moveTo>
                <a:lnTo>
                  <a:pt x="5461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62" name="Freeform 6162"/>
          <p:cNvSpPr/>
          <p:nvPr/>
        </p:nvSpPr>
        <p:spPr>
          <a:xfrm rot="-5400000">
            <a:off x="8669894" y="3634503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0"/>
                </a:moveTo>
                <a:lnTo>
                  <a:pt x="5461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63" name="Freeform 6163"/>
          <p:cNvSpPr/>
          <p:nvPr/>
        </p:nvSpPr>
        <p:spPr>
          <a:xfrm rot="-5400000">
            <a:off x="8669894" y="3634503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0"/>
                </a:moveTo>
                <a:lnTo>
                  <a:pt x="5461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64" name="Freeform 6164"/>
          <p:cNvSpPr/>
          <p:nvPr/>
        </p:nvSpPr>
        <p:spPr>
          <a:xfrm rot="-5400000">
            <a:off x="8669894" y="3634503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0"/>
                </a:moveTo>
                <a:lnTo>
                  <a:pt x="5461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65" name="Freeform 6165"/>
          <p:cNvSpPr/>
          <p:nvPr/>
        </p:nvSpPr>
        <p:spPr>
          <a:xfrm rot="-5400000">
            <a:off x="8669894" y="3634503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0"/>
                </a:moveTo>
                <a:lnTo>
                  <a:pt x="5461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66" name="Freeform 6166"/>
          <p:cNvSpPr/>
          <p:nvPr/>
        </p:nvSpPr>
        <p:spPr>
          <a:xfrm rot="-5400000">
            <a:off x="8669894" y="3634503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0"/>
                </a:moveTo>
                <a:lnTo>
                  <a:pt x="5461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67" name="Freeform 6167"/>
          <p:cNvSpPr/>
          <p:nvPr/>
        </p:nvSpPr>
        <p:spPr>
          <a:xfrm rot="-5400000">
            <a:off x="8669894" y="3634503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0"/>
                </a:moveTo>
                <a:lnTo>
                  <a:pt x="5461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68" name="Freeform 6168"/>
          <p:cNvSpPr/>
          <p:nvPr/>
        </p:nvSpPr>
        <p:spPr>
          <a:xfrm rot="-5400000">
            <a:off x="8669894" y="3634503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0"/>
                </a:moveTo>
                <a:lnTo>
                  <a:pt x="5461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69" name="Freeform 6169"/>
          <p:cNvSpPr/>
          <p:nvPr/>
        </p:nvSpPr>
        <p:spPr>
          <a:xfrm rot="-5400000">
            <a:off x="8669894" y="3634503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0"/>
                </a:moveTo>
                <a:lnTo>
                  <a:pt x="546100" y="25400"/>
                </a:lnTo>
                <a:lnTo>
                  <a:pt x="546100" y="12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70" name="Freeform 6170"/>
          <p:cNvSpPr/>
          <p:nvPr/>
        </p:nvSpPr>
        <p:spPr>
          <a:xfrm rot="-5400000">
            <a:off x="8669656" y="3634741"/>
            <a:ext cx="20478" cy="476"/>
          </a:xfrm>
          <a:custGeom>
            <a:avLst/>
            <a:gdLst/>
            <a:ahLst/>
            <a:cxnLst/>
            <a:rect l="0" t="0" r="0" b="0"/>
            <a:pathLst>
              <a:path w="546100" h="12700">
                <a:moveTo>
                  <a:pt x="0" y="0"/>
                </a:moveTo>
                <a:lnTo>
                  <a:pt x="546100" y="12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71" name="Freeform 6171"/>
          <p:cNvSpPr/>
          <p:nvPr/>
        </p:nvSpPr>
        <p:spPr>
          <a:xfrm rot="-5400000">
            <a:off x="8669656" y="3634741"/>
            <a:ext cx="20478" cy="476"/>
          </a:xfrm>
          <a:custGeom>
            <a:avLst/>
            <a:gdLst/>
            <a:ahLst/>
            <a:cxnLst/>
            <a:rect l="0" t="0" r="0" b="0"/>
            <a:pathLst>
              <a:path w="546100" h="12700">
                <a:moveTo>
                  <a:pt x="0" y="0"/>
                </a:moveTo>
                <a:lnTo>
                  <a:pt x="546100" y="12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72" name="Freeform 6172"/>
          <p:cNvSpPr/>
          <p:nvPr/>
        </p:nvSpPr>
        <p:spPr>
          <a:xfrm rot="-5400000">
            <a:off x="8669418" y="3634503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0"/>
                </a:moveTo>
                <a:lnTo>
                  <a:pt x="0" y="12700"/>
                </a:lnTo>
                <a:lnTo>
                  <a:pt x="5461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73" name="Freeform 6173"/>
          <p:cNvSpPr/>
          <p:nvPr/>
        </p:nvSpPr>
        <p:spPr>
          <a:xfrm rot="-5400000">
            <a:off x="8669418" y="3634503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0"/>
                </a:moveTo>
                <a:lnTo>
                  <a:pt x="5461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74" name="Freeform 6174"/>
          <p:cNvSpPr/>
          <p:nvPr/>
        </p:nvSpPr>
        <p:spPr>
          <a:xfrm rot="-5400000">
            <a:off x="8669418" y="3634503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0"/>
                </a:moveTo>
                <a:lnTo>
                  <a:pt x="5461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75" name="Freeform 6175"/>
          <p:cNvSpPr/>
          <p:nvPr/>
        </p:nvSpPr>
        <p:spPr>
          <a:xfrm rot="-5400000">
            <a:off x="8669418" y="3634503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0"/>
                </a:moveTo>
                <a:lnTo>
                  <a:pt x="5461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76" name="Freeform 6176"/>
          <p:cNvSpPr/>
          <p:nvPr/>
        </p:nvSpPr>
        <p:spPr>
          <a:xfrm rot="-5400000">
            <a:off x="8669418" y="3634503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0"/>
                </a:moveTo>
                <a:lnTo>
                  <a:pt x="5461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77" name="Freeform 6177"/>
          <p:cNvSpPr/>
          <p:nvPr/>
        </p:nvSpPr>
        <p:spPr>
          <a:xfrm rot="-5400000">
            <a:off x="8669418" y="3634503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0"/>
                </a:moveTo>
                <a:lnTo>
                  <a:pt x="5461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78" name="Freeform 6178"/>
          <p:cNvSpPr/>
          <p:nvPr/>
        </p:nvSpPr>
        <p:spPr>
          <a:xfrm rot="-5400000">
            <a:off x="8669418" y="3634503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0"/>
                </a:moveTo>
                <a:lnTo>
                  <a:pt x="5461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79" name="Freeform 6179"/>
          <p:cNvSpPr/>
          <p:nvPr/>
        </p:nvSpPr>
        <p:spPr>
          <a:xfrm rot="-5400000">
            <a:off x="8669418" y="3634503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0"/>
                </a:moveTo>
                <a:lnTo>
                  <a:pt x="5461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80" name="Freeform 6180"/>
          <p:cNvSpPr/>
          <p:nvPr/>
        </p:nvSpPr>
        <p:spPr>
          <a:xfrm rot="-5400000">
            <a:off x="8669418" y="3634503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0"/>
                </a:moveTo>
                <a:lnTo>
                  <a:pt x="5461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81" name="Freeform 6181"/>
          <p:cNvSpPr/>
          <p:nvPr/>
        </p:nvSpPr>
        <p:spPr>
          <a:xfrm rot="-5400000">
            <a:off x="8669418" y="3634503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12700"/>
                </a:moveTo>
                <a:lnTo>
                  <a:pt x="0" y="0"/>
                </a:lnTo>
                <a:lnTo>
                  <a:pt x="546100" y="25400"/>
                </a:lnTo>
                <a:lnTo>
                  <a:pt x="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82" name="Freeform 6182"/>
          <p:cNvSpPr/>
          <p:nvPr/>
        </p:nvSpPr>
        <p:spPr>
          <a:xfrm rot="-5400000">
            <a:off x="8669656" y="3634741"/>
            <a:ext cx="20478" cy="476"/>
          </a:xfrm>
          <a:custGeom>
            <a:avLst/>
            <a:gdLst/>
            <a:ahLst/>
            <a:cxnLst/>
            <a:rect l="0" t="0" r="0" b="0"/>
            <a:pathLst>
              <a:path w="546100" h="12700">
                <a:moveTo>
                  <a:pt x="0" y="0"/>
                </a:moveTo>
                <a:lnTo>
                  <a:pt x="546100" y="12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83" name="Freeform 6183"/>
          <p:cNvSpPr/>
          <p:nvPr/>
        </p:nvSpPr>
        <p:spPr>
          <a:xfrm rot="-5400000">
            <a:off x="8669656" y="3634741"/>
            <a:ext cx="20478" cy="476"/>
          </a:xfrm>
          <a:custGeom>
            <a:avLst/>
            <a:gdLst/>
            <a:ahLst/>
            <a:cxnLst/>
            <a:rect l="0" t="0" r="0" b="0"/>
            <a:pathLst>
              <a:path w="546100" h="12700">
                <a:moveTo>
                  <a:pt x="0" y="0"/>
                </a:moveTo>
                <a:lnTo>
                  <a:pt x="546100" y="12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84" name="Freeform 6184"/>
          <p:cNvSpPr/>
          <p:nvPr/>
        </p:nvSpPr>
        <p:spPr>
          <a:xfrm rot="-5400000">
            <a:off x="8669894" y="3634503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0"/>
                </a:moveTo>
                <a:lnTo>
                  <a:pt x="546100" y="12700"/>
                </a:lnTo>
                <a:lnTo>
                  <a:pt x="5461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85" name="Freeform 6185"/>
          <p:cNvSpPr/>
          <p:nvPr/>
        </p:nvSpPr>
        <p:spPr>
          <a:xfrm rot="-5400000">
            <a:off x="8669894" y="3634503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0"/>
                </a:moveTo>
                <a:lnTo>
                  <a:pt x="5461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86" name="Freeform 6186"/>
          <p:cNvSpPr/>
          <p:nvPr/>
        </p:nvSpPr>
        <p:spPr>
          <a:xfrm rot="-5400000">
            <a:off x="8669894" y="3634503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0"/>
                </a:moveTo>
                <a:lnTo>
                  <a:pt x="5461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87" name="Freeform 6187"/>
          <p:cNvSpPr/>
          <p:nvPr/>
        </p:nvSpPr>
        <p:spPr>
          <a:xfrm rot="-5400000">
            <a:off x="8669894" y="3634503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0"/>
                </a:moveTo>
                <a:lnTo>
                  <a:pt x="5461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88" name="Freeform 6188"/>
          <p:cNvSpPr/>
          <p:nvPr/>
        </p:nvSpPr>
        <p:spPr>
          <a:xfrm rot="-5400000">
            <a:off x="8669894" y="3634503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0"/>
                </a:moveTo>
                <a:lnTo>
                  <a:pt x="5461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89" name="Freeform 6189"/>
          <p:cNvSpPr/>
          <p:nvPr/>
        </p:nvSpPr>
        <p:spPr>
          <a:xfrm rot="-5400000">
            <a:off x="8669894" y="3634503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0"/>
                </a:moveTo>
                <a:lnTo>
                  <a:pt x="5461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90" name="Freeform 6190"/>
          <p:cNvSpPr/>
          <p:nvPr/>
        </p:nvSpPr>
        <p:spPr>
          <a:xfrm rot="-5400000">
            <a:off x="8669894" y="3634503"/>
            <a:ext cx="20478" cy="952"/>
          </a:xfrm>
          <a:custGeom>
            <a:avLst/>
            <a:gdLst/>
            <a:ahLst/>
            <a:cxnLst/>
            <a:rect l="0" t="0" r="0" b="0"/>
            <a:pathLst>
              <a:path w="546100" h="25400">
                <a:moveTo>
                  <a:pt x="0" y="0"/>
                </a:moveTo>
                <a:lnTo>
                  <a:pt x="5461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91" name="Freeform 6191"/>
          <p:cNvSpPr/>
          <p:nvPr/>
        </p:nvSpPr>
        <p:spPr>
          <a:xfrm rot="-5400000">
            <a:off x="8691087" y="3635217"/>
            <a:ext cx="20478" cy="1428"/>
          </a:xfrm>
          <a:custGeom>
            <a:avLst/>
            <a:gdLst/>
            <a:ahLst/>
            <a:cxnLst/>
            <a:rect l="0" t="0" r="0" b="0"/>
            <a:pathLst>
              <a:path w="546100" h="38100">
                <a:moveTo>
                  <a:pt x="0" y="0"/>
                </a:moveTo>
                <a:lnTo>
                  <a:pt x="0" y="12700"/>
                </a:lnTo>
                <a:lnTo>
                  <a:pt x="546100" y="38100"/>
                </a:lnTo>
                <a:lnTo>
                  <a:pt x="546100" y="25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92" name="Freeform 6192"/>
          <p:cNvSpPr/>
          <p:nvPr/>
        </p:nvSpPr>
        <p:spPr>
          <a:xfrm rot="-5400000">
            <a:off x="8693705" y="3645933"/>
            <a:ext cx="7620" cy="19526"/>
          </a:xfrm>
          <a:custGeom>
            <a:avLst/>
            <a:gdLst/>
            <a:ahLst/>
            <a:cxnLst/>
            <a:rect l="0" t="0" r="0" b="0"/>
            <a:pathLst>
              <a:path w="203200" h="520700">
                <a:moveTo>
                  <a:pt x="101600" y="266700"/>
                </a:moveTo>
                <a:lnTo>
                  <a:pt x="0" y="0"/>
                </a:lnTo>
                <a:lnTo>
                  <a:pt x="152400" y="381000"/>
                </a:lnTo>
                <a:lnTo>
                  <a:pt x="101600" y="266700"/>
                </a:lnTo>
                <a:lnTo>
                  <a:pt x="165100" y="419100"/>
                </a:lnTo>
                <a:lnTo>
                  <a:pt x="177800" y="457200"/>
                </a:lnTo>
                <a:lnTo>
                  <a:pt x="203200" y="520700"/>
                </a:lnTo>
                <a:lnTo>
                  <a:pt x="203200" y="508000"/>
                </a:lnTo>
                <a:lnTo>
                  <a:pt x="152400" y="381000"/>
                </a:lnTo>
                <a:lnTo>
                  <a:pt x="101600" y="266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93" name="Freeform 6193"/>
          <p:cNvSpPr/>
          <p:nvPr/>
        </p:nvSpPr>
        <p:spPr>
          <a:xfrm rot="-5400000">
            <a:off x="8699897" y="3668793"/>
            <a:ext cx="5715" cy="13811"/>
          </a:xfrm>
          <a:custGeom>
            <a:avLst/>
            <a:gdLst/>
            <a:ahLst/>
            <a:cxnLst/>
            <a:rect l="0" t="0" r="0" b="0"/>
            <a:pathLst>
              <a:path w="152400" h="368300">
                <a:moveTo>
                  <a:pt x="0" y="0"/>
                </a:moveTo>
                <a:lnTo>
                  <a:pt x="152400" y="368300"/>
                </a:lnTo>
                <a:lnTo>
                  <a:pt x="101600" y="2667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94" name="Freeform 6194"/>
          <p:cNvSpPr/>
          <p:nvPr/>
        </p:nvSpPr>
        <p:spPr>
          <a:xfrm rot="-5400000">
            <a:off x="8708469" y="3668317"/>
            <a:ext cx="3810" cy="9048"/>
          </a:xfrm>
          <a:custGeom>
            <a:avLst/>
            <a:gdLst/>
            <a:ahLst/>
            <a:cxnLst/>
            <a:rect l="0" t="0" r="0" b="0"/>
            <a:pathLst>
              <a:path w="101600" h="241300">
                <a:moveTo>
                  <a:pt x="50800" y="101600"/>
                </a:moveTo>
                <a:lnTo>
                  <a:pt x="101600" y="228600"/>
                </a:lnTo>
                <a:lnTo>
                  <a:pt x="101600" y="241300"/>
                </a:lnTo>
                <a:lnTo>
                  <a:pt x="76200" y="177800"/>
                </a:lnTo>
                <a:lnTo>
                  <a:pt x="63500" y="139700"/>
                </a:lnTo>
                <a:lnTo>
                  <a:pt x="0" y="0"/>
                </a:lnTo>
                <a:lnTo>
                  <a:pt x="50800" y="101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95" name="Freeform 6195"/>
          <p:cNvSpPr/>
          <p:nvPr/>
        </p:nvSpPr>
        <p:spPr>
          <a:xfrm rot="-5400000">
            <a:off x="8682514" y="3665221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96" name="Freeform 6196"/>
          <p:cNvSpPr/>
          <p:nvPr/>
        </p:nvSpPr>
        <p:spPr>
          <a:xfrm rot="-5400000">
            <a:off x="8682514" y="3665221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97" name="Freeform 6197"/>
          <p:cNvSpPr/>
          <p:nvPr/>
        </p:nvSpPr>
        <p:spPr>
          <a:xfrm rot="-5400000">
            <a:off x="8682514" y="3665221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98" name="Freeform 6198"/>
          <p:cNvSpPr/>
          <p:nvPr/>
        </p:nvSpPr>
        <p:spPr>
          <a:xfrm rot="-5400000">
            <a:off x="8682514" y="3665221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99" name="Freeform 6199"/>
          <p:cNvSpPr/>
          <p:nvPr/>
        </p:nvSpPr>
        <p:spPr>
          <a:xfrm rot="-5400000">
            <a:off x="8682514" y="3665221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00" name="Freeform 6200"/>
          <p:cNvSpPr/>
          <p:nvPr/>
        </p:nvSpPr>
        <p:spPr>
          <a:xfrm rot="-5400000">
            <a:off x="8682276" y="3664983"/>
            <a:ext cx="19050" cy="8096"/>
          </a:xfrm>
          <a:custGeom>
            <a:avLst/>
            <a:gdLst/>
            <a:ahLst/>
            <a:cxnLst/>
            <a:rect l="0" t="0" r="0" b="0"/>
            <a:pathLst>
              <a:path w="508000" h="215900">
                <a:moveTo>
                  <a:pt x="508000" y="0"/>
                </a:moveTo>
                <a:lnTo>
                  <a:pt x="508000" y="12700"/>
                </a:lnTo>
                <a:lnTo>
                  <a:pt x="0" y="2159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01" name="Freeform 6201"/>
          <p:cNvSpPr/>
          <p:nvPr/>
        </p:nvSpPr>
        <p:spPr>
          <a:xfrm rot="-5400000">
            <a:off x="8682276" y="3664983"/>
            <a:ext cx="19050" cy="8096"/>
          </a:xfrm>
          <a:custGeom>
            <a:avLst/>
            <a:gdLst/>
            <a:ahLst/>
            <a:cxnLst/>
            <a:rect l="0" t="0" r="0" b="0"/>
            <a:pathLst>
              <a:path w="508000" h="215900">
                <a:moveTo>
                  <a:pt x="508000" y="0"/>
                </a:moveTo>
                <a:lnTo>
                  <a:pt x="0" y="2159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02" name="Freeform 6202"/>
          <p:cNvSpPr/>
          <p:nvPr/>
        </p:nvSpPr>
        <p:spPr>
          <a:xfrm rot="-5400000">
            <a:off x="8682276" y="3664983"/>
            <a:ext cx="19050" cy="8096"/>
          </a:xfrm>
          <a:custGeom>
            <a:avLst/>
            <a:gdLst/>
            <a:ahLst/>
            <a:cxnLst/>
            <a:rect l="0" t="0" r="0" b="0"/>
            <a:pathLst>
              <a:path w="508000" h="215900">
                <a:moveTo>
                  <a:pt x="508000" y="0"/>
                </a:moveTo>
                <a:lnTo>
                  <a:pt x="0" y="2159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03" name="Freeform 6203"/>
          <p:cNvSpPr/>
          <p:nvPr/>
        </p:nvSpPr>
        <p:spPr>
          <a:xfrm rot="-5400000">
            <a:off x="8682276" y="3664983"/>
            <a:ext cx="19050" cy="8096"/>
          </a:xfrm>
          <a:custGeom>
            <a:avLst/>
            <a:gdLst/>
            <a:ahLst/>
            <a:cxnLst/>
            <a:rect l="0" t="0" r="0" b="0"/>
            <a:pathLst>
              <a:path w="508000" h="215900">
                <a:moveTo>
                  <a:pt x="508000" y="0"/>
                </a:moveTo>
                <a:lnTo>
                  <a:pt x="0" y="2159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04" name="Freeform 6204"/>
          <p:cNvSpPr/>
          <p:nvPr/>
        </p:nvSpPr>
        <p:spPr>
          <a:xfrm rot="-5400000">
            <a:off x="8682276" y="3664983"/>
            <a:ext cx="19050" cy="8096"/>
          </a:xfrm>
          <a:custGeom>
            <a:avLst/>
            <a:gdLst/>
            <a:ahLst/>
            <a:cxnLst/>
            <a:rect l="0" t="0" r="0" b="0"/>
            <a:pathLst>
              <a:path w="508000" h="215900">
                <a:moveTo>
                  <a:pt x="508000" y="0"/>
                </a:moveTo>
                <a:lnTo>
                  <a:pt x="0" y="2159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05" name="Freeform 6205"/>
          <p:cNvSpPr/>
          <p:nvPr/>
        </p:nvSpPr>
        <p:spPr>
          <a:xfrm rot="-5400000">
            <a:off x="8682276" y="3664983"/>
            <a:ext cx="19050" cy="8096"/>
          </a:xfrm>
          <a:custGeom>
            <a:avLst/>
            <a:gdLst/>
            <a:ahLst/>
            <a:cxnLst/>
            <a:rect l="0" t="0" r="0" b="0"/>
            <a:pathLst>
              <a:path w="508000" h="215900">
                <a:moveTo>
                  <a:pt x="508000" y="0"/>
                </a:moveTo>
                <a:lnTo>
                  <a:pt x="0" y="2159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06" name="Freeform 6206"/>
          <p:cNvSpPr/>
          <p:nvPr/>
        </p:nvSpPr>
        <p:spPr>
          <a:xfrm rot="-5400000">
            <a:off x="8682276" y="3664983"/>
            <a:ext cx="19050" cy="8096"/>
          </a:xfrm>
          <a:custGeom>
            <a:avLst/>
            <a:gdLst/>
            <a:ahLst/>
            <a:cxnLst/>
            <a:rect l="0" t="0" r="0" b="0"/>
            <a:pathLst>
              <a:path w="508000" h="215900">
                <a:moveTo>
                  <a:pt x="508000" y="0"/>
                </a:moveTo>
                <a:lnTo>
                  <a:pt x="0" y="2159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07" name="Freeform 6207"/>
          <p:cNvSpPr/>
          <p:nvPr/>
        </p:nvSpPr>
        <p:spPr>
          <a:xfrm rot="-5400000">
            <a:off x="8682276" y="3664983"/>
            <a:ext cx="19050" cy="8096"/>
          </a:xfrm>
          <a:custGeom>
            <a:avLst/>
            <a:gdLst/>
            <a:ahLst/>
            <a:cxnLst/>
            <a:rect l="0" t="0" r="0" b="0"/>
            <a:pathLst>
              <a:path w="508000" h="215900">
                <a:moveTo>
                  <a:pt x="508000" y="0"/>
                </a:moveTo>
                <a:lnTo>
                  <a:pt x="0" y="215900"/>
                </a:ln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08" name="Freeform 6208"/>
          <p:cNvSpPr/>
          <p:nvPr/>
        </p:nvSpPr>
        <p:spPr>
          <a:xfrm rot="-5400000">
            <a:off x="8682038" y="3665221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09" name="Freeform 6209"/>
          <p:cNvSpPr/>
          <p:nvPr/>
        </p:nvSpPr>
        <p:spPr>
          <a:xfrm rot="-5400000">
            <a:off x="8682038" y="3665221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10" name="Freeform 6210"/>
          <p:cNvSpPr/>
          <p:nvPr/>
        </p:nvSpPr>
        <p:spPr>
          <a:xfrm rot="-5400000">
            <a:off x="8682038" y="3665221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11" name="Freeform 6211"/>
          <p:cNvSpPr/>
          <p:nvPr/>
        </p:nvSpPr>
        <p:spPr>
          <a:xfrm rot="-5400000">
            <a:off x="8682038" y="3665221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12" name="Freeform 6212"/>
          <p:cNvSpPr/>
          <p:nvPr/>
        </p:nvSpPr>
        <p:spPr>
          <a:xfrm rot="-5400000">
            <a:off x="8682038" y="3665221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13" name="Freeform 6213"/>
          <p:cNvSpPr/>
          <p:nvPr/>
        </p:nvSpPr>
        <p:spPr>
          <a:xfrm rot="-5400000">
            <a:off x="8682038" y="3665221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14" name="Freeform 6214"/>
          <p:cNvSpPr/>
          <p:nvPr/>
        </p:nvSpPr>
        <p:spPr>
          <a:xfrm rot="-5400000">
            <a:off x="8682038" y="3665221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15" name="Freeform 6215"/>
          <p:cNvSpPr/>
          <p:nvPr/>
        </p:nvSpPr>
        <p:spPr>
          <a:xfrm rot="-5400000">
            <a:off x="8681800" y="3665459"/>
            <a:ext cx="19526" cy="7620"/>
          </a:xfrm>
          <a:custGeom>
            <a:avLst/>
            <a:gdLst/>
            <a:ahLst/>
            <a:cxnLst/>
            <a:rect l="0" t="0" r="0" b="0"/>
            <a:pathLst>
              <a:path w="520700" h="203200">
                <a:moveTo>
                  <a:pt x="520700" y="0"/>
                </a:moveTo>
                <a:lnTo>
                  <a:pt x="12700" y="203200"/>
                </a:lnTo>
                <a:lnTo>
                  <a:pt x="0" y="203200"/>
                </a:lnTo>
                <a:lnTo>
                  <a:pt x="520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16" name="Freeform 6216"/>
          <p:cNvSpPr/>
          <p:nvPr/>
        </p:nvSpPr>
        <p:spPr>
          <a:xfrm rot="-5400000">
            <a:off x="8681800" y="3665459"/>
            <a:ext cx="19526" cy="7620"/>
          </a:xfrm>
          <a:custGeom>
            <a:avLst/>
            <a:gdLst/>
            <a:ahLst/>
            <a:cxnLst/>
            <a:rect l="0" t="0" r="0" b="0"/>
            <a:pathLst>
              <a:path w="520700" h="203200">
                <a:moveTo>
                  <a:pt x="520700" y="0"/>
                </a:moveTo>
                <a:lnTo>
                  <a:pt x="0" y="203200"/>
                </a:lnTo>
                <a:lnTo>
                  <a:pt x="520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17" name="Freeform 6217"/>
          <p:cNvSpPr/>
          <p:nvPr/>
        </p:nvSpPr>
        <p:spPr>
          <a:xfrm rot="-5400000">
            <a:off x="8681800" y="3665459"/>
            <a:ext cx="19526" cy="7620"/>
          </a:xfrm>
          <a:custGeom>
            <a:avLst/>
            <a:gdLst/>
            <a:ahLst/>
            <a:cxnLst/>
            <a:rect l="0" t="0" r="0" b="0"/>
            <a:pathLst>
              <a:path w="520700" h="203200">
                <a:moveTo>
                  <a:pt x="520700" y="0"/>
                </a:moveTo>
                <a:lnTo>
                  <a:pt x="0" y="203200"/>
                </a:lnTo>
                <a:lnTo>
                  <a:pt x="520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18" name="Freeform 6218"/>
          <p:cNvSpPr/>
          <p:nvPr/>
        </p:nvSpPr>
        <p:spPr>
          <a:xfrm rot="-5400000">
            <a:off x="8681800" y="3665459"/>
            <a:ext cx="19526" cy="7620"/>
          </a:xfrm>
          <a:custGeom>
            <a:avLst/>
            <a:gdLst/>
            <a:ahLst/>
            <a:cxnLst/>
            <a:rect l="0" t="0" r="0" b="0"/>
            <a:pathLst>
              <a:path w="520700" h="203200">
                <a:moveTo>
                  <a:pt x="520700" y="0"/>
                </a:moveTo>
                <a:lnTo>
                  <a:pt x="0" y="203200"/>
                </a:lnTo>
                <a:lnTo>
                  <a:pt x="520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19" name="Freeform 6219"/>
          <p:cNvSpPr/>
          <p:nvPr/>
        </p:nvSpPr>
        <p:spPr>
          <a:xfrm rot="-5400000">
            <a:off x="8681800" y="3665459"/>
            <a:ext cx="19526" cy="7620"/>
          </a:xfrm>
          <a:custGeom>
            <a:avLst/>
            <a:gdLst/>
            <a:ahLst/>
            <a:cxnLst/>
            <a:rect l="0" t="0" r="0" b="0"/>
            <a:pathLst>
              <a:path w="520700" h="203200">
                <a:moveTo>
                  <a:pt x="520700" y="0"/>
                </a:moveTo>
                <a:lnTo>
                  <a:pt x="0" y="203200"/>
                </a:lnTo>
                <a:lnTo>
                  <a:pt x="520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20" name="Freeform 6220"/>
          <p:cNvSpPr/>
          <p:nvPr/>
        </p:nvSpPr>
        <p:spPr>
          <a:xfrm rot="-5400000">
            <a:off x="8681800" y="3665459"/>
            <a:ext cx="19526" cy="7620"/>
          </a:xfrm>
          <a:custGeom>
            <a:avLst/>
            <a:gdLst/>
            <a:ahLst/>
            <a:cxnLst/>
            <a:rect l="0" t="0" r="0" b="0"/>
            <a:pathLst>
              <a:path w="520700" h="203200">
                <a:moveTo>
                  <a:pt x="520700" y="0"/>
                </a:moveTo>
                <a:lnTo>
                  <a:pt x="0" y="203200"/>
                </a:lnTo>
                <a:lnTo>
                  <a:pt x="520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21" name="Freeform 6221"/>
          <p:cNvSpPr/>
          <p:nvPr/>
        </p:nvSpPr>
        <p:spPr>
          <a:xfrm rot="-5400000">
            <a:off x="8681800" y="3665459"/>
            <a:ext cx="19526" cy="7620"/>
          </a:xfrm>
          <a:custGeom>
            <a:avLst/>
            <a:gdLst/>
            <a:ahLst/>
            <a:cxnLst/>
            <a:rect l="0" t="0" r="0" b="0"/>
            <a:pathLst>
              <a:path w="520700" h="203200">
                <a:moveTo>
                  <a:pt x="520700" y="0"/>
                </a:moveTo>
                <a:lnTo>
                  <a:pt x="0" y="203200"/>
                </a:lnTo>
                <a:lnTo>
                  <a:pt x="520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22" name="Freeform 6222"/>
          <p:cNvSpPr/>
          <p:nvPr/>
        </p:nvSpPr>
        <p:spPr>
          <a:xfrm rot="-5400000">
            <a:off x="8681800" y="3665459"/>
            <a:ext cx="19526" cy="7620"/>
          </a:xfrm>
          <a:custGeom>
            <a:avLst/>
            <a:gdLst/>
            <a:ahLst/>
            <a:cxnLst/>
            <a:rect l="0" t="0" r="0" b="0"/>
            <a:pathLst>
              <a:path w="520700" h="203200">
                <a:moveTo>
                  <a:pt x="520700" y="0"/>
                </a:moveTo>
                <a:lnTo>
                  <a:pt x="0" y="203200"/>
                </a:lnTo>
                <a:lnTo>
                  <a:pt x="520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23" name="Freeform 6223"/>
          <p:cNvSpPr/>
          <p:nvPr/>
        </p:nvSpPr>
        <p:spPr>
          <a:xfrm rot="-5400000">
            <a:off x="8681800" y="3665459"/>
            <a:ext cx="19526" cy="7620"/>
          </a:xfrm>
          <a:custGeom>
            <a:avLst/>
            <a:gdLst/>
            <a:ahLst/>
            <a:cxnLst/>
            <a:rect l="0" t="0" r="0" b="0"/>
            <a:pathLst>
              <a:path w="520700" h="203200">
                <a:moveTo>
                  <a:pt x="520700" y="0"/>
                </a:moveTo>
                <a:lnTo>
                  <a:pt x="0" y="203200"/>
                </a:lnTo>
                <a:lnTo>
                  <a:pt x="12700" y="203200"/>
                </a:lnTo>
                <a:lnTo>
                  <a:pt x="520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24" name="Freeform 6224"/>
          <p:cNvSpPr/>
          <p:nvPr/>
        </p:nvSpPr>
        <p:spPr>
          <a:xfrm rot="-5400000">
            <a:off x="8682038" y="3665221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25" name="Freeform 6225"/>
          <p:cNvSpPr/>
          <p:nvPr/>
        </p:nvSpPr>
        <p:spPr>
          <a:xfrm rot="-5400000">
            <a:off x="8682038" y="3665221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26" name="Freeform 6226"/>
          <p:cNvSpPr/>
          <p:nvPr/>
        </p:nvSpPr>
        <p:spPr>
          <a:xfrm rot="-5400000">
            <a:off x="8682038" y="3665221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27" name="Freeform 6227"/>
          <p:cNvSpPr/>
          <p:nvPr/>
        </p:nvSpPr>
        <p:spPr>
          <a:xfrm rot="-5400000">
            <a:off x="8682038" y="3665221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28" name="Freeform 6228"/>
          <p:cNvSpPr/>
          <p:nvPr/>
        </p:nvSpPr>
        <p:spPr>
          <a:xfrm rot="-5400000">
            <a:off x="8682038" y="3665221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29" name="Freeform 6229"/>
          <p:cNvSpPr/>
          <p:nvPr/>
        </p:nvSpPr>
        <p:spPr>
          <a:xfrm rot="-5400000">
            <a:off x="8682038" y="3665221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30" name="Freeform 6230"/>
          <p:cNvSpPr/>
          <p:nvPr/>
        </p:nvSpPr>
        <p:spPr>
          <a:xfrm rot="-5400000">
            <a:off x="8682038" y="3665221"/>
            <a:ext cx="19050" cy="7620"/>
          </a:xfrm>
          <a:custGeom>
            <a:avLst/>
            <a:gdLst/>
            <a:ahLst/>
            <a:cxnLst/>
            <a:rect l="0" t="0" r="0" b="0"/>
            <a:pathLst>
              <a:path w="508000" h="203200">
                <a:moveTo>
                  <a:pt x="508000" y="0"/>
                </a:move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31" name="Freeform 6231"/>
          <p:cNvSpPr/>
          <p:nvPr/>
        </p:nvSpPr>
        <p:spPr>
          <a:xfrm rot="-5400000">
            <a:off x="8701326" y="3657363"/>
            <a:ext cx="19050" cy="8096"/>
          </a:xfrm>
          <a:custGeom>
            <a:avLst/>
            <a:gdLst/>
            <a:ahLst/>
            <a:cxnLst/>
            <a:rect l="0" t="0" r="0" b="0"/>
            <a:pathLst>
              <a:path w="508000" h="215900">
                <a:moveTo>
                  <a:pt x="508000" y="0"/>
                </a:moveTo>
                <a:lnTo>
                  <a:pt x="508000" y="12700"/>
                </a:lnTo>
                <a:lnTo>
                  <a:pt x="0" y="215900"/>
                </a:lnTo>
                <a:lnTo>
                  <a:pt x="0" y="203200"/>
                </a:ln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32" name="Freeform 6232"/>
          <p:cNvSpPr/>
          <p:nvPr/>
        </p:nvSpPr>
        <p:spPr>
          <a:xfrm rot="-5400000">
            <a:off x="8689181" y="3615214"/>
            <a:ext cx="1905" cy="20955"/>
          </a:xfrm>
          <a:custGeom>
            <a:avLst/>
            <a:gdLst/>
            <a:ahLst/>
            <a:cxnLst/>
            <a:rect l="0" t="0" r="0" b="0"/>
            <a:pathLst>
              <a:path w="50800" h="558800">
                <a:moveTo>
                  <a:pt x="38100" y="406400"/>
                </a:moveTo>
                <a:lnTo>
                  <a:pt x="25400" y="292100"/>
                </a:lnTo>
                <a:lnTo>
                  <a:pt x="0" y="0"/>
                </a:lnTo>
                <a:lnTo>
                  <a:pt x="38100" y="406400"/>
                </a:lnTo>
                <a:lnTo>
                  <a:pt x="25400" y="292100"/>
                </a:lnTo>
                <a:lnTo>
                  <a:pt x="50800" y="457200"/>
                </a:lnTo>
                <a:lnTo>
                  <a:pt x="50800" y="495300"/>
                </a:lnTo>
                <a:lnTo>
                  <a:pt x="50800" y="558800"/>
                </a:lnTo>
                <a:lnTo>
                  <a:pt x="50800" y="546100"/>
                </a:lnTo>
                <a:lnTo>
                  <a:pt x="38100" y="406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33" name="Freeform 6233"/>
          <p:cNvSpPr/>
          <p:nvPr/>
        </p:nvSpPr>
        <p:spPr>
          <a:xfrm rot="-5400000">
            <a:off x="8691086" y="3635693"/>
            <a:ext cx="1905" cy="20955"/>
          </a:xfrm>
          <a:custGeom>
            <a:avLst/>
            <a:gdLst/>
            <a:ahLst/>
            <a:cxnLst/>
            <a:rect l="0" t="0" r="0" b="0"/>
            <a:pathLst>
              <a:path w="50800" h="558800">
                <a:moveTo>
                  <a:pt x="38100" y="419100"/>
                </a:moveTo>
                <a:lnTo>
                  <a:pt x="25400" y="304800"/>
                </a:lnTo>
                <a:lnTo>
                  <a:pt x="38100" y="457200"/>
                </a:lnTo>
                <a:lnTo>
                  <a:pt x="50800" y="495300"/>
                </a:lnTo>
                <a:lnTo>
                  <a:pt x="50800" y="558800"/>
                </a:lnTo>
                <a:lnTo>
                  <a:pt x="50800" y="546100"/>
                </a:lnTo>
                <a:lnTo>
                  <a:pt x="38100" y="419100"/>
                </a:lnTo>
                <a:lnTo>
                  <a:pt x="25400" y="304800"/>
                </a:lnTo>
                <a:lnTo>
                  <a:pt x="0" y="0"/>
                </a:lnTo>
                <a:lnTo>
                  <a:pt x="0" y="12700"/>
                </a:lnTo>
                <a:lnTo>
                  <a:pt x="3810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34" name="Freeform 6234"/>
          <p:cNvSpPr/>
          <p:nvPr/>
        </p:nvSpPr>
        <p:spPr>
          <a:xfrm rot="-5400000">
            <a:off x="8670846" y="3635931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35" name="Freeform 6235"/>
          <p:cNvSpPr/>
          <p:nvPr/>
        </p:nvSpPr>
        <p:spPr>
          <a:xfrm rot="-5400000">
            <a:off x="8670846" y="3635931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36" name="Freeform 6236"/>
          <p:cNvSpPr/>
          <p:nvPr/>
        </p:nvSpPr>
        <p:spPr>
          <a:xfrm rot="-5400000">
            <a:off x="8670846" y="3635931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37" name="Freeform 6237"/>
          <p:cNvSpPr/>
          <p:nvPr/>
        </p:nvSpPr>
        <p:spPr>
          <a:xfrm rot="-5400000">
            <a:off x="8670846" y="3635931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38" name="Freeform 6238"/>
          <p:cNvSpPr/>
          <p:nvPr/>
        </p:nvSpPr>
        <p:spPr>
          <a:xfrm rot="-5400000">
            <a:off x="8670846" y="3635931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39" name="Freeform 6239"/>
          <p:cNvSpPr/>
          <p:nvPr/>
        </p:nvSpPr>
        <p:spPr>
          <a:xfrm rot="-5400000">
            <a:off x="8670846" y="3635931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40" name="Freeform 6240"/>
          <p:cNvSpPr/>
          <p:nvPr/>
        </p:nvSpPr>
        <p:spPr>
          <a:xfrm rot="-5400000">
            <a:off x="8670608" y="3635693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546100" y="0"/>
                </a:moveTo>
                <a:lnTo>
                  <a:pt x="546100" y="12700"/>
                </a:lnTo>
                <a:lnTo>
                  <a:pt x="0" y="635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41" name="Freeform 6241"/>
          <p:cNvSpPr/>
          <p:nvPr/>
        </p:nvSpPr>
        <p:spPr>
          <a:xfrm rot="-5400000">
            <a:off x="8670608" y="3635693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546100" y="0"/>
                </a:moveTo>
                <a:lnTo>
                  <a:pt x="0" y="635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42" name="Freeform 6242"/>
          <p:cNvSpPr/>
          <p:nvPr/>
        </p:nvSpPr>
        <p:spPr>
          <a:xfrm rot="-5400000">
            <a:off x="8670608" y="3635693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546100" y="0"/>
                </a:moveTo>
                <a:lnTo>
                  <a:pt x="0" y="635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43" name="Freeform 6243"/>
          <p:cNvSpPr/>
          <p:nvPr/>
        </p:nvSpPr>
        <p:spPr>
          <a:xfrm rot="-5400000">
            <a:off x="8670608" y="3635693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546100" y="0"/>
                </a:moveTo>
                <a:lnTo>
                  <a:pt x="0" y="635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44" name="Freeform 6244"/>
          <p:cNvSpPr/>
          <p:nvPr/>
        </p:nvSpPr>
        <p:spPr>
          <a:xfrm rot="-5400000">
            <a:off x="8670608" y="3635693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546100" y="0"/>
                </a:moveTo>
                <a:lnTo>
                  <a:pt x="0" y="635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45" name="Freeform 6245"/>
          <p:cNvSpPr/>
          <p:nvPr/>
        </p:nvSpPr>
        <p:spPr>
          <a:xfrm rot="-5400000">
            <a:off x="8670608" y="3635693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546100" y="0"/>
                </a:moveTo>
                <a:lnTo>
                  <a:pt x="0" y="635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46" name="Freeform 6246"/>
          <p:cNvSpPr/>
          <p:nvPr/>
        </p:nvSpPr>
        <p:spPr>
          <a:xfrm rot="-5400000">
            <a:off x="8670608" y="3635693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546100" y="0"/>
                </a:moveTo>
                <a:lnTo>
                  <a:pt x="0" y="63500"/>
                </a:ln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47" name="Freeform 6247"/>
          <p:cNvSpPr/>
          <p:nvPr/>
        </p:nvSpPr>
        <p:spPr>
          <a:xfrm rot="-5400000">
            <a:off x="8670370" y="3635931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48" name="Freeform 6248"/>
          <p:cNvSpPr/>
          <p:nvPr/>
        </p:nvSpPr>
        <p:spPr>
          <a:xfrm rot="-5400000">
            <a:off x="8670370" y="3635931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49" name="Freeform 6249"/>
          <p:cNvSpPr/>
          <p:nvPr/>
        </p:nvSpPr>
        <p:spPr>
          <a:xfrm rot="-5400000">
            <a:off x="8670370" y="3635931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50" name="Freeform 6250"/>
          <p:cNvSpPr/>
          <p:nvPr/>
        </p:nvSpPr>
        <p:spPr>
          <a:xfrm rot="-5400000">
            <a:off x="8670370" y="3635931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51" name="Freeform 6251"/>
          <p:cNvSpPr/>
          <p:nvPr/>
        </p:nvSpPr>
        <p:spPr>
          <a:xfrm rot="-5400000">
            <a:off x="8670370" y="3635931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52" name="Freeform 6252"/>
          <p:cNvSpPr/>
          <p:nvPr/>
        </p:nvSpPr>
        <p:spPr>
          <a:xfrm rot="-5400000">
            <a:off x="8670370" y="3635931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53" name="Freeform 6253"/>
          <p:cNvSpPr/>
          <p:nvPr/>
        </p:nvSpPr>
        <p:spPr>
          <a:xfrm rot="-5400000">
            <a:off x="8670370" y="3635931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54" name="Freeform 6254"/>
          <p:cNvSpPr/>
          <p:nvPr/>
        </p:nvSpPr>
        <p:spPr>
          <a:xfrm rot="-5400000">
            <a:off x="8670370" y="3635931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55" name="Freeform 6255"/>
          <p:cNvSpPr/>
          <p:nvPr/>
        </p:nvSpPr>
        <p:spPr>
          <a:xfrm rot="-5400000">
            <a:off x="8670370" y="3635931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56" name="Freeform 6256"/>
          <p:cNvSpPr/>
          <p:nvPr/>
        </p:nvSpPr>
        <p:spPr>
          <a:xfrm rot="-5400000">
            <a:off x="8670370" y="3635931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57" name="Freeform 6257"/>
          <p:cNvSpPr/>
          <p:nvPr/>
        </p:nvSpPr>
        <p:spPr>
          <a:xfrm rot="-5400000">
            <a:off x="8670370" y="3635931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58" name="Freeform 6258"/>
          <p:cNvSpPr/>
          <p:nvPr/>
        </p:nvSpPr>
        <p:spPr>
          <a:xfrm rot="-5400000">
            <a:off x="8670370" y="3635931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59" name="Freeform 6259"/>
          <p:cNvSpPr/>
          <p:nvPr/>
        </p:nvSpPr>
        <p:spPr>
          <a:xfrm rot="-5400000">
            <a:off x="8670370" y="3635931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60" name="Freeform 6260"/>
          <p:cNvSpPr/>
          <p:nvPr/>
        </p:nvSpPr>
        <p:spPr>
          <a:xfrm rot="-5400000">
            <a:off x="8670370" y="3635931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61" name="Freeform 6261"/>
          <p:cNvSpPr/>
          <p:nvPr/>
        </p:nvSpPr>
        <p:spPr>
          <a:xfrm rot="-5400000">
            <a:off x="8670370" y="3635931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62" name="Freeform 6262"/>
          <p:cNvSpPr/>
          <p:nvPr/>
        </p:nvSpPr>
        <p:spPr>
          <a:xfrm rot="-5400000">
            <a:off x="8670370" y="3635931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63" name="Freeform 6263"/>
          <p:cNvSpPr/>
          <p:nvPr/>
        </p:nvSpPr>
        <p:spPr>
          <a:xfrm rot="-5400000">
            <a:off x="8670370" y="3635931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64" name="Freeform 6264"/>
          <p:cNvSpPr/>
          <p:nvPr/>
        </p:nvSpPr>
        <p:spPr>
          <a:xfrm rot="-5400000">
            <a:off x="8670370" y="3635931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65" name="Freeform 6265"/>
          <p:cNvSpPr/>
          <p:nvPr/>
        </p:nvSpPr>
        <p:spPr>
          <a:xfrm rot="-5400000">
            <a:off x="8670370" y="3635931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66" name="Freeform 6266"/>
          <p:cNvSpPr/>
          <p:nvPr/>
        </p:nvSpPr>
        <p:spPr>
          <a:xfrm rot="-5400000">
            <a:off x="8670370" y="3635931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67" name="Freeform 6267"/>
          <p:cNvSpPr/>
          <p:nvPr/>
        </p:nvSpPr>
        <p:spPr>
          <a:xfrm rot="-5400000">
            <a:off x="8670370" y="3635931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68" name="Freeform 6268"/>
          <p:cNvSpPr/>
          <p:nvPr/>
        </p:nvSpPr>
        <p:spPr>
          <a:xfrm rot="-5400000">
            <a:off x="8670370" y="3635931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69" name="Freeform 6269"/>
          <p:cNvSpPr/>
          <p:nvPr/>
        </p:nvSpPr>
        <p:spPr>
          <a:xfrm rot="-5400000">
            <a:off x="8670370" y="3635931"/>
            <a:ext cx="20478" cy="1905"/>
          </a:xfrm>
          <a:custGeom>
            <a:avLst/>
            <a:gdLst/>
            <a:ahLst/>
            <a:cxnLst/>
            <a:rect l="0" t="0" r="0" b="0"/>
            <a:pathLst>
              <a:path w="546100" h="50800">
                <a:moveTo>
                  <a:pt x="546100" y="0"/>
                </a:move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70" name="Freeform 6270"/>
          <p:cNvSpPr/>
          <p:nvPr/>
        </p:nvSpPr>
        <p:spPr>
          <a:xfrm rot="-5400000">
            <a:off x="8691087" y="3633788"/>
            <a:ext cx="20478" cy="2381"/>
          </a:xfrm>
          <a:custGeom>
            <a:avLst/>
            <a:gdLst/>
            <a:ahLst/>
            <a:cxnLst/>
            <a:rect l="0" t="0" r="0" b="0"/>
            <a:pathLst>
              <a:path w="546100" h="63500">
                <a:moveTo>
                  <a:pt x="546100" y="0"/>
                </a:moveTo>
                <a:lnTo>
                  <a:pt x="546100" y="12700"/>
                </a:lnTo>
                <a:lnTo>
                  <a:pt x="0" y="63500"/>
                </a:lnTo>
                <a:lnTo>
                  <a:pt x="0" y="50800"/>
                </a:lnTo>
                <a:lnTo>
                  <a:pt x="546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71" name="Freeform 6271"/>
          <p:cNvSpPr/>
          <p:nvPr/>
        </p:nvSpPr>
        <p:spPr>
          <a:xfrm rot="-5400000">
            <a:off x="8698230" y="3679032"/>
            <a:ext cx="13811" cy="15716"/>
          </a:xfrm>
          <a:custGeom>
            <a:avLst/>
            <a:gdLst/>
            <a:ahLst/>
            <a:cxnLst/>
            <a:rect l="0" t="0" r="0" b="0"/>
            <a:pathLst>
              <a:path w="368300" h="419100">
                <a:moveTo>
                  <a:pt x="279400" y="304800"/>
                </a:moveTo>
                <a:lnTo>
                  <a:pt x="190500" y="215900"/>
                </a:lnTo>
                <a:lnTo>
                  <a:pt x="0" y="0"/>
                </a:lnTo>
                <a:lnTo>
                  <a:pt x="279400" y="304800"/>
                </a:lnTo>
                <a:lnTo>
                  <a:pt x="190500" y="215900"/>
                </a:lnTo>
                <a:lnTo>
                  <a:pt x="304800" y="330200"/>
                </a:lnTo>
                <a:lnTo>
                  <a:pt x="330200" y="368300"/>
                </a:lnTo>
                <a:lnTo>
                  <a:pt x="368300" y="419100"/>
                </a:lnTo>
                <a:lnTo>
                  <a:pt x="368300" y="406400"/>
                </a:lnTo>
                <a:lnTo>
                  <a:pt x="279400" y="304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72" name="Freeform 6272"/>
          <p:cNvSpPr/>
          <p:nvPr/>
        </p:nvSpPr>
        <p:spPr>
          <a:xfrm rot="-5400000">
            <a:off x="8711565" y="3694272"/>
            <a:ext cx="14287" cy="16192"/>
          </a:xfrm>
          <a:custGeom>
            <a:avLst/>
            <a:gdLst/>
            <a:ahLst/>
            <a:cxnLst/>
            <a:rect l="0" t="0" r="0" b="0"/>
            <a:pathLst>
              <a:path w="381000" h="431800">
                <a:moveTo>
                  <a:pt x="279400" y="317500"/>
                </a:moveTo>
                <a:lnTo>
                  <a:pt x="203200" y="228600"/>
                </a:lnTo>
                <a:lnTo>
                  <a:pt x="304800" y="342900"/>
                </a:lnTo>
                <a:lnTo>
                  <a:pt x="330200" y="381000"/>
                </a:lnTo>
                <a:lnTo>
                  <a:pt x="381000" y="431800"/>
                </a:lnTo>
                <a:lnTo>
                  <a:pt x="368300" y="419100"/>
                </a:lnTo>
                <a:lnTo>
                  <a:pt x="279400" y="317500"/>
                </a:lnTo>
                <a:lnTo>
                  <a:pt x="203200" y="228600"/>
                </a:lnTo>
                <a:lnTo>
                  <a:pt x="0" y="12700"/>
                </a:lnTo>
                <a:lnTo>
                  <a:pt x="0" y="0"/>
                </a:lnTo>
                <a:lnTo>
                  <a:pt x="0" y="12700"/>
                </a:lnTo>
                <a:lnTo>
                  <a:pt x="12700" y="12700"/>
                </a:lnTo>
                <a:lnTo>
                  <a:pt x="279400" y="317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73" name="Freeform 6273"/>
          <p:cNvSpPr/>
          <p:nvPr/>
        </p:nvSpPr>
        <p:spPr>
          <a:xfrm rot="-5400000">
            <a:off x="8696564" y="3694510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74" name="Freeform 6274"/>
          <p:cNvSpPr/>
          <p:nvPr/>
        </p:nvSpPr>
        <p:spPr>
          <a:xfrm rot="-5400000">
            <a:off x="8696325" y="3694272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0"/>
                </a:moveTo>
                <a:lnTo>
                  <a:pt x="419100" y="12700"/>
                </a:lnTo>
                <a:lnTo>
                  <a:pt x="0" y="3683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75" name="Freeform 6275"/>
          <p:cNvSpPr/>
          <p:nvPr/>
        </p:nvSpPr>
        <p:spPr>
          <a:xfrm rot="-5400000">
            <a:off x="8696325" y="3694272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06400" y="0"/>
                </a:moveTo>
                <a:lnTo>
                  <a:pt x="419100" y="0"/>
                </a:lnTo>
                <a:lnTo>
                  <a:pt x="0" y="368300"/>
                </a:lnTo>
                <a:lnTo>
                  <a:pt x="406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76" name="Freeform 6276"/>
          <p:cNvSpPr/>
          <p:nvPr/>
        </p:nvSpPr>
        <p:spPr>
          <a:xfrm rot="-5400000">
            <a:off x="8696563" y="3694510"/>
            <a:ext cx="15240" cy="13811"/>
          </a:xfrm>
          <a:custGeom>
            <a:avLst/>
            <a:gdLst/>
            <a:ahLst/>
            <a:cxnLst/>
            <a:rect l="0" t="0" r="0" b="0"/>
            <a:pathLst>
              <a:path w="406400" h="368300">
                <a:moveTo>
                  <a:pt x="406400" y="0"/>
                </a:moveTo>
                <a:lnTo>
                  <a:pt x="0" y="368300"/>
                </a:lnTo>
                <a:lnTo>
                  <a:pt x="406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77" name="Freeform 6277"/>
          <p:cNvSpPr/>
          <p:nvPr/>
        </p:nvSpPr>
        <p:spPr>
          <a:xfrm rot="-5400000">
            <a:off x="8696563" y="3694510"/>
            <a:ext cx="15240" cy="13811"/>
          </a:xfrm>
          <a:custGeom>
            <a:avLst/>
            <a:gdLst/>
            <a:ahLst/>
            <a:cxnLst/>
            <a:rect l="0" t="0" r="0" b="0"/>
            <a:pathLst>
              <a:path w="406400" h="368300">
                <a:moveTo>
                  <a:pt x="406400" y="0"/>
                </a:moveTo>
                <a:lnTo>
                  <a:pt x="0" y="368300"/>
                </a:lnTo>
                <a:lnTo>
                  <a:pt x="406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78" name="Freeform 6278"/>
          <p:cNvSpPr/>
          <p:nvPr/>
        </p:nvSpPr>
        <p:spPr>
          <a:xfrm rot="-5400000">
            <a:off x="8696563" y="3694510"/>
            <a:ext cx="15240" cy="13811"/>
          </a:xfrm>
          <a:custGeom>
            <a:avLst/>
            <a:gdLst/>
            <a:ahLst/>
            <a:cxnLst/>
            <a:rect l="0" t="0" r="0" b="0"/>
            <a:pathLst>
              <a:path w="406400" h="368300">
                <a:moveTo>
                  <a:pt x="406400" y="0"/>
                </a:moveTo>
                <a:lnTo>
                  <a:pt x="0" y="368300"/>
                </a:lnTo>
                <a:lnTo>
                  <a:pt x="406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79" name="Freeform 6279"/>
          <p:cNvSpPr/>
          <p:nvPr/>
        </p:nvSpPr>
        <p:spPr>
          <a:xfrm rot="-5400000">
            <a:off x="8696563" y="3694510"/>
            <a:ext cx="15240" cy="13811"/>
          </a:xfrm>
          <a:custGeom>
            <a:avLst/>
            <a:gdLst/>
            <a:ahLst/>
            <a:cxnLst/>
            <a:rect l="0" t="0" r="0" b="0"/>
            <a:pathLst>
              <a:path w="406400" h="368300">
                <a:moveTo>
                  <a:pt x="406400" y="0"/>
                </a:moveTo>
                <a:lnTo>
                  <a:pt x="0" y="368300"/>
                </a:lnTo>
                <a:lnTo>
                  <a:pt x="406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80" name="Freeform 6280"/>
          <p:cNvSpPr/>
          <p:nvPr/>
        </p:nvSpPr>
        <p:spPr>
          <a:xfrm rot="-5400000">
            <a:off x="8696563" y="3694510"/>
            <a:ext cx="15240" cy="13811"/>
          </a:xfrm>
          <a:custGeom>
            <a:avLst/>
            <a:gdLst/>
            <a:ahLst/>
            <a:cxnLst/>
            <a:rect l="0" t="0" r="0" b="0"/>
            <a:pathLst>
              <a:path w="406400" h="368300">
                <a:moveTo>
                  <a:pt x="406400" y="0"/>
                </a:moveTo>
                <a:lnTo>
                  <a:pt x="0" y="368300"/>
                </a:lnTo>
                <a:lnTo>
                  <a:pt x="406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81" name="Freeform 6281"/>
          <p:cNvSpPr/>
          <p:nvPr/>
        </p:nvSpPr>
        <p:spPr>
          <a:xfrm rot="-5400000">
            <a:off x="8696563" y="3694510"/>
            <a:ext cx="15240" cy="13811"/>
          </a:xfrm>
          <a:custGeom>
            <a:avLst/>
            <a:gdLst/>
            <a:ahLst/>
            <a:cxnLst/>
            <a:rect l="0" t="0" r="0" b="0"/>
            <a:pathLst>
              <a:path w="406400" h="368300">
                <a:moveTo>
                  <a:pt x="406400" y="0"/>
                </a:moveTo>
                <a:lnTo>
                  <a:pt x="0" y="368300"/>
                </a:lnTo>
                <a:lnTo>
                  <a:pt x="406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82" name="Freeform 6282"/>
          <p:cNvSpPr/>
          <p:nvPr/>
        </p:nvSpPr>
        <p:spPr>
          <a:xfrm rot="-5400000">
            <a:off x="8696563" y="3694510"/>
            <a:ext cx="15240" cy="13811"/>
          </a:xfrm>
          <a:custGeom>
            <a:avLst/>
            <a:gdLst/>
            <a:ahLst/>
            <a:cxnLst/>
            <a:rect l="0" t="0" r="0" b="0"/>
            <a:pathLst>
              <a:path w="406400" h="368300">
                <a:moveTo>
                  <a:pt x="406400" y="0"/>
                </a:moveTo>
                <a:lnTo>
                  <a:pt x="0" y="368300"/>
                </a:lnTo>
                <a:lnTo>
                  <a:pt x="406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83" name="Freeform 6283"/>
          <p:cNvSpPr/>
          <p:nvPr/>
        </p:nvSpPr>
        <p:spPr>
          <a:xfrm rot="-5400000">
            <a:off x="8696563" y="3694510"/>
            <a:ext cx="15240" cy="13811"/>
          </a:xfrm>
          <a:custGeom>
            <a:avLst/>
            <a:gdLst/>
            <a:ahLst/>
            <a:cxnLst/>
            <a:rect l="0" t="0" r="0" b="0"/>
            <a:pathLst>
              <a:path w="406400" h="368300">
                <a:moveTo>
                  <a:pt x="406400" y="0"/>
                </a:moveTo>
                <a:lnTo>
                  <a:pt x="0" y="368300"/>
                </a:lnTo>
                <a:lnTo>
                  <a:pt x="406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84" name="Freeform 6284"/>
          <p:cNvSpPr/>
          <p:nvPr/>
        </p:nvSpPr>
        <p:spPr>
          <a:xfrm rot="-5400000">
            <a:off x="8696563" y="3694510"/>
            <a:ext cx="15240" cy="13811"/>
          </a:xfrm>
          <a:custGeom>
            <a:avLst/>
            <a:gdLst/>
            <a:ahLst/>
            <a:cxnLst/>
            <a:rect l="0" t="0" r="0" b="0"/>
            <a:pathLst>
              <a:path w="406400" h="368300">
                <a:moveTo>
                  <a:pt x="406400" y="0"/>
                </a:moveTo>
                <a:lnTo>
                  <a:pt x="0" y="368300"/>
                </a:lnTo>
                <a:lnTo>
                  <a:pt x="406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85" name="Freeform 6285"/>
          <p:cNvSpPr/>
          <p:nvPr/>
        </p:nvSpPr>
        <p:spPr>
          <a:xfrm rot="-5400000">
            <a:off x="8696563" y="3694510"/>
            <a:ext cx="15240" cy="13811"/>
          </a:xfrm>
          <a:custGeom>
            <a:avLst/>
            <a:gdLst/>
            <a:ahLst/>
            <a:cxnLst/>
            <a:rect l="0" t="0" r="0" b="0"/>
            <a:pathLst>
              <a:path w="406400" h="368300">
                <a:moveTo>
                  <a:pt x="406400" y="0"/>
                </a:moveTo>
                <a:lnTo>
                  <a:pt x="0" y="368300"/>
                </a:lnTo>
                <a:lnTo>
                  <a:pt x="406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86" name="Freeform 6286"/>
          <p:cNvSpPr/>
          <p:nvPr/>
        </p:nvSpPr>
        <p:spPr>
          <a:xfrm rot="-5400000">
            <a:off x="8696563" y="3694510"/>
            <a:ext cx="15240" cy="13811"/>
          </a:xfrm>
          <a:custGeom>
            <a:avLst/>
            <a:gdLst/>
            <a:ahLst/>
            <a:cxnLst/>
            <a:rect l="0" t="0" r="0" b="0"/>
            <a:pathLst>
              <a:path w="406400" h="368300">
                <a:moveTo>
                  <a:pt x="406400" y="0"/>
                </a:moveTo>
                <a:lnTo>
                  <a:pt x="0" y="368300"/>
                </a:lnTo>
                <a:lnTo>
                  <a:pt x="406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87" name="Freeform 6287"/>
          <p:cNvSpPr/>
          <p:nvPr/>
        </p:nvSpPr>
        <p:spPr>
          <a:xfrm rot="-5400000">
            <a:off x="8696563" y="3694510"/>
            <a:ext cx="15240" cy="13811"/>
          </a:xfrm>
          <a:custGeom>
            <a:avLst/>
            <a:gdLst/>
            <a:ahLst/>
            <a:cxnLst/>
            <a:rect l="0" t="0" r="0" b="0"/>
            <a:pathLst>
              <a:path w="406400" h="368300">
                <a:moveTo>
                  <a:pt x="406400" y="0"/>
                </a:moveTo>
                <a:lnTo>
                  <a:pt x="0" y="368300"/>
                </a:lnTo>
                <a:lnTo>
                  <a:pt x="406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88" name="Freeform 6288"/>
          <p:cNvSpPr/>
          <p:nvPr/>
        </p:nvSpPr>
        <p:spPr>
          <a:xfrm rot="-5400000">
            <a:off x="8696563" y="3694510"/>
            <a:ext cx="15240" cy="13811"/>
          </a:xfrm>
          <a:custGeom>
            <a:avLst/>
            <a:gdLst/>
            <a:ahLst/>
            <a:cxnLst/>
            <a:rect l="0" t="0" r="0" b="0"/>
            <a:pathLst>
              <a:path w="406400" h="368300">
                <a:moveTo>
                  <a:pt x="406400" y="0"/>
                </a:moveTo>
                <a:lnTo>
                  <a:pt x="0" y="368300"/>
                </a:lnTo>
                <a:lnTo>
                  <a:pt x="406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89" name="Freeform 6289"/>
          <p:cNvSpPr/>
          <p:nvPr/>
        </p:nvSpPr>
        <p:spPr>
          <a:xfrm rot="-5400000">
            <a:off x="8696325" y="3694748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0"/>
                </a:moveTo>
                <a:lnTo>
                  <a:pt x="12700" y="368300"/>
                </a:lnTo>
                <a:lnTo>
                  <a:pt x="0" y="3683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90" name="Freeform 6290"/>
          <p:cNvSpPr/>
          <p:nvPr/>
        </p:nvSpPr>
        <p:spPr>
          <a:xfrm rot="-5400000">
            <a:off x="8696325" y="3694748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0"/>
                </a:moveTo>
                <a:lnTo>
                  <a:pt x="0" y="3683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91" name="Freeform 6291"/>
          <p:cNvSpPr/>
          <p:nvPr/>
        </p:nvSpPr>
        <p:spPr>
          <a:xfrm rot="-5400000">
            <a:off x="8696325" y="3694748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0"/>
                </a:moveTo>
                <a:lnTo>
                  <a:pt x="0" y="368300"/>
                </a:ln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92" name="Freeform 6292"/>
          <p:cNvSpPr/>
          <p:nvPr/>
        </p:nvSpPr>
        <p:spPr>
          <a:xfrm rot="-5400000">
            <a:off x="8696087" y="3694986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93" name="Freeform 6293"/>
          <p:cNvSpPr/>
          <p:nvPr/>
        </p:nvSpPr>
        <p:spPr>
          <a:xfrm rot="-5400000">
            <a:off x="8696087" y="3694986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94" name="Freeform 6294"/>
          <p:cNvSpPr/>
          <p:nvPr/>
        </p:nvSpPr>
        <p:spPr>
          <a:xfrm rot="-5400000">
            <a:off x="8696087" y="3694986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95" name="Freeform 6295"/>
          <p:cNvSpPr/>
          <p:nvPr/>
        </p:nvSpPr>
        <p:spPr>
          <a:xfrm rot="-5400000">
            <a:off x="8696087" y="3694986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96" name="Freeform 6296"/>
          <p:cNvSpPr/>
          <p:nvPr/>
        </p:nvSpPr>
        <p:spPr>
          <a:xfrm rot="-5400000">
            <a:off x="8696087" y="3694986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97" name="Freeform 6297"/>
          <p:cNvSpPr/>
          <p:nvPr/>
        </p:nvSpPr>
        <p:spPr>
          <a:xfrm rot="-5400000">
            <a:off x="8696087" y="3694986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98" name="Freeform 6298"/>
          <p:cNvSpPr/>
          <p:nvPr/>
        </p:nvSpPr>
        <p:spPr>
          <a:xfrm rot="-5400000">
            <a:off x="8696087" y="3694986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99" name="Freeform 6299"/>
          <p:cNvSpPr/>
          <p:nvPr/>
        </p:nvSpPr>
        <p:spPr>
          <a:xfrm rot="-5400000">
            <a:off x="8696087" y="3694986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00" name="Freeform 6300"/>
          <p:cNvSpPr/>
          <p:nvPr/>
        </p:nvSpPr>
        <p:spPr>
          <a:xfrm rot="-5400000">
            <a:off x="8696087" y="3694986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01" name="Freeform 6301"/>
          <p:cNvSpPr/>
          <p:nvPr/>
        </p:nvSpPr>
        <p:spPr>
          <a:xfrm rot="-5400000">
            <a:off x="8696087" y="3694986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02" name="Freeform 6302"/>
          <p:cNvSpPr/>
          <p:nvPr/>
        </p:nvSpPr>
        <p:spPr>
          <a:xfrm rot="-5400000">
            <a:off x="8696087" y="3694986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0"/>
                </a:moveTo>
                <a:lnTo>
                  <a:pt x="0" y="3556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03" name="Freeform 6303"/>
          <p:cNvSpPr/>
          <p:nvPr/>
        </p:nvSpPr>
        <p:spPr>
          <a:xfrm rot="-5400000">
            <a:off x="8696325" y="3694748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0"/>
                </a:moveTo>
                <a:lnTo>
                  <a:pt x="0" y="355600"/>
                </a:lnTo>
                <a:lnTo>
                  <a:pt x="0" y="3683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04" name="Freeform 6304"/>
          <p:cNvSpPr/>
          <p:nvPr/>
        </p:nvSpPr>
        <p:spPr>
          <a:xfrm rot="-5400000">
            <a:off x="8696325" y="3694748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0"/>
                </a:moveTo>
                <a:lnTo>
                  <a:pt x="0" y="3683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05" name="Freeform 6305"/>
          <p:cNvSpPr/>
          <p:nvPr/>
        </p:nvSpPr>
        <p:spPr>
          <a:xfrm rot="-5400000">
            <a:off x="8696325" y="3694748"/>
            <a:ext cx="15716" cy="13811"/>
          </a:xfrm>
          <a:custGeom>
            <a:avLst/>
            <a:gdLst/>
            <a:ahLst/>
            <a:cxnLst/>
            <a:rect l="0" t="0" r="0" b="0"/>
            <a:pathLst>
              <a:path w="419100" h="368300">
                <a:moveTo>
                  <a:pt x="419100" y="0"/>
                </a:moveTo>
                <a:lnTo>
                  <a:pt x="0" y="368300"/>
                </a:lnTo>
                <a:lnTo>
                  <a:pt x="12700" y="3683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06" name="Freeform 6306"/>
          <p:cNvSpPr/>
          <p:nvPr/>
        </p:nvSpPr>
        <p:spPr>
          <a:xfrm rot="-5400000">
            <a:off x="8696563" y="3694510"/>
            <a:ext cx="15240" cy="13811"/>
          </a:xfrm>
          <a:custGeom>
            <a:avLst/>
            <a:gdLst/>
            <a:ahLst/>
            <a:cxnLst/>
            <a:rect l="0" t="0" r="0" b="0"/>
            <a:pathLst>
              <a:path w="406400" h="368300">
                <a:moveTo>
                  <a:pt x="406400" y="0"/>
                </a:moveTo>
                <a:lnTo>
                  <a:pt x="0" y="368300"/>
                </a:lnTo>
                <a:lnTo>
                  <a:pt x="406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07" name="Freeform 6307"/>
          <p:cNvSpPr/>
          <p:nvPr/>
        </p:nvSpPr>
        <p:spPr>
          <a:xfrm rot="-5400000">
            <a:off x="8696563" y="3694510"/>
            <a:ext cx="15240" cy="13811"/>
          </a:xfrm>
          <a:custGeom>
            <a:avLst/>
            <a:gdLst/>
            <a:ahLst/>
            <a:cxnLst/>
            <a:rect l="0" t="0" r="0" b="0"/>
            <a:pathLst>
              <a:path w="406400" h="368300">
                <a:moveTo>
                  <a:pt x="406400" y="0"/>
                </a:moveTo>
                <a:lnTo>
                  <a:pt x="0" y="368300"/>
                </a:lnTo>
                <a:lnTo>
                  <a:pt x="406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08" name="Freeform 6308"/>
          <p:cNvSpPr/>
          <p:nvPr/>
        </p:nvSpPr>
        <p:spPr>
          <a:xfrm rot="-5400000">
            <a:off x="8696563" y="3694510"/>
            <a:ext cx="15240" cy="13811"/>
          </a:xfrm>
          <a:custGeom>
            <a:avLst/>
            <a:gdLst/>
            <a:ahLst/>
            <a:cxnLst/>
            <a:rect l="0" t="0" r="0" b="0"/>
            <a:pathLst>
              <a:path w="406400" h="368300">
                <a:moveTo>
                  <a:pt x="406400" y="0"/>
                </a:moveTo>
                <a:lnTo>
                  <a:pt x="0" y="368300"/>
                </a:lnTo>
                <a:lnTo>
                  <a:pt x="406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09" name="Freeform 6309"/>
          <p:cNvSpPr/>
          <p:nvPr/>
        </p:nvSpPr>
        <p:spPr>
          <a:xfrm rot="-5400000">
            <a:off x="8711804" y="3680699"/>
            <a:ext cx="15716" cy="14287"/>
          </a:xfrm>
          <a:custGeom>
            <a:avLst/>
            <a:gdLst/>
            <a:ahLst/>
            <a:cxnLst/>
            <a:rect l="0" t="0" r="0" b="0"/>
            <a:pathLst>
              <a:path w="419100" h="381000">
                <a:moveTo>
                  <a:pt x="419100" y="0"/>
                </a:moveTo>
                <a:lnTo>
                  <a:pt x="419100" y="12700"/>
                </a:lnTo>
                <a:lnTo>
                  <a:pt x="12700" y="381000"/>
                </a:lnTo>
                <a:lnTo>
                  <a:pt x="0" y="368300"/>
                </a:lnTo>
                <a:lnTo>
                  <a:pt x="41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10" name="Freeform 6310"/>
          <p:cNvSpPr/>
          <p:nvPr/>
        </p:nvSpPr>
        <p:spPr>
          <a:xfrm rot="-5400000">
            <a:off x="8680847" y="3585925"/>
            <a:ext cx="5715" cy="20478"/>
          </a:xfrm>
          <a:custGeom>
            <a:avLst/>
            <a:gdLst/>
            <a:ahLst/>
            <a:cxnLst/>
            <a:rect l="0" t="0" r="0" b="0"/>
            <a:pathLst>
              <a:path w="152400" h="546100">
                <a:moveTo>
                  <a:pt x="38100" y="406400"/>
                </a:moveTo>
                <a:lnTo>
                  <a:pt x="63500" y="292100"/>
                </a:lnTo>
                <a:lnTo>
                  <a:pt x="152400" y="12700"/>
                </a:lnTo>
                <a:lnTo>
                  <a:pt x="152400" y="0"/>
                </a:lnTo>
                <a:lnTo>
                  <a:pt x="152400" y="12700"/>
                </a:lnTo>
                <a:lnTo>
                  <a:pt x="139700" y="12700"/>
                </a:lnTo>
                <a:lnTo>
                  <a:pt x="38100" y="406400"/>
                </a:lnTo>
                <a:lnTo>
                  <a:pt x="63500" y="292100"/>
                </a:lnTo>
                <a:lnTo>
                  <a:pt x="25400" y="457200"/>
                </a:lnTo>
                <a:lnTo>
                  <a:pt x="12700" y="495300"/>
                </a:lnTo>
                <a:lnTo>
                  <a:pt x="0" y="546100"/>
                </a:lnTo>
                <a:lnTo>
                  <a:pt x="38100" y="406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11" name="Freeform 6311"/>
          <p:cNvSpPr/>
          <p:nvPr/>
        </p:nvSpPr>
        <p:spPr>
          <a:xfrm rot="-5400000">
            <a:off x="8675608" y="3605928"/>
            <a:ext cx="5715" cy="20478"/>
          </a:xfrm>
          <a:custGeom>
            <a:avLst/>
            <a:gdLst/>
            <a:ahLst/>
            <a:cxnLst/>
            <a:rect l="0" t="0" r="0" b="0"/>
            <a:pathLst>
              <a:path w="152400" h="546100">
                <a:moveTo>
                  <a:pt x="38100" y="406400"/>
                </a:moveTo>
                <a:lnTo>
                  <a:pt x="63500" y="292100"/>
                </a:lnTo>
                <a:lnTo>
                  <a:pt x="25400" y="444500"/>
                </a:lnTo>
                <a:lnTo>
                  <a:pt x="12700" y="482600"/>
                </a:lnTo>
                <a:lnTo>
                  <a:pt x="0" y="546100"/>
                </a:lnTo>
                <a:lnTo>
                  <a:pt x="0" y="533400"/>
                </a:lnTo>
                <a:lnTo>
                  <a:pt x="38100" y="406400"/>
                </a:lnTo>
                <a:lnTo>
                  <a:pt x="63500" y="292100"/>
                </a:lnTo>
                <a:lnTo>
                  <a:pt x="152400" y="0"/>
                </a:lnTo>
                <a:lnTo>
                  <a:pt x="38100" y="406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12" name="Freeform 6312"/>
          <p:cNvSpPr/>
          <p:nvPr/>
        </p:nvSpPr>
        <p:spPr>
          <a:xfrm rot="-5400000">
            <a:off x="8661797" y="3600689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520700" y="152400"/>
                </a:moveTo>
                <a:lnTo>
                  <a:pt x="0" y="0"/>
                </a:lnTo>
                <a:lnTo>
                  <a:pt x="5207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13" name="Freeform 6313"/>
          <p:cNvSpPr/>
          <p:nvPr/>
        </p:nvSpPr>
        <p:spPr>
          <a:xfrm rot="-5400000">
            <a:off x="8661797" y="3600689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520700" y="152400"/>
                </a:moveTo>
                <a:lnTo>
                  <a:pt x="0" y="0"/>
                </a:lnTo>
                <a:lnTo>
                  <a:pt x="5207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14" name="Freeform 6314"/>
          <p:cNvSpPr/>
          <p:nvPr/>
        </p:nvSpPr>
        <p:spPr>
          <a:xfrm rot="-5400000">
            <a:off x="8661797" y="3600689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520700" y="152400"/>
                </a:moveTo>
                <a:lnTo>
                  <a:pt x="0" y="0"/>
                </a:lnTo>
                <a:lnTo>
                  <a:pt x="5207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15" name="Freeform 6315"/>
          <p:cNvSpPr/>
          <p:nvPr/>
        </p:nvSpPr>
        <p:spPr>
          <a:xfrm rot="-5400000">
            <a:off x="8661797" y="3600689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520700" y="139700"/>
                </a:moveTo>
                <a:lnTo>
                  <a:pt x="520700" y="152400"/>
                </a:lnTo>
                <a:lnTo>
                  <a:pt x="0" y="0"/>
                </a:lnTo>
                <a:lnTo>
                  <a:pt x="5207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16" name="Freeform 6316"/>
          <p:cNvSpPr/>
          <p:nvPr/>
        </p:nvSpPr>
        <p:spPr>
          <a:xfrm rot="-5400000">
            <a:off x="8661559" y="3600927"/>
            <a:ext cx="19526" cy="5238"/>
          </a:xfrm>
          <a:custGeom>
            <a:avLst/>
            <a:gdLst/>
            <a:ahLst/>
            <a:cxnLst/>
            <a:rect l="0" t="0" r="0" b="0"/>
            <a:pathLst>
              <a:path w="520700" h="139700">
                <a:moveTo>
                  <a:pt x="520700" y="139700"/>
                </a:moveTo>
                <a:lnTo>
                  <a:pt x="0" y="0"/>
                </a:lnTo>
                <a:lnTo>
                  <a:pt x="5207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17" name="Freeform 6317"/>
          <p:cNvSpPr/>
          <p:nvPr/>
        </p:nvSpPr>
        <p:spPr>
          <a:xfrm rot="-5400000">
            <a:off x="8661559" y="3600927"/>
            <a:ext cx="19526" cy="5238"/>
          </a:xfrm>
          <a:custGeom>
            <a:avLst/>
            <a:gdLst/>
            <a:ahLst/>
            <a:cxnLst/>
            <a:rect l="0" t="0" r="0" b="0"/>
            <a:pathLst>
              <a:path w="520700" h="139700">
                <a:moveTo>
                  <a:pt x="520700" y="139700"/>
                </a:moveTo>
                <a:lnTo>
                  <a:pt x="0" y="0"/>
                </a:lnTo>
                <a:lnTo>
                  <a:pt x="5207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18" name="Freeform 6318"/>
          <p:cNvSpPr/>
          <p:nvPr/>
        </p:nvSpPr>
        <p:spPr>
          <a:xfrm rot="-5400000">
            <a:off x="8661559" y="3600927"/>
            <a:ext cx="19526" cy="5238"/>
          </a:xfrm>
          <a:custGeom>
            <a:avLst/>
            <a:gdLst/>
            <a:ahLst/>
            <a:cxnLst/>
            <a:rect l="0" t="0" r="0" b="0"/>
            <a:pathLst>
              <a:path w="520700" h="139700">
                <a:moveTo>
                  <a:pt x="520700" y="139700"/>
                </a:moveTo>
                <a:lnTo>
                  <a:pt x="0" y="0"/>
                </a:lnTo>
                <a:lnTo>
                  <a:pt x="5207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19" name="Freeform 6319"/>
          <p:cNvSpPr/>
          <p:nvPr/>
        </p:nvSpPr>
        <p:spPr>
          <a:xfrm rot="-5400000">
            <a:off x="8661559" y="3600927"/>
            <a:ext cx="19526" cy="5238"/>
          </a:xfrm>
          <a:custGeom>
            <a:avLst/>
            <a:gdLst/>
            <a:ahLst/>
            <a:cxnLst/>
            <a:rect l="0" t="0" r="0" b="0"/>
            <a:pathLst>
              <a:path w="520700" h="139700">
                <a:moveTo>
                  <a:pt x="520700" y="139700"/>
                </a:moveTo>
                <a:lnTo>
                  <a:pt x="0" y="0"/>
                </a:lnTo>
                <a:lnTo>
                  <a:pt x="5207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20" name="Freeform 6320"/>
          <p:cNvSpPr/>
          <p:nvPr/>
        </p:nvSpPr>
        <p:spPr>
          <a:xfrm rot="-5400000">
            <a:off x="8661321" y="3600689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520700" y="152400"/>
                </a:moveTo>
                <a:lnTo>
                  <a:pt x="0" y="12700"/>
                </a:lnTo>
                <a:lnTo>
                  <a:pt x="0" y="0"/>
                </a:lnTo>
                <a:lnTo>
                  <a:pt x="5207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21" name="Freeform 6321"/>
          <p:cNvSpPr/>
          <p:nvPr/>
        </p:nvSpPr>
        <p:spPr>
          <a:xfrm rot="-5400000">
            <a:off x="8661321" y="3600689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520700" y="152400"/>
                </a:moveTo>
                <a:lnTo>
                  <a:pt x="0" y="0"/>
                </a:lnTo>
                <a:lnTo>
                  <a:pt x="5207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22" name="Freeform 6322"/>
          <p:cNvSpPr/>
          <p:nvPr/>
        </p:nvSpPr>
        <p:spPr>
          <a:xfrm rot="-5400000">
            <a:off x="8661321" y="3600689"/>
            <a:ext cx="19526" cy="5715"/>
          </a:xfrm>
          <a:custGeom>
            <a:avLst/>
            <a:gdLst/>
            <a:ahLst/>
            <a:cxnLst/>
            <a:rect l="0" t="0" r="0" b="0"/>
            <a:pathLst>
              <a:path w="520700" h="152400">
                <a:moveTo>
                  <a:pt x="520700" y="152400"/>
                </a:moveTo>
                <a:lnTo>
                  <a:pt x="0" y="0"/>
                </a:lnTo>
                <a:lnTo>
                  <a:pt x="5207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23" name="Freeform 6323"/>
          <p:cNvSpPr/>
          <p:nvPr/>
        </p:nvSpPr>
        <p:spPr>
          <a:xfrm rot="-5400000">
            <a:off x="8661083" y="3600451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533400" y="152400"/>
                </a:moveTo>
                <a:lnTo>
                  <a:pt x="520700" y="152400"/>
                </a:lnTo>
                <a:lnTo>
                  <a:pt x="0" y="0"/>
                </a:lnTo>
                <a:lnTo>
                  <a:pt x="5334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24" name="Freeform 6324"/>
          <p:cNvSpPr/>
          <p:nvPr/>
        </p:nvSpPr>
        <p:spPr>
          <a:xfrm rot="-5400000">
            <a:off x="8661083" y="3600451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533400" y="152400"/>
                </a:moveTo>
                <a:lnTo>
                  <a:pt x="0" y="0"/>
                </a:lnTo>
                <a:lnTo>
                  <a:pt x="5334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25" name="Freeform 6325"/>
          <p:cNvSpPr/>
          <p:nvPr/>
        </p:nvSpPr>
        <p:spPr>
          <a:xfrm rot="-5400000">
            <a:off x="8661083" y="3600451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533400" y="152400"/>
                </a:moveTo>
                <a:lnTo>
                  <a:pt x="0" y="0"/>
                </a:lnTo>
                <a:lnTo>
                  <a:pt x="5334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26" name="Freeform 6326"/>
          <p:cNvSpPr/>
          <p:nvPr/>
        </p:nvSpPr>
        <p:spPr>
          <a:xfrm rot="-5400000">
            <a:off x="8661083" y="3600451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533400" y="152400"/>
                </a:moveTo>
                <a:lnTo>
                  <a:pt x="0" y="0"/>
                </a:lnTo>
                <a:lnTo>
                  <a:pt x="5334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27" name="Freeform 6327"/>
          <p:cNvSpPr/>
          <p:nvPr/>
        </p:nvSpPr>
        <p:spPr>
          <a:xfrm rot="-5400000">
            <a:off x="8661083" y="3600451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533400" y="152400"/>
                </a:moveTo>
                <a:lnTo>
                  <a:pt x="0" y="0"/>
                </a:lnTo>
                <a:lnTo>
                  <a:pt x="5334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28" name="Freeform 6328"/>
          <p:cNvSpPr/>
          <p:nvPr/>
        </p:nvSpPr>
        <p:spPr>
          <a:xfrm rot="-5400000">
            <a:off x="8661083" y="3600451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533400" y="152400"/>
                </a:moveTo>
                <a:lnTo>
                  <a:pt x="0" y="0"/>
                </a:lnTo>
                <a:lnTo>
                  <a:pt x="5334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29" name="Freeform 6329"/>
          <p:cNvSpPr/>
          <p:nvPr/>
        </p:nvSpPr>
        <p:spPr>
          <a:xfrm rot="-5400000">
            <a:off x="8661083" y="3600451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533400" y="152400"/>
                </a:moveTo>
                <a:lnTo>
                  <a:pt x="0" y="0"/>
                </a:lnTo>
                <a:lnTo>
                  <a:pt x="5334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30" name="Freeform 6330"/>
          <p:cNvSpPr/>
          <p:nvPr/>
        </p:nvSpPr>
        <p:spPr>
          <a:xfrm rot="-5400000">
            <a:off x="8661083" y="3600451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533400" y="152400"/>
                </a:moveTo>
                <a:lnTo>
                  <a:pt x="0" y="0"/>
                </a:lnTo>
                <a:lnTo>
                  <a:pt x="5334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31" name="Freeform 6331"/>
          <p:cNvSpPr/>
          <p:nvPr/>
        </p:nvSpPr>
        <p:spPr>
          <a:xfrm rot="-5400000">
            <a:off x="8661083" y="3600451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533400" y="152400"/>
                </a:moveTo>
                <a:lnTo>
                  <a:pt x="0" y="0"/>
                </a:lnTo>
                <a:lnTo>
                  <a:pt x="5334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32" name="Freeform 6332"/>
          <p:cNvSpPr/>
          <p:nvPr/>
        </p:nvSpPr>
        <p:spPr>
          <a:xfrm rot="-5400000">
            <a:off x="8661083" y="3600451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533400" y="152400"/>
                </a:moveTo>
                <a:lnTo>
                  <a:pt x="0" y="0"/>
                </a:lnTo>
                <a:lnTo>
                  <a:pt x="5334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33" name="Freeform 6333"/>
          <p:cNvSpPr/>
          <p:nvPr/>
        </p:nvSpPr>
        <p:spPr>
          <a:xfrm rot="-5400000">
            <a:off x="8661083" y="3600451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533400" y="139700"/>
                </a:moveTo>
                <a:lnTo>
                  <a:pt x="533400" y="152400"/>
                </a:lnTo>
                <a:lnTo>
                  <a:pt x="0" y="0"/>
                </a:lnTo>
                <a:lnTo>
                  <a:pt x="5334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34" name="Freeform 6334"/>
          <p:cNvSpPr/>
          <p:nvPr/>
        </p:nvSpPr>
        <p:spPr>
          <a:xfrm rot="-5400000">
            <a:off x="8660845" y="3600689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533400" y="139700"/>
                </a:moveTo>
                <a:lnTo>
                  <a:pt x="0" y="0"/>
                </a:lnTo>
                <a:lnTo>
                  <a:pt x="5334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35" name="Freeform 6335"/>
          <p:cNvSpPr/>
          <p:nvPr/>
        </p:nvSpPr>
        <p:spPr>
          <a:xfrm rot="-5400000">
            <a:off x="8660845" y="3600689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533400" y="139700"/>
                </a:moveTo>
                <a:lnTo>
                  <a:pt x="0" y="0"/>
                </a:lnTo>
                <a:lnTo>
                  <a:pt x="5334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36" name="Freeform 6336"/>
          <p:cNvSpPr/>
          <p:nvPr/>
        </p:nvSpPr>
        <p:spPr>
          <a:xfrm rot="-5400000">
            <a:off x="8660845" y="3600689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533400" y="139700"/>
                </a:moveTo>
                <a:lnTo>
                  <a:pt x="0" y="0"/>
                </a:lnTo>
                <a:lnTo>
                  <a:pt x="5334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37" name="Freeform 6337"/>
          <p:cNvSpPr/>
          <p:nvPr/>
        </p:nvSpPr>
        <p:spPr>
          <a:xfrm rot="-5400000">
            <a:off x="8660845" y="3600689"/>
            <a:ext cx="20002" cy="5238"/>
          </a:xfrm>
          <a:custGeom>
            <a:avLst/>
            <a:gdLst/>
            <a:ahLst/>
            <a:cxnLst/>
            <a:rect l="0" t="0" r="0" b="0"/>
            <a:pathLst>
              <a:path w="533400" h="139700">
                <a:moveTo>
                  <a:pt x="533400" y="139700"/>
                </a:moveTo>
                <a:lnTo>
                  <a:pt x="0" y="0"/>
                </a:lnTo>
                <a:lnTo>
                  <a:pt x="5334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38" name="Freeform 6338"/>
          <p:cNvSpPr/>
          <p:nvPr/>
        </p:nvSpPr>
        <p:spPr>
          <a:xfrm rot="-5400000">
            <a:off x="8661083" y="3600451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533400" y="152400"/>
                </a:moveTo>
                <a:lnTo>
                  <a:pt x="533400" y="139700"/>
                </a:lnTo>
                <a:lnTo>
                  <a:pt x="0" y="0"/>
                </a:lnTo>
                <a:lnTo>
                  <a:pt x="5334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39" name="Freeform 6339"/>
          <p:cNvSpPr/>
          <p:nvPr/>
        </p:nvSpPr>
        <p:spPr>
          <a:xfrm rot="-5400000">
            <a:off x="8661083" y="3600451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533400" y="152400"/>
                </a:moveTo>
                <a:lnTo>
                  <a:pt x="0" y="0"/>
                </a:lnTo>
                <a:lnTo>
                  <a:pt x="5334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40" name="Freeform 6340"/>
          <p:cNvSpPr/>
          <p:nvPr/>
        </p:nvSpPr>
        <p:spPr>
          <a:xfrm rot="-5400000">
            <a:off x="8661083" y="3600451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533400" y="152400"/>
                </a:moveTo>
                <a:lnTo>
                  <a:pt x="0" y="0"/>
                </a:lnTo>
                <a:lnTo>
                  <a:pt x="5334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41" name="Freeform 6341"/>
          <p:cNvSpPr/>
          <p:nvPr/>
        </p:nvSpPr>
        <p:spPr>
          <a:xfrm rot="-5400000">
            <a:off x="8661083" y="3600451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533400" y="152400"/>
                </a:moveTo>
                <a:lnTo>
                  <a:pt x="0" y="0"/>
                </a:lnTo>
                <a:lnTo>
                  <a:pt x="5334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42" name="Freeform 6342"/>
          <p:cNvSpPr/>
          <p:nvPr/>
        </p:nvSpPr>
        <p:spPr>
          <a:xfrm rot="-5400000">
            <a:off x="8661083" y="3600451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533400" y="152400"/>
                </a:moveTo>
                <a:lnTo>
                  <a:pt x="0" y="0"/>
                </a:lnTo>
                <a:lnTo>
                  <a:pt x="5334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43" name="Freeform 6343"/>
          <p:cNvSpPr/>
          <p:nvPr/>
        </p:nvSpPr>
        <p:spPr>
          <a:xfrm rot="-5400000">
            <a:off x="8661083" y="3600451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533400" y="152400"/>
                </a:moveTo>
                <a:lnTo>
                  <a:pt x="0" y="0"/>
                </a:lnTo>
                <a:lnTo>
                  <a:pt x="5334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44" name="Freeform 6344"/>
          <p:cNvSpPr/>
          <p:nvPr/>
        </p:nvSpPr>
        <p:spPr>
          <a:xfrm rot="-5400000">
            <a:off x="8661083" y="3600451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533400" y="152400"/>
                </a:moveTo>
                <a:lnTo>
                  <a:pt x="0" y="0"/>
                </a:lnTo>
                <a:lnTo>
                  <a:pt x="5334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45" name="Freeform 6345"/>
          <p:cNvSpPr/>
          <p:nvPr/>
        </p:nvSpPr>
        <p:spPr>
          <a:xfrm rot="-5400000">
            <a:off x="8661083" y="3600451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533400" y="152400"/>
                </a:moveTo>
                <a:lnTo>
                  <a:pt x="0" y="0"/>
                </a:lnTo>
                <a:lnTo>
                  <a:pt x="5334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46" name="Freeform 6346"/>
          <p:cNvSpPr/>
          <p:nvPr/>
        </p:nvSpPr>
        <p:spPr>
          <a:xfrm rot="-5400000">
            <a:off x="8661083" y="3600451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533400" y="152400"/>
                </a:moveTo>
                <a:lnTo>
                  <a:pt x="0" y="0"/>
                </a:lnTo>
                <a:lnTo>
                  <a:pt x="5334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47" name="Freeform 6347"/>
          <p:cNvSpPr/>
          <p:nvPr/>
        </p:nvSpPr>
        <p:spPr>
          <a:xfrm rot="-5400000">
            <a:off x="8661083" y="3600451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533400" y="152400"/>
                </a:moveTo>
                <a:lnTo>
                  <a:pt x="0" y="0"/>
                </a:lnTo>
                <a:lnTo>
                  <a:pt x="5334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48" name="Freeform 6348"/>
          <p:cNvSpPr/>
          <p:nvPr/>
        </p:nvSpPr>
        <p:spPr>
          <a:xfrm rot="-5400000">
            <a:off x="8681086" y="3606166"/>
            <a:ext cx="20002" cy="5715"/>
          </a:xfrm>
          <a:custGeom>
            <a:avLst/>
            <a:gdLst/>
            <a:ahLst/>
            <a:cxnLst/>
            <a:rect l="0" t="0" r="0" b="0"/>
            <a:pathLst>
              <a:path w="533400" h="152400">
                <a:moveTo>
                  <a:pt x="533400" y="152400"/>
                </a:moveTo>
                <a:lnTo>
                  <a:pt x="0" y="12700"/>
                </a:lnTo>
                <a:lnTo>
                  <a:pt x="0" y="0"/>
                </a:lnTo>
                <a:lnTo>
                  <a:pt x="5334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49" name="Freeform 6349"/>
          <p:cNvSpPr/>
          <p:nvPr/>
        </p:nvSpPr>
        <p:spPr>
          <a:xfrm rot="-5400000">
            <a:off x="8705374" y="3714275"/>
            <a:ext cx="17145" cy="8572"/>
          </a:xfrm>
          <a:custGeom>
            <a:avLst/>
            <a:gdLst/>
            <a:ahLst/>
            <a:cxnLst/>
            <a:rect l="0" t="0" r="0" b="0"/>
            <a:pathLst>
              <a:path w="457200" h="228600">
                <a:moveTo>
                  <a:pt x="355600" y="177800"/>
                </a:moveTo>
                <a:lnTo>
                  <a:pt x="203200" y="101600"/>
                </a:lnTo>
                <a:lnTo>
                  <a:pt x="0" y="0"/>
                </a:lnTo>
                <a:lnTo>
                  <a:pt x="12700" y="0"/>
                </a:lnTo>
                <a:lnTo>
                  <a:pt x="355600" y="177800"/>
                </a:lnTo>
                <a:lnTo>
                  <a:pt x="203200" y="101600"/>
                </a:lnTo>
                <a:lnTo>
                  <a:pt x="330200" y="165100"/>
                </a:lnTo>
                <a:lnTo>
                  <a:pt x="368300" y="177800"/>
                </a:lnTo>
                <a:lnTo>
                  <a:pt x="457200" y="228600"/>
                </a:lnTo>
                <a:lnTo>
                  <a:pt x="355600" y="177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0" name="Freeform 6350"/>
          <p:cNvSpPr/>
          <p:nvPr/>
        </p:nvSpPr>
        <p:spPr>
          <a:xfrm rot="-5400000">
            <a:off x="8723472" y="3723800"/>
            <a:ext cx="17145" cy="8572"/>
          </a:xfrm>
          <a:custGeom>
            <a:avLst/>
            <a:gdLst/>
            <a:ahLst/>
            <a:cxnLst/>
            <a:rect l="0" t="0" r="0" b="0"/>
            <a:pathLst>
              <a:path w="457200" h="228600">
                <a:moveTo>
                  <a:pt x="355600" y="177800"/>
                </a:moveTo>
                <a:lnTo>
                  <a:pt x="215900" y="101600"/>
                </a:lnTo>
                <a:lnTo>
                  <a:pt x="330200" y="165100"/>
                </a:lnTo>
                <a:lnTo>
                  <a:pt x="368300" y="190500"/>
                </a:lnTo>
                <a:lnTo>
                  <a:pt x="457200" y="228600"/>
                </a:lnTo>
                <a:lnTo>
                  <a:pt x="355600" y="177800"/>
                </a:lnTo>
                <a:lnTo>
                  <a:pt x="215900" y="101600"/>
                </a:lnTo>
                <a:lnTo>
                  <a:pt x="0" y="0"/>
                </a:lnTo>
                <a:lnTo>
                  <a:pt x="12700" y="0"/>
                </a:lnTo>
                <a:lnTo>
                  <a:pt x="12700" y="12700"/>
                </a:lnTo>
                <a:lnTo>
                  <a:pt x="355600" y="177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1" name="Freeform 6351"/>
          <p:cNvSpPr/>
          <p:nvPr/>
        </p:nvSpPr>
        <p:spPr>
          <a:xfrm rot="-5400000">
            <a:off x="8714184" y="3721657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2" name="Freeform 6352"/>
          <p:cNvSpPr/>
          <p:nvPr/>
        </p:nvSpPr>
        <p:spPr>
          <a:xfrm rot="-5400000">
            <a:off x="8714184" y="3721657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3" name="Freeform 6353"/>
          <p:cNvSpPr/>
          <p:nvPr/>
        </p:nvSpPr>
        <p:spPr>
          <a:xfrm rot="-5400000">
            <a:off x="8714184" y="3721657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41300" y="0"/>
                </a:moveTo>
                <a:lnTo>
                  <a:pt x="254000" y="0"/>
                </a:lnTo>
                <a:lnTo>
                  <a:pt x="0" y="495300"/>
                </a:lnTo>
                <a:lnTo>
                  <a:pt x="241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4" name="Freeform 6354"/>
          <p:cNvSpPr/>
          <p:nvPr/>
        </p:nvSpPr>
        <p:spPr>
          <a:xfrm rot="-5400000">
            <a:off x="8714423" y="3721895"/>
            <a:ext cx="9048" cy="18573"/>
          </a:xfrm>
          <a:custGeom>
            <a:avLst/>
            <a:gdLst/>
            <a:ahLst/>
            <a:cxnLst/>
            <a:rect l="0" t="0" r="0" b="0"/>
            <a:pathLst>
              <a:path w="241300" h="495300">
                <a:moveTo>
                  <a:pt x="241300" y="0"/>
                </a:moveTo>
                <a:lnTo>
                  <a:pt x="0" y="495300"/>
                </a:lnTo>
                <a:lnTo>
                  <a:pt x="241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5" name="Freeform 6355"/>
          <p:cNvSpPr/>
          <p:nvPr/>
        </p:nvSpPr>
        <p:spPr>
          <a:xfrm rot="-5400000">
            <a:off x="8714184" y="3722133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12700" y="495300"/>
                </a:ln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6" name="Freeform 6356"/>
          <p:cNvSpPr/>
          <p:nvPr/>
        </p:nvSpPr>
        <p:spPr>
          <a:xfrm rot="-5400000">
            <a:off x="8714184" y="3722133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7" name="Freeform 6357"/>
          <p:cNvSpPr/>
          <p:nvPr/>
        </p:nvSpPr>
        <p:spPr>
          <a:xfrm rot="-5400000">
            <a:off x="8714184" y="3722133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8" name="Freeform 6358"/>
          <p:cNvSpPr/>
          <p:nvPr/>
        </p:nvSpPr>
        <p:spPr>
          <a:xfrm rot="-5400000">
            <a:off x="8714184" y="3722133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9" name="Freeform 6359"/>
          <p:cNvSpPr/>
          <p:nvPr/>
        </p:nvSpPr>
        <p:spPr>
          <a:xfrm rot="-5400000">
            <a:off x="8714184" y="3722133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60" name="Freeform 6360"/>
          <p:cNvSpPr/>
          <p:nvPr/>
        </p:nvSpPr>
        <p:spPr>
          <a:xfrm rot="-5400000">
            <a:off x="8714184" y="3722133"/>
            <a:ext cx="9525" cy="18573"/>
          </a:xfrm>
          <a:custGeom>
            <a:avLst/>
            <a:gdLst/>
            <a:ahLst/>
            <a:cxnLst/>
            <a:rect l="0" t="0" r="0" b="0"/>
            <a:pathLst>
              <a:path w="254000" h="495300">
                <a:moveTo>
                  <a:pt x="254000" y="0"/>
                </a:moveTo>
                <a:lnTo>
                  <a:pt x="0" y="495300"/>
                </a:ln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61" name="Freeform 6361"/>
          <p:cNvSpPr/>
          <p:nvPr/>
        </p:nvSpPr>
        <p:spPr>
          <a:xfrm rot="-5400000">
            <a:off x="8713946" y="3722371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62" name="Freeform 6362"/>
          <p:cNvSpPr/>
          <p:nvPr/>
        </p:nvSpPr>
        <p:spPr>
          <a:xfrm rot="-5400000">
            <a:off x="8713946" y="3722371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63" name="Freeform 6363"/>
          <p:cNvSpPr/>
          <p:nvPr/>
        </p:nvSpPr>
        <p:spPr>
          <a:xfrm rot="-5400000">
            <a:off x="8713946" y="3722371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64" name="Freeform 6364"/>
          <p:cNvSpPr/>
          <p:nvPr/>
        </p:nvSpPr>
        <p:spPr>
          <a:xfrm rot="-5400000">
            <a:off x="8713946" y="3722371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65" name="Freeform 6365"/>
          <p:cNvSpPr/>
          <p:nvPr/>
        </p:nvSpPr>
        <p:spPr>
          <a:xfrm rot="-5400000">
            <a:off x="8713946" y="3722371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66" name="Freeform 6366"/>
          <p:cNvSpPr/>
          <p:nvPr/>
        </p:nvSpPr>
        <p:spPr>
          <a:xfrm rot="-5400000">
            <a:off x="8713946" y="3722371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67" name="Freeform 6367"/>
          <p:cNvSpPr/>
          <p:nvPr/>
        </p:nvSpPr>
        <p:spPr>
          <a:xfrm rot="-5400000">
            <a:off x="8713946" y="3722371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68" name="Freeform 6368"/>
          <p:cNvSpPr/>
          <p:nvPr/>
        </p:nvSpPr>
        <p:spPr>
          <a:xfrm rot="-5400000">
            <a:off x="8713946" y="3722371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69" name="Freeform 6369"/>
          <p:cNvSpPr/>
          <p:nvPr/>
        </p:nvSpPr>
        <p:spPr>
          <a:xfrm rot="-5400000">
            <a:off x="8713946" y="3722371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70" name="Freeform 6370"/>
          <p:cNvSpPr/>
          <p:nvPr/>
        </p:nvSpPr>
        <p:spPr>
          <a:xfrm rot="-5400000">
            <a:off x="8713946" y="3722371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41300" y="0"/>
                </a:moveTo>
                <a:lnTo>
                  <a:pt x="254000" y="0"/>
                </a:lnTo>
                <a:lnTo>
                  <a:pt x="0" y="482600"/>
                </a:lnTo>
                <a:lnTo>
                  <a:pt x="241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71" name="Freeform 6371"/>
          <p:cNvSpPr/>
          <p:nvPr/>
        </p:nvSpPr>
        <p:spPr>
          <a:xfrm rot="-5400000">
            <a:off x="8714184" y="3722609"/>
            <a:ext cx="9048" cy="18097"/>
          </a:xfrm>
          <a:custGeom>
            <a:avLst/>
            <a:gdLst/>
            <a:ahLst/>
            <a:cxnLst/>
            <a:rect l="0" t="0" r="0" b="0"/>
            <a:pathLst>
              <a:path w="241300" h="482600">
                <a:moveTo>
                  <a:pt x="241300" y="0"/>
                </a:moveTo>
                <a:lnTo>
                  <a:pt x="0" y="482600"/>
                </a:lnTo>
                <a:lnTo>
                  <a:pt x="241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72" name="Freeform 6372"/>
          <p:cNvSpPr/>
          <p:nvPr/>
        </p:nvSpPr>
        <p:spPr>
          <a:xfrm rot="-5400000">
            <a:off x="8714184" y="3722609"/>
            <a:ext cx="9048" cy="18097"/>
          </a:xfrm>
          <a:custGeom>
            <a:avLst/>
            <a:gdLst/>
            <a:ahLst/>
            <a:cxnLst/>
            <a:rect l="0" t="0" r="0" b="0"/>
            <a:pathLst>
              <a:path w="241300" h="482600">
                <a:moveTo>
                  <a:pt x="241300" y="0"/>
                </a:moveTo>
                <a:lnTo>
                  <a:pt x="0" y="482600"/>
                </a:lnTo>
                <a:lnTo>
                  <a:pt x="241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73" name="Freeform 6373"/>
          <p:cNvSpPr/>
          <p:nvPr/>
        </p:nvSpPr>
        <p:spPr>
          <a:xfrm rot="-5400000">
            <a:off x="8714184" y="3722609"/>
            <a:ext cx="9048" cy="18097"/>
          </a:xfrm>
          <a:custGeom>
            <a:avLst/>
            <a:gdLst/>
            <a:ahLst/>
            <a:cxnLst/>
            <a:rect l="0" t="0" r="0" b="0"/>
            <a:pathLst>
              <a:path w="241300" h="482600">
                <a:moveTo>
                  <a:pt x="241300" y="0"/>
                </a:moveTo>
                <a:lnTo>
                  <a:pt x="0" y="482600"/>
                </a:lnTo>
                <a:lnTo>
                  <a:pt x="241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74" name="Freeform 6374"/>
          <p:cNvSpPr/>
          <p:nvPr/>
        </p:nvSpPr>
        <p:spPr>
          <a:xfrm rot="-5400000">
            <a:off x="8713946" y="3722847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12700" y="482600"/>
                </a:ln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75" name="Freeform 6375"/>
          <p:cNvSpPr/>
          <p:nvPr/>
        </p:nvSpPr>
        <p:spPr>
          <a:xfrm rot="-5400000">
            <a:off x="8713946" y="3722847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76" name="Freeform 6376"/>
          <p:cNvSpPr/>
          <p:nvPr/>
        </p:nvSpPr>
        <p:spPr>
          <a:xfrm rot="-5400000">
            <a:off x="8713946" y="3722847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77" name="Freeform 6377"/>
          <p:cNvSpPr/>
          <p:nvPr/>
        </p:nvSpPr>
        <p:spPr>
          <a:xfrm rot="-5400000">
            <a:off x="8713946" y="3722847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78" name="Freeform 6378"/>
          <p:cNvSpPr/>
          <p:nvPr/>
        </p:nvSpPr>
        <p:spPr>
          <a:xfrm rot="-5400000">
            <a:off x="8713946" y="3722847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79" name="Freeform 6379"/>
          <p:cNvSpPr/>
          <p:nvPr/>
        </p:nvSpPr>
        <p:spPr>
          <a:xfrm rot="-5400000">
            <a:off x="8713946" y="3722847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0" name="Freeform 6380"/>
          <p:cNvSpPr/>
          <p:nvPr/>
        </p:nvSpPr>
        <p:spPr>
          <a:xfrm rot="-5400000">
            <a:off x="8713946" y="3722847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1" name="Freeform 6381"/>
          <p:cNvSpPr/>
          <p:nvPr/>
        </p:nvSpPr>
        <p:spPr>
          <a:xfrm rot="-5400000">
            <a:off x="8713946" y="3722847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2" name="Freeform 6382"/>
          <p:cNvSpPr/>
          <p:nvPr/>
        </p:nvSpPr>
        <p:spPr>
          <a:xfrm rot="-5400000">
            <a:off x="8713946" y="3722847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1270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3" name="Freeform 6383"/>
          <p:cNvSpPr/>
          <p:nvPr/>
        </p:nvSpPr>
        <p:spPr>
          <a:xfrm rot="-5400000">
            <a:off x="8714184" y="3722609"/>
            <a:ext cx="9048" cy="18097"/>
          </a:xfrm>
          <a:custGeom>
            <a:avLst/>
            <a:gdLst/>
            <a:ahLst/>
            <a:cxnLst/>
            <a:rect l="0" t="0" r="0" b="0"/>
            <a:pathLst>
              <a:path w="241300" h="482600">
                <a:moveTo>
                  <a:pt x="241300" y="0"/>
                </a:moveTo>
                <a:lnTo>
                  <a:pt x="0" y="482600"/>
                </a:lnTo>
                <a:lnTo>
                  <a:pt x="241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4" name="Freeform 6384"/>
          <p:cNvSpPr/>
          <p:nvPr/>
        </p:nvSpPr>
        <p:spPr>
          <a:xfrm rot="-5400000">
            <a:off x="8714184" y="3722609"/>
            <a:ext cx="9048" cy="18097"/>
          </a:xfrm>
          <a:custGeom>
            <a:avLst/>
            <a:gdLst/>
            <a:ahLst/>
            <a:cxnLst/>
            <a:rect l="0" t="0" r="0" b="0"/>
            <a:pathLst>
              <a:path w="241300" h="482600">
                <a:moveTo>
                  <a:pt x="241300" y="0"/>
                </a:moveTo>
                <a:lnTo>
                  <a:pt x="0" y="482600"/>
                </a:lnTo>
                <a:lnTo>
                  <a:pt x="241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5" name="Freeform 6385"/>
          <p:cNvSpPr/>
          <p:nvPr/>
        </p:nvSpPr>
        <p:spPr>
          <a:xfrm rot="-5400000">
            <a:off x="8714184" y="3722609"/>
            <a:ext cx="9048" cy="18097"/>
          </a:xfrm>
          <a:custGeom>
            <a:avLst/>
            <a:gdLst/>
            <a:ahLst/>
            <a:cxnLst/>
            <a:rect l="0" t="0" r="0" b="0"/>
            <a:pathLst>
              <a:path w="241300" h="482600">
                <a:moveTo>
                  <a:pt x="241300" y="0"/>
                </a:moveTo>
                <a:lnTo>
                  <a:pt x="0" y="482600"/>
                </a:lnTo>
                <a:lnTo>
                  <a:pt x="241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6" name="Freeform 6386"/>
          <p:cNvSpPr/>
          <p:nvPr/>
        </p:nvSpPr>
        <p:spPr>
          <a:xfrm rot="-5400000">
            <a:off x="8713946" y="3722371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241300" y="0"/>
                </a:ln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7" name="Freeform 6387"/>
          <p:cNvSpPr/>
          <p:nvPr/>
        </p:nvSpPr>
        <p:spPr>
          <a:xfrm rot="-5400000">
            <a:off x="8712279" y="3716894"/>
            <a:ext cx="16668" cy="21907"/>
          </a:xfrm>
          <a:custGeom>
            <a:avLst/>
            <a:gdLst/>
            <a:ahLst/>
            <a:cxnLst/>
            <a:rect l="0" t="0" r="0" b="0"/>
            <a:pathLst>
              <a:path w="444500" h="584200">
                <a:moveTo>
                  <a:pt x="444500" y="101600"/>
                </a:moveTo>
                <a:lnTo>
                  <a:pt x="254000" y="0"/>
                </a:lnTo>
                <a:lnTo>
                  <a:pt x="0" y="482600"/>
                </a:lnTo>
                <a:lnTo>
                  <a:pt x="203200" y="584200"/>
                </a:lnTo>
                <a:lnTo>
                  <a:pt x="444500" y="101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8" name="Freeform 6388"/>
          <p:cNvSpPr/>
          <p:nvPr/>
        </p:nvSpPr>
        <p:spPr>
          <a:xfrm rot="-5400000">
            <a:off x="8722518" y="3705702"/>
            <a:ext cx="9525" cy="18097"/>
          </a:xfrm>
          <a:custGeom>
            <a:avLst/>
            <a:gdLst/>
            <a:ahLst/>
            <a:cxnLst/>
            <a:rect l="0" t="0" r="0" b="0"/>
            <a:pathLst>
              <a:path w="254000" h="482600">
                <a:moveTo>
                  <a:pt x="254000" y="0"/>
                </a:moveTo>
                <a:lnTo>
                  <a:pt x="0" y="482600"/>
                </a:lnTo>
                <a:lnTo>
                  <a:pt x="254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9" name="Freeform 6389"/>
          <p:cNvSpPr/>
          <p:nvPr/>
        </p:nvSpPr>
        <p:spPr>
          <a:xfrm rot="-5400000">
            <a:off x="8672036" y="3560922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76200" y="317500"/>
                </a:moveTo>
                <a:lnTo>
                  <a:pt x="165100" y="215900"/>
                </a:lnTo>
                <a:lnTo>
                  <a:pt x="342900" y="0"/>
                </a:lnTo>
                <a:lnTo>
                  <a:pt x="342900" y="12700"/>
                </a:lnTo>
                <a:lnTo>
                  <a:pt x="76200" y="317500"/>
                </a:lnTo>
                <a:lnTo>
                  <a:pt x="165100" y="215900"/>
                </a:lnTo>
                <a:lnTo>
                  <a:pt x="76200" y="330200"/>
                </a:lnTo>
                <a:lnTo>
                  <a:pt x="50800" y="355600"/>
                </a:lnTo>
                <a:lnTo>
                  <a:pt x="0" y="419100"/>
                </a:lnTo>
                <a:lnTo>
                  <a:pt x="76200" y="317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90" name="Freeform 6390"/>
          <p:cNvSpPr/>
          <p:nvPr/>
        </p:nvSpPr>
        <p:spPr>
          <a:xfrm rot="-5400000">
            <a:off x="8658463" y="3576876"/>
            <a:ext cx="13335" cy="15716"/>
          </a:xfrm>
          <a:custGeom>
            <a:avLst/>
            <a:gdLst/>
            <a:ahLst/>
            <a:cxnLst/>
            <a:rect l="0" t="0" r="0" b="0"/>
            <a:pathLst>
              <a:path w="355600" h="419100">
                <a:moveTo>
                  <a:pt x="88900" y="317500"/>
                </a:moveTo>
                <a:lnTo>
                  <a:pt x="177800" y="215900"/>
                </a:lnTo>
                <a:lnTo>
                  <a:pt x="76200" y="330200"/>
                </a:lnTo>
                <a:lnTo>
                  <a:pt x="50800" y="368300"/>
                </a:lnTo>
                <a:lnTo>
                  <a:pt x="0" y="419100"/>
                </a:lnTo>
                <a:lnTo>
                  <a:pt x="12700" y="419100"/>
                </a:lnTo>
                <a:lnTo>
                  <a:pt x="88900" y="317500"/>
                </a:lnTo>
                <a:lnTo>
                  <a:pt x="177800" y="215900"/>
                </a:lnTo>
                <a:lnTo>
                  <a:pt x="355600" y="0"/>
                </a:lnTo>
                <a:lnTo>
                  <a:pt x="355600" y="12700"/>
                </a:lnTo>
                <a:lnTo>
                  <a:pt x="88900" y="317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91" name="Freeform 6391"/>
          <p:cNvSpPr/>
          <p:nvPr/>
        </p:nvSpPr>
        <p:spPr>
          <a:xfrm rot="-5400000">
            <a:off x="8656559" y="3564018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92" name="Freeform 6392"/>
          <p:cNvSpPr/>
          <p:nvPr/>
        </p:nvSpPr>
        <p:spPr>
          <a:xfrm rot="-5400000">
            <a:off x="8656559" y="3564018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93" name="Freeform 6393"/>
          <p:cNvSpPr/>
          <p:nvPr/>
        </p:nvSpPr>
        <p:spPr>
          <a:xfrm rot="-5400000">
            <a:off x="8656559" y="3564018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94" name="Freeform 6394"/>
          <p:cNvSpPr/>
          <p:nvPr/>
        </p:nvSpPr>
        <p:spPr>
          <a:xfrm rot="-5400000">
            <a:off x="8656321" y="3563779"/>
            <a:ext cx="16192" cy="13335"/>
          </a:xfrm>
          <a:custGeom>
            <a:avLst/>
            <a:gdLst/>
            <a:ahLst/>
            <a:cxnLst/>
            <a:rect l="0" t="0" r="0" b="0"/>
            <a:pathLst>
              <a:path w="431800" h="355600">
                <a:moveTo>
                  <a:pt x="431800" y="355600"/>
                </a:moveTo>
                <a:lnTo>
                  <a:pt x="419100" y="355600"/>
                </a:lnTo>
                <a:lnTo>
                  <a:pt x="0" y="0"/>
                </a:lnTo>
                <a:lnTo>
                  <a:pt x="4318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95" name="Freeform 6395"/>
          <p:cNvSpPr/>
          <p:nvPr/>
        </p:nvSpPr>
        <p:spPr>
          <a:xfrm rot="-5400000">
            <a:off x="8656321" y="3563779"/>
            <a:ext cx="16192" cy="13335"/>
          </a:xfrm>
          <a:custGeom>
            <a:avLst/>
            <a:gdLst/>
            <a:ahLst/>
            <a:cxnLst/>
            <a:rect l="0" t="0" r="0" b="0"/>
            <a:pathLst>
              <a:path w="431800" h="355600">
                <a:moveTo>
                  <a:pt x="431800" y="355600"/>
                </a:moveTo>
                <a:lnTo>
                  <a:pt x="0" y="0"/>
                </a:lnTo>
                <a:lnTo>
                  <a:pt x="4318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96" name="Freeform 6396"/>
          <p:cNvSpPr/>
          <p:nvPr/>
        </p:nvSpPr>
        <p:spPr>
          <a:xfrm rot="-5400000">
            <a:off x="8656321" y="3563779"/>
            <a:ext cx="16192" cy="13335"/>
          </a:xfrm>
          <a:custGeom>
            <a:avLst/>
            <a:gdLst/>
            <a:ahLst/>
            <a:cxnLst/>
            <a:rect l="0" t="0" r="0" b="0"/>
            <a:pathLst>
              <a:path w="431800" h="355600">
                <a:moveTo>
                  <a:pt x="431800" y="355600"/>
                </a:moveTo>
                <a:lnTo>
                  <a:pt x="0" y="0"/>
                </a:lnTo>
                <a:lnTo>
                  <a:pt x="4318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97" name="Freeform 6397"/>
          <p:cNvSpPr/>
          <p:nvPr/>
        </p:nvSpPr>
        <p:spPr>
          <a:xfrm rot="-5400000">
            <a:off x="8656321" y="3563779"/>
            <a:ext cx="16192" cy="13335"/>
          </a:xfrm>
          <a:custGeom>
            <a:avLst/>
            <a:gdLst/>
            <a:ahLst/>
            <a:cxnLst/>
            <a:rect l="0" t="0" r="0" b="0"/>
            <a:pathLst>
              <a:path w="431800" h="355600">
                <a:moveTo>
                  <a:pt x="431800" y="355600"/>
                </a:moveTo>
                <a:lnTo>
                  <a:pt x="0" y="0"/>
                </a:lnTo>
                <a:lnTo>
                  <a:pt x="4318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98" name="Freeform 6398"/>
          <p:cNvSpPr/>
          <p:nvPr/>
        </p:nvSpPr>
        <p:spPr>
          <a:xfrm rot="-5400000">
            <a:off x="8656321" y="3563779"/>
            <a:ext cx="16192" cy="13335"/>
          </a:xfrm>
          <a:custGeom>
            <a:avLst/>
            <a:gdLst/>
            <a:ahLst/>
            <a:cxnLst/>
            <a:rect l="0" t="0" r="0" b="0"/>
            <a:pathLst>
              <a:path w="431800" h="355600">
                <a:moveTo>
                  <a:pt x="431800" y="355600"/>
                </a:moveTo>
                <a:lnTo>
                  <a:pt x="0" y="0"/>
                </a:lnTo>
                <a:lnTo>
                  <a:pt x="12700" y="0"/>
                </a:lnTo>
                <a:lnTo>
                  <a:pt x="4318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99" name="Freeform 6399"/>
          <p:cNvSpPr/>
          <p:nvPr/>
        </p:nvSpPr>
        <p:spPr>
          <a:xfrm rot="-5400000">
            <a:off x="8656559" y="356354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00" name="Freeform 6400"/>
          <p:cNvSpPr/>
          <p:nvPr/>
        </p:nvSpPr>
        <p:spPr>
          <a:xfrm rot="-5400000">
            <a:off x="8656559" y="356354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01" name="Freeform 6401"/>
          <p:cNvSpPr/>
          <p:nvPr/>
        </p:nvSpPr>
        <p:spPr>
          <a:xfrm rot="-5400000">
            <a:off x="8656559" y="356354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02" name="Freeform 6402"/>
          <p:cNvSpPr/>
          <p:nvPr/>
        </p:nvSpPr>
        <p:spPr>
          <a:xfrm rot="-5400000">
            <a:off x="8656559" y="356354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03" name="Freeform 6403"/>
          <p:cNvSpPr/>
          <p:nvPr/>
        </p:nvSpPr>
        <p:spPr>
          <a:xfrm rot="-5400000">
            <a:off x="8656559" y="356354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04" name="Freeform 6404"/>
          <p:cNvSpPr/>
          <p:nvPr/>
        </p:nvSpPr>
        <p:spPr>
          <a:xfrm rot="-5400000">
            <a:off x="8656559" y="356354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05" name="Freeform 6405"/>
          <p:cNvSpPr/>
          <p:nvPr/>
        </p:nvSpPr>
        <p:spPr>
          <a:xfrm rot="-5400000">
            <a:off x="8656559" y="356354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06" name="Freeform 6406"/>
          <p:cNvSpPr/>
          <p:nvPr/>
        </p:nvSpPr>
        <p:spPr>
          <a:xfrm rot="-5400000">
            <a:off x="8656559" y="356354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42900"/>
                </a:moveTo>
                <a:lnTo>
                  <a:pt x="419100" y="355600"/>
                </a:lnTo>
                <a:lnTo>
                  <a:pt x="0" y="0"/>
                </a:lnTo>
                <a:lnTo>
                  <a:pt x="41910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07" name="Freeform 6407"/>
          <p:cNvSpPr/>
          <p:nvPr/>
        </p:nvSpPr>
        <p:spPr>
          <a:xfrm rot="-5400000">
            <a:off x="8656320" y="3563780"/>
            <a:ext cx="15716" cy="12858"/>
          </a:xfrm>
          <a:custGeom>
            <a:avLst/>
            <a:gdLst/>
            <a:ahLst/>
            <a:cxnLst/>
            <a:rect l="0" t="0" r="0" b="0"/>
            <a:pathLst>
              <a:path w="419100" h="342900">
                <a:moveTo>
                  <a:pt x="419100" y="342900"/>
                </a:moveTo>
                <a:lnTo>
                  <a:pt x="0" y="0"/>
                </a:lnTo>
                <a:lnTo>
                  <a:pt x="41910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08" name="Freeform 6408"/>
          <p:cNvSpPr/>
          <p:nvPr/>
        </p:nvSpPr>
        <p:spPr>
          <a:xfrm rot="-5400000">
            <a:off x="8656320" y="3563780"/>
            <a:ext cx="15716" cy="12858"/>
          </a:xfrm>
          <a:custGeom>
            <a:avLst/>
            <a:gdLst/>
            <a:ahLst/>
            <a:cxnLst/>
            <a:rect l="0" t="0" r="0" b="0"/>
            <a:pathLst>
              <a:path w="419100" h="342900">
                <a:moveTo>
                  <a:pt x="419100" y="342900"/>
                </a:moveTo>
                <a:lnTo>
                  <a:pt x="0" y="0"/>
                </a:lnTo>
                <a:lnTo>
                  <a:pt x="41910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09" name="Freeform 6409"/>
          <p:cNvSpPr/>
          <p:nvPr/>
        </p:nvSpPr>
        <p:spPr>
          <a:xfrm rot="-5400000">
            <a:off x="8656320" y="3563780"/>
            <a:ext cx="15716" cy="12858"/>
          </a:xfrm>
          <a:custGeom>
            <a:avLst/>
            <a:gdLst/>
            <a:ahLst/>
            <a:cxnLst/>
            <a:rect l="0" t="0" r="0" b="0"/>
            <a:pathLst>
              <a:path w="419100" h="342900">
                <a:moveTo>
                  <a:pt x="419100" y="342900"/>
                </a:moveTo>
                <a:lnTo>
                  <a:pt x="0" y="0"/>
                </a:lnTo>
                <a:lnTo>
                  <a:pt x="41910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10" name="Freeform 6410"/>
          <p:cNvSpPr/>
          <p:nvPr/>
        </p:nvSpPr>
        <p:spPr>
          <a:xfrm rot="-5400000">
            <a:off x="8656082" y="356354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12700"/>
                </a:ln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11" name="Freeform 6411"/>
          <p:cNvSpPr/>
          <p:nvPr/>
        </p:nvSpPr>
        <p:spPr>
          <a:xfrm rot="-5400000">
            <a:off x="8656082" y="356354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12" name="Freeform 6412"/>
          <p:cNvSpPr/>
          <p:nvPr/>
        </p:nvSpPr>
        <p:spPr>
          <a:xfrm rot="-5400000">
            <a:off x="8656082" y="356354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13" name="Freeform 6413"/>
          <p:cNvSpPr/>
          <p:nvPr/>
        </p:nvSpPr>
        <p:spPr>
          <a:xfrm rot="-5400000">
            <a:off x="8656082" y="356354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14" name="Freeform 6414"/>
          <p:cNvSpPr/>
          <p:nvPr/>
        </p:nvSpPr>
        <p:spPr>
          <a:xfrm rot="-5400000">
            <a:off x="8656082" y="356354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15" name="Freeform 6415"/>
          <p:cNvSpPr/>
          <p:nvPr/>
        </p:nvSpPr>
        <p:spPr>
          <a:xfrm rot="-5400000">
            <a:off x="8656082" y="356354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16" name="Freeform 6416"/>
          <p:cNvSpPr/>
          <p:nvPr/>
        </p:nvSpPr>
        <p:spPr>
          <a:xfrm rot="-5400000">
            <a:off x="8656082" y="356354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17" name="Freeform 6417"/>
          <p:cNvSpPr/>
          <p:nvPr/>
        </p:nvSpPr>
        <p:spPr>
          <a:xfrm rot="-5400000">
            <a:off x="8656082" y="356354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18" name="Freeform 6418"/>
          <p:cNvSpPr/>
          <p:nvPr/>
        </p:nvSpPr>
        <p:spPr>
          <a:xfrm rot="-5400000">
            <a:off x="8656082" y="356354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19" name="Freeform 6419"/>
          <p:cNvSpPr/>
          <p:nvPr/>
        </p:nvSpPr>
        <p:spPr>
          <a:xfrm rot="-5400000">
            <a:off x="8656082" y="356354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20" name="Freeform 6420"/>
          <p:cNvSpPr/>
          <p:nvPr/>
        </p:nvSpPr>
        <p:spPr>
          <a:xfrm rot="-5400000">
            <a:off x="8656082" y="356354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21" name="Freeform 6421"/>
          <p:cNvSpPr/>
          <p:nvPr/>
        </p:nvSpPr>
        <p:spPr>
          <a:xfrm rot="-5400000">
            <a:off x="8656082" y="356354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22" name="Freeform 6422"/>
          <p:cNvSpPr/>
          <p:nvPr/>
        </p:nvSpPr>
        <p:spPr>
          <a:xfrm rot="-5400000">
            <a:off x="8656082" y="356354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0" y="0"/>
                </a:lnTo>
                <a:lnTo>
                  <a:pt x="0" y="1270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23" name="Freeform 6423"/>
          <p:cNvSpPr/>
          <p:nvPr/>
        </p:nvSpPr>
        <p:spPr>
          <a:xfrm rot="-5400000">
            <a:off x="8656320" y="3563780"/>
            <a:ext cx="15716" cy="12858"/>
          </a:xfrm>
          <a:custGeom>
            <a:avLst/>
            <a:gdLst/>
            <a:ahLst/>
            <a:cxnLst/>
            <a:rect l="0" t="0" r="0" b="0"/>
            <a:pathLst>
              <a:path w="419100" h="342900">
                <a:moveTo>
                  <a:pt x="419100" y="342900"/>
                </a:moveTo>
                <a:lnTo>
                  <a:pt x="0" y="0"/>
                </a:lnTo>
                <a:lnTo>
                  <a:pt x="41910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24" name="Freeform 6424"/>
          <p:cNvSpPr/>
          <p:nvPr/>
        </p:nvSpPr>
        <p:spPr>
          <a:xfrm rot="-5400000">
            <a:off x="8656320" y="3563780"/>
            <a:ext cx="15716" cy="12858"/>
          </a:xfrm>
          <a:custGeom>
            <a:avLst/>
            <a:gdLst/>
            <a:ahLst/>
            <a:cxnLst/>
            <a:rect l="0" t="0" r="0" b="0"/>
            <a:pathLst>
              <a:path w="419100" h="342900">
                <a:moveTo>
                  <a:pt x="419100" y="342900"/>
                </a:moveTo>
                <a:lnTo>
                  <a:pt x="0" y="0"/>
                </a:lnTo>
                <a:lnTo>
                  <a:pt x="41910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25" name="Freeform 6425"/>
          <p:cNvSpPr/>
          <p:nvPr/>
        </p:nvSpPr>
        <p:spPr>
          <a:xfrm rot="-5400000">
            <a:off x="8656320" y="3563780"/>
            <a:ext cx="15716" cy="12858"/>
          </a:xfrm>
          <a:custGeom>
            <a:avLst/>
            <a:gdLst/>
            <a:ahLst/>
            <a:cxnLst/>
            <a:rect l="0" t="0" r="0" b="0"/>
            <a:pathLst>
              <a:path w="419100" h="342900">
                <a:moveTo>
                  <a:pt x="419100" y="342900"/>
                </a:moveTo>
                <a:lnTo>
                  <a:pt x="0" y="0"/>
                </a:lnTo>
                <a:lnTo>
                  <a:pt x="41910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26" name="Freeform 6426"/>
          <p:cNvSpPr/>
          <p:nvPr/>
        </p:nvSpPr>
        <p:spPr>
          <a:xfrm rot="-5400000">
            <a:off x="8656559" y="3563541"/>
            <a:ext cx="15716" cy="13335"/>
          </a:xfrm>
          <a:custGeom>
            <a:avLst/>
            <a:gdLst/>
            <a:ahLst/>
            <a:cxnLst/>
            <a:rect l="0" t="0" r="0" b="0"/>
            <a:pathLst>
              <a:path w="419100" h="355600">
                <a:moveTo>
                  <a:pt x="419100" y="355600"/>
                </a:moveTo>
                <a:lnTo>
                  <a:pt x="419100" y="342900"/>
                </a:lnTo>
                <a:lnTo>
                  <a:pt x="0" y="0"/>
                </a:lnTo>
                <a:lnTo>
                  <a:pt x="4191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27" name="Freeform 6427"/>
          <p:cNvSpPr/>
          <p:nvPr/>
        </p:nvSpPr>
        <p:spPr>
          <a:xfrm rot="-5400000">
            <a:off x="8671561" y="3576638"/>
            <a:ext cx="16192" cy="13335"/>
          </a:xfrm>
          <a:custGeom>
            <a:avLst/>
            <a:gdLst/>
            <a:ahLst/>
            <a:cxnLst/>
            <a:rect l="0" t="0" r="0" b="0"/>
            <a:pathLst>
              <a:path w="431800" h="355600">
                <a:moveTo>
                  <a:pt x="431800" y="355600"/>
                </a:moveTo>
                <a:lnTo>
                  <a:pt x="0" y="0"/>
                </a:lnTo>
                <a:lnTo>
                  <a:pt x="12700" y="0"/>
                </a:lnTo>
                <a:lnTo>
                  <a:pt x="4318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28" name="Freeform 6428"/>
          <p:cNvSpPr/>
          <p:nvPr/>
        </p:nvSpPr>
        <p:spPr>
          <a:xfrm rot="-5400000">
            <a:off x="8687038" y="3631645"/>
            <a:ext cx="4762" cy="20478"/>
          </a:xfrm>
          <a:custGeom>
            <a:avLst/>
            <a:gdLst/>
            <a:ahLst/>
            <a:cxnLst/>
            <a:rect l="0" t="0" r="0" b="0"/>
            <a:pathLst>
              <a:path w="127000" h="546100">
                <a:moveTo>
                  <a:pt x="88900" y="406400"/>
                </a:moveTo>
                <a:lnTo>
                  <a:pt x="63500" y="292100"/>
                </a:lnTo>
                <a:lnTo>
                  <a:pt x="0" y="0"/>
                </a:lnTo>
                <a:lnTo>
                  <a:pt x="0" y="12700"/>
                </a:lnTo>
                <a:lnTo>
                  <a:pt x="88900" y="406400"/>
                </a:lnTo>
                <a:lnTo>
                  <a:pt x="63500" y="292100"/>
                </a:lnTo>
                <a:lnTo>
                  <a:pt x="101600" y="444500"/>
                </a:lnTo>
                <a:lnTo>
                  <a:pt x="101600" y="482600"/>
                </a:lnTo>
                <a:lnTo>
                  <a:pt x="127000" y="546100"/>
                </a:lnTo>
                <a:lnTo>
                  <a:pt x="114300" y="533400"/>
                </a:lnTo>
                <a:lnTo>
                  <a:pt x="88900" y="406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29" name="Freeform 6429"/>
          <p:cNvSpPr/>
          <p:nvPr/>
        </p:nvSpPr>
        <p:spPr>
          <a:xfrm rot="-5400000">
            <a:off x="8691562" y="3651886"/>
            <a:ext cx="4286" cy="20478"/>
          </a:xfrm>
          <a:custGeom>
            <a:avLst/>
            <a:gdLst/>
            <a:ahLst/>
            <a:cxnLst/>
            <a:rect l="0" t="0" r="0" b="0"/>
            <a:pathLst>
              <a:path w="114300" h="546100">
                <a:moveTo>
                  <a:pt x="88900" y="406400"/>
                </a:moveTo>
                <a:lnTo>
                  <a:pt x="63500" y="292100"/>
                </a:lnTo>
                <a:lnTo>
                  <a:pt x="88900" y="444500"/>
                </a:lnTo>
                <a:lnTo>
                  <a:pt x="101600" y="482600"/>
                </a:lnTo>
                <a:lnTo>
                  <a:pt x="114300" y="546100"/>
                </a:lnTo>
                <a:lnTo>
                  <a:pt x="88900" y="406400"/>
                </a:lnTo>
                <a:lnTo>
                  <a:pt x="63500" y="292100"/>
                </a:lnTo>
                <a:lnTo>
                  <a:pt x="0" y="0"/>
                </a:lnTo>
                <a:lnTo>
                  <a:pt x="0" y="12700"/>
                </a:lnTo>
                <a:lnTo>
                  <a:pt x="88900" y="406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30" name="Freeform 6430"/>
          <p:cNvSpPr/>
          <p:nvPr/>
        </p:nvSpPr>
        <p:spPr>
          <a:xfrm rot="-5400000">
            <a:off x="8672037" y="3651886"/>
            <a:ext cx="20002" cy="4762"/>
          </a:xfrm>
          <a:custGeom>
            <a:avLst/>
            <a:gdLst/>
            <a:ahLst/>
            <a:cxnLst/>
            <a:rect l="0" t="0" r="0" b="0"/>
            <a:pathLst>
              <a:path w="533400" h="127000">
                <a:moveTo>
                  <a:pt x="533400" y="0"/>
                </a:moveTo>
                <a:lnTo>
                  <a:pt x="0" y="127000"/>
                </a:lnTo>
                <a:lnTo>
                  <a:pt x="0" y="1143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31" name="Freeform 6431"/>
          <p:cNvSpPr/>
          <p:nvPr/>
        </p:nvSpPr>
        <p:spPr>
          <a:xfrm rot="-5400000">
            <a:off x="8671799" y="3652124"/>
            <a:ext cx="20002" cy="4286"/>
          </a:xfrm>
          <a:custGeom>
            <a:avLst/>
            <a:gdLst/>
            <a:ahLst/>
            <a:cxnLst/>
            <a:rect l="0" t="0" r="0" b="0"/>
            <a:pathLst>
              <a:path w="533400" h="114300">
                <a:moveTo>
                  <a:pt x="533400" y="0"/>
                </a:moveTo>
                <a:lnTo>
                  <a:pt x="0" y="1143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32" name="Freeform 6432"/>
          <p:cNvSpPr/>
          <p:nvPr/>
        </p:nvSpPr>
        <p:spPr>
          <a:xfrm rot="-5400000">
            <a:off x="8671799" y="3652124"/>
            <a:ext cx="20002" cy="4286"/>
          </a:xfrm>
          <a:custGeom>
            <a:avLst/>
            <a:gdLst/>
            <a:ahLst/>
            <a:cxnLst/>
            <a:rect l="0" t="0" r="0" b="0"/>
            <a:pathLst>
              <a:path w="533400" h="114300">
                <a:moveTo>
                  <a:pt x="533400" y="0"/>
                </a:moveTo>
                <a:lnTo>
                  <a:pt x="0" y="1143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33" name="Freeform 6433"/>
          <p:cNvSpPr/>
          <p:nvPr/>
        </p:nvSpPr>
        <p:spPr>
          <a:xfrm rot="-5400000">
            <a:off x="8671799" y="3652124"/>
            <a:ext cx="20002" cy="4286"/>
          </a:xfrm>
          <a:custGeom>
            <a:avLst/>
            <a:gdLst/>
            <a:ahLst/>
            <a:cxnLst/>
            <a:rect l="0" t="0" r="0" b="0"/>
            <a:pathLst>
              <a:path w="533400" h="114300">
                <a:moveTo>
                  <a:pt x="533400" y="0"/>
                </a:moveTo>
                <a:lnTo>
                  <a:pt x="0" y="1143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34" name="Freeform 6434"/>
          <p:cNvSpPr/>
          <p:nvPr/>
        </p:nvSpPr>
        <p:spPr>
          <a:xfrm rot="-5400000">
            <a:off x="8671799" y="3652124"/>
            <a:ext cx="20002" cy="4286"/>
          </a:xfrm>
          <a:custGeom>
            <a:avLst/>
            <a:gdLst/>
            <a:ahLst/>
            <a:cxnLst/>
            <a:rect l="0" t="0" r="0" b="0"/>
            <a:pathLst>
              <a:path w="533400" h="114300">
                <a:moveTo>
                  <a:pt x="533400" y="0"/>
                </a:moveTo>
                <a:lnTo>
                  <a:pt x="0" y="1143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35" name="Freeform 6435"/>
          <p:cNvSpPr/>
          <p:nvPr/>
        </p:nvSpPr>
        <p:spPr>
          <a:xfrm rot="-5400000">
            <a:off x="8671799" y="3652124"/>
            <a:ext cx="20002" cy="4286"/>
          </a:xfrm>
          <a:custGeom>
            <a:avLst/>
            <a:gdLst/>
            <a:ahLst/>
            <a:cxnLst/>
            <a:rect l="0" t="0" r="0" b="0"/>
            <a:pathLst>
              <a:path w="533400" h="114300">
                <a:moveTo>
                  <a:pt x="533400" y="0"/>
                </a:moveTo>
                <a:lnTo>
                  <a:pt x="0" y="1143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36" name="Freeform 6436"/>
          <p:cNvSpPr/>
          <p:nvPr/>
        </p:nvSpPr>
        <p:spPr>
          <a:xfrm rot="-5400000">
            <a:off x="8671799" y="3652124"/>
            <a:ext cx="20002" cy="4286"/>
          </a:xfrm>
          <a:custGeom>
            <a:avLst/>
            <a:gdLst/>
            <a:ahLst/>
            <a:cxnLst/>
            <a:rect l="0" t="0" r="0" b="0"/>
            <a:pathLst>
              <a:path w="533400" h="114300">
                <a:moveTo>
                  <a:pt x="533400" y="0"/>
                </a:moveTo>
                <a:lnTo>
                  <a:pt x="0" y="1143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37" name="Freeform 6437"/>
          <p:cNvSpPr/>
          <p:nvPr/>
        </p:nvSpPr>
        <p:spPr>
          <a:xfrm rot="-5400000">
            <a:off x="8671799" y="3652124"/>
            <a:ext cx="20002" cy="4286"/>
          </a:xfrm>
          <a:custGeom>
            <a:avLst/>
            <a:gdLst/>
            <a:ahLst/>
            <a:cxnLst/>
            <a:rect l="0" t="0" r="0" b="0"/>
            <a:pathLst>
              <a:path w="533400" h="114300">
                <a:moveTo>
                  <a:pt x="533400" y="0"/>
                </a:moveTo>
                <a:lnTo>
                  <a:pt x="0" y="1143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38" name="Freeform 6438"/>
          <p:cNvSpPr/>
          <p:nvPr/>
        </p:nvSpPr>
        <p:spPr>
          <a:xfrm rot="-5400000">
            <a:off x="8671799" y="3652124"/>
            <a:ext cx="20002" cy="4286"/>
          </a:xfrm>
          <a:custGeom>
            <a:avLst/>
            <a:gdLst/>
            <a:ahLst/>
            <a:cxnLst/>
            <a:rect l="0" t="0" r="0" b="0"/>
            <a:pathLst>
              <a:path w="533400" h="114300">
                <a:moveTo>
                  <a:pt x="533400" y="0"/>
                </a:moveTo>
                <a:lnTo>
                  <a:pt x="0" y="1143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39" name="Freeform 6439"/>
          <p:cNvSpPr/>
          <p:nvPr/>
        </p:nvSpPr>
        <p:spPr>
          <a:xfrm rot="-5400000">
            <a:off x="8671799" y="3652124"/>
            <a:ext cx="20002" cy="4286"/>
          </a:xfrm>
          <a:custGeom>
            <a:avLst/>
            <a:gdLst/>
            <a:ahLst/>
            <a:cxnLst/>
            <a:rect l="0" t="0" r="0" b="0"/>
            <a:pathLst>
              <a:path w="533400" h="114300">
                <a:moveTo>
                  <a:pt x="533400" y="0"/>
                </a:moveTo>
                <a:lnTo>
                  <a:pt x="0" y="1143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40" name="Freeform 6440"/>
          <p:cNvSpPr/>
          <p:nvPr/>
        </p:nvSpPr>
        <p:spPr>
          <a:xfrm rot="-5400000">
            <a:off x="8671561" y="3651886"/>
            <a:ext cx="20002" cy="4762"/>
          </a:xfrm>
          <a:custGeom>
            <a:avLst/>
            <a:gdLst/>
            <a:ahLst/>
            <a:cxnLst/>
            <a:rect l="0" t="0" r="0" b="0"/>
            <a:pathLst>
              <a:path w="533400" h="127000">
                <a:moveTo>
                  <a:pt x="533400" y="0"/>
                </a:moveTo>
                <a:lnTo>
                  <a:pt x="533400" y="12700"/>
                </a:lnTo>
                <a:lnTo>
                  <a:pt x="0" y="1270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41" name="Freeform 6441"/>
          <p:cNvSpPr/>
          <p:nvPr/>
        </p:nvSpPr>
        <p:spPr>
          <a:xfrm rot="-5400000">
            <a:off x="8671561" y="3651886"/>
            <a:ext cx="20002" cy="4762"/>
          </a:xfrm>
          <a:custGeom>
            <a:avLst/>
            <a:gdLst/>
            <a:ahLst/>
            <a:cxnLst/>
            <a:rect l="0" t="0" r="0" b="0"/>
            <a:pathLst>
              <a:path w="533400" h="127000">
                <a:moveTo>
                  <a:pt x="533400" y="0"/>
                </a:moveTo>
                <a:lnTo>
                  <a:pt x="0" y="1270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42" name="Freeform 6442"/>
          <p:cNvSpPr/>
          <p:nvPr/>
        </p:nvSpPr>
        <p:spPr>
          <a:xfrm rot="-5400000">
            <a:off x="8671561" y="3651886"/>
            <a:ext cx="20002" cy="4762"/>
          </a:xfrm>
          <a:custGeom>
            <a:avLst/>
            <a:gdLst/>
            <a:ahLst/>
            <a:cxnLst/>
            <a:rect l="0" t="0" r="0" b="0"/>
            <a:pathLst>
              <a:path w="533400" h="127000">
                <a:moveTo>
                  <a:pt x="533400" y="0"/>
                </a:moveTo>
                <a:lnTo>
                  <a:pt x="0" y="1270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43" name="Freeform 6443"/>
          <p:cNvSpPr/>
          <p:nvPr/>
        </p:nvSpPr>
        <p:spPr>
          <a:xfrm rot="-5400000">
            <a:off x="8671561" y="3651886"/>
            <a:ext cx="20002" cy="4762"/>
          </a:xfrm>
          <a:custGeom>
            <a:avLst/>
            <a:gdLst/>
            <a:ahLst/>
            <a:cxnLst/>
            <a:rect l="0" t="0" r="0" b="0"/>
            <a:pathLst>
              <a:path w="533400" h="127000">
                <a:moveTo>
                  <a:pt x="533400" y="0"/>
                </a:moveTo>
                <a:lnTo>
                  <a:pt x="0" y="1270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44" name="Freeform 6444"/>
          <p:cNvSpPr/>
          <p:nvPr/>
        </p:nvSpPr>
        <p:spPr>
          <a:xfrm rot="-5400000">
            <a:off x="8671561" y="3651886"/>
            <a:ext cx="20002" cy="4762"/>
          </a:xfrm>
          <a:custGeom>
            <a:avLst/>
            <a:gdLst/>
            <a:ahLst/>
            <a:cxnLst/>
            <a:rect l="0" t="0" r="0" b="0"/>
            <a:pathLst>
              <a:path w="533400" h="127000">
                <a:moveTo>
                  <a:pt x="533400" y="0"/>
                </a:moveTo>
                <a:lnTo>
                  <a:pt x="0" y="1270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45" name="Freeform 6445"/>
          <p:cNvSpPr/>
          <p:nvPr/>
        </p:nvSpPr>
        <p:spPr>
          <a:xfrm rot="-5400000">
            <a:off x="8671561" y="3651886"/>
            <a:ext cx="20002" cy="4762"/>
          </a:xfrm>
          <a:custGeom>
            <a:avLst/>
            <a:gdLst/>
            <a:ahLst/>
            <a:cxnLst/>
            <a:rect l="0" t="0" r="0" b="0"/>
            <a:pathLst>
              <a:path w="533400" h="127000">
                <a:moveTo>
                  <a:pt x="533400" y="0"/>
                </a:moveTo>
                <a:lnTo>
                  <a:pt x="0" y="127000"/>
                </a:lnTo>
                <a:lnTo>
                  <a:pt x="0" y="1143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46" name="Freeform 6446"/>
          <p:cNvSpPr/>
          <p:nvPr/>
        </p:nvSpPr>
        <p:spPr>
          <a:xfrm rot="-5400000">
            <a:off x="8671322" y="3652124"/>
            <a:ext cx="20002" cy="4286"/>
          </a:xfrm>
          <a:custGeom>
            <a:avLst/>
            <a:gdLst/>
            <a:ahLst/>
            <a:cxnLst/>
            <a:rect l="0" t="0" r="0" b="0"/>
            <a:pathLst>
              <a:path w="533400" h="114300">
                <a:moveTo>
                  <a:pt x="533400" y="0"/>
                </a:moveTo>
                <a:lnTo>
                  <a:pt x="0" y="1143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47" name="Freeform 6447"/>
          <p:cNvSpPr/>
          <p:nvPr/>
        </p:nvSpPr>
        <p:spPr>
          <a:xfrm rot="-5400000">
            <a:off x="8671322" y="3652124"/>
            <a:ext cx="20002" cy="4286"/>
          </a:xfrm>
          <a:custGeom>
            <a:avLst/>
            <a:gdLst/>
            <a:ahLst/>
            <a:cxnLst/>
            <a:rect l="0" t="0" r="0" b="0"/>
            <a:pathLst>
              <a:path w="533400" h="114300">
                <a:moveTo>
                  <a:pt x="533400" y="0"/>
                </a:moveTo>
                <a:lnTo>
                  <a:pt x="0" y="1143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48" name="Freeform 6448"/>
          <p:cNvSpPr/>
          <p:nvPr/>
        </p:nvSpPr>
        <p:spPr>
          <a:xfrm rot="-5400000">
            <a:off x="8671322" y="3652124"/>
            <a:ext cx="20002" cy="4286"/>
          </a:xfrm>
          <a:custGeom>
            <a:avLst/>
            <a:gdLst/>
            <a:ahLst/>
            <a:cxnLst/>
            <a:rect l="0" t="0" r="0" b="0"/>
            <a:pathLst>
              <a:path w="533400" h="114300">
                <a:moveTo>
                  <a:pt x="533400" y="0"/>
                </a:moveTo>
                <a:lnTo>
                  <a:pt x="0" y="1143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49" name="Freeform 6449"/>
          <p:cNvSpPr/>
          <p:nvPr/>
        </p:nvSpPr>
        <p:spPr>
          <a:xfrm rot="-5400000">
            <a:off x="8671322" y="3652124"/>
            <a:ext cx="20002" cy="4286"/>
          </a:xfrm>
          <a:custGeom>
            <a:avLst/>
            <a:gdLst/>
            <a:ahLst/>
            <a:cxnLst/>
            <a:rect l="0" t="0" r="0" b="0"/>
            <a:pathLst>
              <a:path w="533400" h="114300">
                <a:moveTo>
                  <a:pt x="533400" y="0"/>
                </a:moveTo>
                <a:lnTo>
                  <a:pt x="0" y="1143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50" name="Freeform 6450"/>
          <p:cNvSpPr/>
          <p:nvPr/>
        </p:nvSpPr>
        <p:spPr>
          <a:xfrm rot="-5400000">
            <a:off x="8671322" y="3652124"/>
            <a:ext cx="20002" cy="4286"/>
          </a:xfrm>
          <a:custGeom>
            <a:avLst/>
            <a:gdLst/>
            <a:ahLst/>
            <a:cxnLst/>
            <a:rect l="0" t="0" r="0" b="0"/>
            <a:pathLst>
              <a:path w="533400" h="114300">
                <a:moveTo>
                  <a:pt x="533400" y="0"/>
                </a:moveTo>
                <a:lnTo>
                  <a:pt x="0" y="1143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51" name="Freeform 6451"/>
          <p:cNvSpPr/>
          <p:nvPr/>
        </p:nvSpPr>
        <p:spPr>
          <a:xfrm rot="-5400000">
            <a:off x="8671322" y="3652124"/>
            <a:ext cx="20002" cy="4286"/>
          </a:xfrm>
          <a:custGeom>
            <a:avLst/>
            <a:gdLst/>
            <a:ahLst/>
            <a:cxnLst/>
            <a:rect l="0" t="0" r="0" b="0"/>
            <a:pathLst>
              <a:path w="533400" h="114300">
                <a:moveTo>
                  <a:pt x="533400" y="0"/>
                </a:moveTo>
                <a:lnTo>
                  <a:pt x="0" y="1143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52" name="Freeform 6452"/>
          <p:cNvSpPr/>
          <p:nvPr/>
        </p:nvSpPr>
        <p:spPr>
          <a:xfrm rot="-5400000">
            <a:off x="8671322" y="3652124"/>
            <a:ext cx="20002" cy="4286"/>
          </a:xfrm>
          <a:custGeom>
            <a:avLst/>
            <a:gdLst/>
            <a:ahLst/>
            <a:cxnLst/>
            <a:rect l="0" t="0" r="0" b="0"/>
            <a:pathLst>
              <a:path w="533400" h="114300">
                <a:moveTo>
                  <a:pt x="533400" y="0"/>
                </a:moveTo>
                <a:lnTo>
                  <a:pt x="0" y="1143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53" name="Freeform 6453"/>
          <p:cNvSpPr/>
          <p:nvPr/>
        </p:nvSpPr>
        <p:spPr>
          <a:xfrm rot="-5400000">
            <a:off x="8671322" y="3652124"/>
            <a:ext cx="20002" cy="4286"/>
          </a:xfrm>
          <a:custGeom>
            <a:avLst/>
            <a:gdLst/>
            <a:ahLst/>
            <a:cxnLst/>
            <a:rect l="0" t="0" r="0" b="0"/>
            <a:pathLst>
              <a:path w="533400" h="114300">
                <a:moveTo>
                  <a:pt x="533400" y="0"/>
                </a:moveTo>
                <a:lnTo>
                  <a:pt x="0" y="1143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54" name="Freeform 6454"/>
          <p:cNvSpPr/>
          <p:nvPr/>
        </p:nvSpPr>
        <p:spPr>
          <a:xfrm rot="-5400000">
            <a:off x="8671322" y="3652124"/>
            <a:ext cx="20002" cy="4286"/>
          </a:xfrm>
          <a:custGeom>
            <a:avLst/>
            <a:gdLst/>
            <a:ahLst/>
            <a:cxnLst/>
            <a:rect l="0" t="0" r="0" b="0"/>
            <a:pathLst>
              <a:path w="533400" h="114300">
                <a:moveTo>
                  <a:pt x="533400" y="0"/>
                </a:moveTo>
                <a:lnTo>
                  <a:pt x="0" y="1143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55" name="Freeform 6455"/>
          <p:cNvSpPr/>
          <p:nvPr/>
        </p:nvSpPr>
        <p:spPr>
          <a:xfrm rot="-5400000">
            <a:off x="8671322" y="3652124"/>
            <a:ext cx="20002" cy="4286"/>
          </a:xfrm>
          <a:custGeom>
            <a:avLst/>
            <a:gdLst/>
            <a:ahLst/>
            <a:cxnLst/>
            <a:rect l="0" t="0" r="0" b="0"/>
            <a:pathLst>
              <a:path w="533400" h="114300">
                <a:moveTo>
                  <a:pt x="533400" y="0"/>
                </a:moveTo>
                <a:lnTo>
                  <a:pt x="0" y="1143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56" name="Freeform 6456"/>
          <p:cNvSpPr/>
          <p:nvPr/>
        </p:nvSpPr>
        <p:spPr>
          <a:xfrm rot="-5400000">
            <a:off x="8671322" y="3652124"/>
            <a:ext cx="20002" cy="4286"/>
          </a:xfrm>
          <a:custGeom>
            <a:avLst/>
            <a:gdLst/>
            <a:ahLst/>
            <a:cxnLst/>
            <a:rect l="0" t="0" r="0" b="0"/>
            <a:pathLst>
              <a:path w="533400" h="114300">
                <a:moveTo>
                  <a:pt x="533400" y="0"/>
                </a:moveTo>
                <a:lnTo>
                  <a:pt x="0" y="1143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57" name="Freeform 6457"/>
          <p:cNvSpPr/>
          <p:nvPr/>
        </p:nvSpPr>
        <p:spPr>
          <a:xfrm rot="-5400000">
            <a:off x="8671322" y="3652124"/>
            <a:ext cx="20002" cy="4286"/>
          </a:xfrm>
          <a:custGeom>
            <a:avLst/>
            <a:gdLst/>
            <a:ahLst/>
            <a:cxnLst/>
            <a:rect l="0" t="0" r="0" b="0"/>
            <a:pathLst>
              <a:path w="533400" h="114300">
                <a:moveTo>
                  <a:pt x="533400" y="0"/>
                </a:moveTo>
                <a:lnTo>
                  <a:pt x="0" y="1143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58" name="Freeform 6458"/>
          <p:cNvSpPr/>
          <p:nvPr/>
        </p:nvSpPr>
        <p:spPr>
          <a:xfrm rot="-5400000">
            <a:off x="8671322" y="3652124"/>
            <a:ext cx="20002" cy="4286"/>
          </a:xfrm>
          <a:custGeom>
            <a:avLst/>
            <a:gdLst/>
            <a:ahLst/>
            <a:cxnLst/>
            <a:rect l="0" t="0" r="0" b="0"/>
            <a:pathLst>
              <a:path w="533400" h="114300">
                <a:moveTo>
                  <a:pt x="533400" y="0"/>
                </a:moveTo>
                <a:lnTo>
                  <a:pt x="0" y="1143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59" name="Freeform 6459"/>
          <p:cNvSpPr/>
          <p:nvPr/>
        </p:nvSpPr>
        <p:spPr>
          <a:xfrm rot="-5400000">
            <a:off x="8671322" y="3652124"/>
            <a:ext cx="20002" cy="4286"/>
          </a:xfrm>
          <a:custGeom>
            <a:avLst/>
            <a:gdLst/>
            <a:ahLst/>
            <a:cxnLst/>
            <a:rect l="0" t="0" r="0" b="0"/>
            <a:pathLst>
              <a:path w="533400" h="114300">
                <a:moveTo>
                  <a:pt x="533400" y="0"/>
                </a:moveTo>
                <a:lnTo>
                  <a:pt x="0" y="1143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60" name="Freeform 6460"/>
          <p:cNvSpPr/>
          <p:nvPr/>
        </p:nvSpPr>
        <p:spPr>
          <a:xfrm rot="-5400000">
            <a:off x="8671322" y="3652124"/>
            <a:ext cx="20002" cy="4286"/>
          </a:xfrm>
          <a:custGeom>
            <a:avLst/>
            <a:gdLst/>
            <a:ahLst/>
            <a:cxnLst/>
            <a:rect l="0" t="0" r="0" b="0"/>
            <a:pathLst>
              <a:path w="533400" h="114300">
                <a:moveTo>
                  <a:pt x="533400" y="0"/>
                </a:moveTo>
                <a:lnTo>
                  <a:pt x="0" y="1143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61" name="Freeform 6461"/>
          <p:cNvSpPr/>
          <p:nvPr/>
        </p:nvSpPr>
        <p:spPr>
          <a:xfrm rot="-5400000">
            <a:off x="8671322" y="3652124"/>
            <a:ext cx="20002" cy="4286"/>
          </a:xfrm>
          <a:custGeom>
            <a:avLst/>
            <a:gdLst/>
            <a:ahLst/>
            <a:cxnLst/>
            <a:rect l="0" t="0" r="0" b="0"/>
            <a:pathLst>
              <a:path w="533400" h="114300">
                <a:moveTo>
                  <a:pt x="533400" y="0"/>
                </a:moveTo>
                <a:lnTo>
                  <a:pt x="0" y="1143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62" name="Freeform 6462"/>
          <p:cNvSpPr/>
          <p:nvPr/>
        </p:nvSpPr>
        <p:spPr>
          <a:xfrm rot="-5400000">
            <a:off x="8671322" y="3652124"/>
            <a:ext cx="20002" cy="4286"/>
          </a:xfrm>
          <a:custGeom>
            <a:avLst/>
            <a:gdLst/>
            <a:ahLst/>
            <a:cxnLst/>
            <a:rect l="0" t="0" r="0" b="0"/>
            <a:pathLst>
              <a:path w="533400" h="114300">
                <a:moveTo>
                  <a:pt x="533400" y="0"/>
                </a:moveTo>
                <a:lnTo>
                  <a:pt x="0" y="1143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63" name="Freeform 6463"/>
          <p:cNvSpPr/>
          <p:nvPr/>
        </p:nvSpPr>
        <p:spPr>
          <a:xfrm rot="-5400000">
            <a:off x="8671561" y="3651886"/>
            <a:ext cx="20002" cy="4762"/>
          </a:xfrm>
          <a:custGeom>
            <a:avLst/>
            <a:gdLst/>
            <a:ahLst/>
            <a:cxnLst/>
            <a:rect l="0" t="0" r="0" b="0"/>
            <a:pathLst>
              <a:path w="533400" h="127000">
                <a:moveTo>
                  <a:pt x="533400" y="0"/>
                </a:moveTo>
                <a:lnTo>
                  <a:pt x="0" y="114300"/>
                </a:lnTo>
                <a:lnTo>
                  <a:pt x="0" y="1270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64" name="Freeform 6464"/>
          <p:cNvSpPr/>
          <p:nvPr/>
        </p:nvSpPr>
        <p:spPr>
          <a:xfrm rot="-5400000">
            <a:off x="8671561" y="3651886"/>
            <a:ext cx="20002" cy="4762"/>
          </a:xfrm>
          <a:custGeom>
            <a:avLst/>
            <a:gdLst/>
            <a:ahLst/>
            <a:cxnLst/>
            <a:rect l="0" t="0" r="0" b="0"/>
            <a:pathLst>
              <a:path w="533400" h="127000">
                <a:moveTo>
                  <a:pt x="533400" y="0"/>
                </a:moveTo>
                <a:lnTo>
                  <a:pt x="0" y="1270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65" name="Freeform 6465"/>
          <p:cNvSpPr/>
          <p:nvPr/>
        </p:nvSpPr>
        <p:spPr>
          <a:xfrm rot="-5400000">
            <a:off x="8671561" y="3651886"/>
            <a:ext cx="20002" cy="4762"/>
          </a:xfrm>
          <a:custGeom>
            <a:avLst/>
            <a:gdLst/>
            <a:ahLst/>
            <a:cxnLst/>
            <a:rect l="0" t="0" r="0" b="0"/>
            <a:pathLst>
              <a:path w="533400" h="127000">
                <a:moveTo>
                  <a:pt x="533400" y="0"/>
                </a:moveTo>
                <a:lnTo>
                  <a:pt x="0" y="1270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66" name="Freeform 6466"/>
          <p:cNvSpPr/>
          <p:nvPr/>
        </p:nvSpPr>
        <p:spPr>
          <a:xfrm rot="-5400000">
            <a:off x="8691325" y="3647362"/>
            <a:ext cx="20478" cy="4762"/>
          </a:xfrm>
          <a:custGeom>
            <a:avLst/>
            <a:gdLst/>
            <a:ahLst/>
            <a:cxnLst/>
            <a:rect l="0" t="0" r="0" b="0"/>
            <a:pathLst>
              <a:path w="546100" h="127000">
                <a:moveTo>
                  <a:pt x="533400" y="0"/>
                </a:moveTo>
                <a:lnTo>
                  <a:pt x="546100" y="12700"/>
                </a:lnTo>
                <a:lnTo>
                  <a:pt x="0" y="127000"/>
                </a:lnTo>
                <a:lnTo>
                  <a:pt x="533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67" name="Freeform 6467"/>
          <p:cNvSpPr/>
          <p:nvPr/>
        </p:nvSpPr>
        <p:spPr>
          <a:xfrm rot="-5400000">
            <a:off x="8694420" y="3663316"/>
            <a:ext cx="12382" cy="17145"/>
          </a:xfrm>
          <a:custGeom>
            <a:avLst/>
            <a:gdLst/>
            <a:ahLst/>
            <a:cxnLst/>
            <a:rect l="0" t="0" r="0" b="0"/>
            <a:pathLst>
              <a:path w="330200" h="457200">
                <a:moveTo>
                  <a:pt x="254000" y="342900"/>
                </a:moveTo>
                <a:lnTo>
                  <a:pt x="177800" y="241300"/>
                </a:lnTo>
                <a:lnTo>
                  <a:pt x="12700" y="0"/>
                </a:lnTo>
                <a:lnTo>
                  <a:pt x="0" y="0"/>
                </a:lnTo>
                <a:lnTo>
                  <a:pt x="12700" y="0"/>
                </a:lnTo>
                <a:lnTo>
                  <a:pt x="12700" y="12700"/>
                </a:lnTo>
                <a:lnTo>
                  <a:pt x="254000" y="342900"/>
                </a:lnTo>
                <a:lnTo>
                  <a:pt x="177800" y="241300"/>
                </a:lnTo>
                <a:lnTo>
                  <a:pt x="266700" y="368300"/>
                </a:lnTo>
                <a:lnTo>
                  <a:pt x="292100" y="406400"/>
                </a:lnTo>
                <a:lnTo>
                  <a:pt x="330200" y="457200"/>
                </a:lnTo>
                <a:lnTo>
                  <a:pt x="330200" y="444500"/>
                </a:lnTo>
                <a:lnTo>
                  <a:pt x="25400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68" name="Freeform 6468"/>
          <p:cNvSpPr/>
          <p:nvPr/>
        </p:nvSpPr>
        <p:spPr>
          <a:xfrm rot="-5400000">
            <a:off x="8706326" y="3679984"/>
            <a:ext cx="12382" cy="17145"/>
          </a:xfrm>
          <a:custGeom>
            <a:avLst/>
            <a:gdLst/>
            <a:ahLst/>
            <a:cxnLst/>
            <a:rect l="0" t="0" r="0" b="0"/>
            <a:pathLst>
              <a:path w="330200" h="457200">
                <a:moveTo>
                  <a:pt x="241300" y="342900"/>
                </a:moveTo>
                <a:lnTo>
                  <a:pt x="177800" y="241300"/>
                </a:lnTo>
                <a:lnTo>
                  <a:pt x="266700" y="368300"/>
                </a:lnTo>
                <a:lnTo>
                  <a:pt x="292100" y="406400"/>
                </a:lnTo>
                <a:lnTo>
                  <a:pt x="330200" y="457200"/>
                </a:lnTo>
                <a:lnTo>
                  <a:pt x="317500" y="457200"/>
                </a:lnTo>
                <a:lnTo>
                  <a:pt x="241300" y="342900"/>
                </a:lnTo>
                <a:lnTo>
                  <a:pt x="177800" y="241300"/>
                </a:lnTo>
                <a:lnTo>
                  <a:pt x="0" y="0"/>
                </a:lnTo>
                <a:lnTo>
                  <a:pt x="12700" y="12700"/>
                </a:lnTo>
                <a:lnTo>
                  <a:pt x="24130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69" name="Freeform 6469"/>
          <p:cNvSpPr/>
          <p:nvPr/>
        </p:nvSpPr>
        <p:spPr>
          <a:xfrm rot="-5400000">
            <a:off x="8690134" y="3679985"/>
            <a:ext cx="16668" cy="11906"/>
          </a:xfrm>
          <a:custGeom>
            <a:avLst/>
            <a:gdLst/>
            <a:ahLst/>
            <a:cxnLst/>
            <a:rect l="0" t="0" r="0" b="0"/>
            <a:pathLst>
              <a:path w="444500" h="317500">
                <a:moveTo>
                  <a:pt x="444500" y="0"/>
                </a:moveTo>
                <a:lnTo>
                  <a:pt x="0" y="317500"/>
                </a:lnTo>
                <a:lnTo>
                  <a:pt x="444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70" name="Freeform 6470"/>
          <p:cNvSpPr/>
          <p:nvPr/>
        </p:nvSpPr>
        <p:spPr>
          <a:xfrm rot="-5400000">
            <a:off x="8690134" y="3679985"/>
            <a:ext cx="16668" cy="11906"/>
          </a:xfrm>
          <a:custGeom>
            <a:avLst/>
            <a:gdLst/>
            <a:ahLst/>
            <a:cxnLst/>
            <a:rect l="0" t="0" r="0" b="0"/>
            <a:pathLst>
              <a:path w="444500" h="317500">
                <a:moveTo>
                  <a:pt x="444500" y="0"/>
                </a:moveTo>
                <a:lnTo>
                  <a:pt x="0" y="317500"/>
                </a:lnTo>
                <a:lnTo>
                  <a:pt x="444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71" name="Freeform 6471"/>
          <p:cNvSpPr/>
          <p:nvPr/>
        </p:nvSpPr>
        <p:spPr>
          <a:xfrm rot="-5400000">
            <a:off x="8690134" y="3679985"/>
            <a:ext cx="16668" cy="11906"/>
          </a:xfrm>
          <a:custGeom>
            <a:avLst/>
            <a:gdLst/>
            <a:ahLst/>
            <a:cxnLst/>
            <a:rect l="0" t="0" r="0" b="0"/>
            <a:pathLst>
              <a:path w="444500" h="317500">
                <a:moveTo>
                  <a:pt x="444500" y="0"/>
                </a:moveTo>
                <a:lnTo>
                  <a:pt x="0" y="317500"/>
                </a:lnTo>
                <a:lnTo>
                  <a:pt x="444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72" name="Freeform 6472"/>
          <p:cNvSpPr/>
          <p:nvPr/>
        </p:nvSpPr>
        <p:spPr>
          <a:xfrm rot="-5400000">
            <a:off x="8690134" y="3679985"/>
            <a:ext cx="16668" cy="11906"/>
          </a:xfrm>
          <a:custGeom>
            <a:avLst/>
            <a:gdLst/>
            <a:ahLst/>
            <a:cxnLst/>
            <a:rect l="0" t="0" r="0" b="0"/>
            <a:pathLst>
              <a:path w="444500" h="317500">
                <a:moveTo>
                  <a:pt x="444500" y="0"/>
                </a:moveTo>
                <a:lnTo>
                  <a:pt x="0" y="317500"/>
                </a:lnTo>
                <a:lnTo>
                  <a:pt x="444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73" name="Freeform 6473"/>
          <p:cNvSpPr/>
          <p:nvPr/>
        </p:nvSpPr>
        <p:spPr>
          <a:xfrm rot="-5400000">
            <a:off x="8690134" y="3679985"/>
            <a:ext cx="16668" cy="11906"/>
          </a:xfrm>
          <a:custGeom>
            <a:avLst/>
            <a:gdLst/>
            <a:ahLst/>
            <a:cxnLst/>
            <a:rect l="0" t="0" r="0" b="0"/>
            <a:pathLst>
              <a:path w="444500" h="317500">
                <a:moveTo>
                  <a:pt x="444500" y="0"/>
                </a:moveTo>
                <a:lnTo>
                  <a:pt x="0" y="317500"/>
                </a:lnTo>
                <a:lnTo>
                  <a:pt x="444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74" name="Freeform 6474"/>
          <p:cNvSpPr/>
          <p:nvPr/>
        </p:nvSpPr>
        <p:spPr>
          <a:xfrm rot="-5400000">
            <a:off x="8690134" y="3679985"/>
            <a:ext cx="16668" cy="11906"/>
          </a:xfrm>
          <a:custGeom>
            <a:avLst/>
            <a:gdLst/>
            <a:ahLst/>
            <a:cxnLst/>
            <a:rect l="0" t="0" r="0" b="0"/>
            <a:pathLst>
              <a:path w="444500" h="317500">
                <a:moveTo>
                  <a:pt x="444500" y="0"/>
                </a:moveTo>
                <a:lnTo>
                  <a:pt x="0" y="317500"/>
                </a:lnTo>
                <a:lnTo>
                  <a:pt x="444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75" name="Freeform 6475"/>
          <p:cNvSpPr/>
          <p:nvPr/>
        </p:nvSpPr>
        <p:spPr>
          <a:xfrm rot="-5400000">
            <a:off x="8690134" y="3679985"/>
            <a:ext cx="16668" cy="11906"/>
          </a:xfrm>
          <a:custGeom>
            <a:avLst/>
            <a:gdLst/>
            <a:ahLst/>
            <a:cxnLst/>
            <a:rect l="0" t="0" r="0" b="0"/>
            <a:pathLst>
              <a:path w="444500" h="317500">
                <a:moveTo>
                  <a:pt x="444500" y="0"/>
                </a:moveTo>
                <a:lnTo>
                  <a:pt x="0" y="317500"/>
                </a:lnTo>
                <a:lnTo>
                  <a:pt x="444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76" name="Freeform 6476"/>
          <p:cNvSpPr/>
          <p:nvPr/>
        </p:nvSpPr>
        <p:spPr>
          <a:xfrm rot="-5400000">
            <a:off x="8690134" y="3679985"/>
            <a:ext cx="16668" cy="11906"/>
          </a:xfrm>
          <a:custGeom>
            <a:avLst/>
            <a:gdLst/>
            <a:ahLst/>
            <a:cxnLst/>
            <a:rect l="0" t="0" r="0" b="0"/>
            <a:pathLst>
              <a:path w="444500" h="317500">
                <a:moveTo>
                  <a:pt x="444500" y="0"/>
                </a:moveTo>
                <a:lnTo>
                  <a:pt x="0" y="317500"/>
                </a:lnTo>
                <a:lnTo>
                  <a:pt x="444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77" name="Freeform 6477"/>
          <p:cNvSpPr/>
          <p:nvPr/>
        </p:nvSpPr>
        <p:spPr>
          <a:xfrm rot="-5400000">
            <a:off x="8690134" y="3679985"/>
            <a:ext cx="16668" cy="11906"/>
          </a:xfrm>
          <a:custGeom>
            <a:avLst/>
            <a:gdLst/>
            <a:ahLst/>
            <a:cxnLst/>
            <a:rect l="0" t="0" r="0" b="0"/>
            <a:pathLst>
              <a:path w="444500" h="317500">
                <a:moveTo>
                  <a:pt x="444500" y="0"/>
                </a:moveTo>
                <a:lnTo>
                  <a:pt x="0" y="317500"/>
                </a:lnTo>
                <a:lnTo>
                  <a:pt x="444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78" name="Freeform 6478"/>
          <p:cNvSpPr/>
          <p:nvPr/>
        </p:nvSpPr>
        <p:spPr>
          <a:xfrm rot="-5400000">
            <a:off x="8689896" y="3679747"/>
            <a:ext cx="16668" cy="12382"/>
          </a:xfrm>
          <a:custGeom>
            <a:avLst/>
            <a:gdLst/>
            <a:ahLst/>
            <a:cxnLst/>
            <a:rect l="0" t="0" r="0" b="0"/>
            <a:pathLst>
              <a:path w="444500" h="330200">
                <a:moveTo>
                  <a:pt x="444500" y="0"/>
                </a:moveTo>
                <a:lnTo>
                  <a:pt x="444500" y="12700"/>
                </a:lnTo>
                <a:lnTo>
                  <a:pt x="0" y="330200"/>
                </a:lnTo>
                <a:lnTo>
                  <a:pt x="444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79" name="Freeform 6479"/>
          <p:cNvSpPr/>
          <p:nvPr/>
        </p:nvSpPr>
        <p:spPr>
          <a:xfrm rot="-5400000">
            <a:off x="8689658" y="3679985"/>
            <a:ext cx="17145" cy="12382"/>
          </a:xfrm>
          <a:custGeom>
            <a:avLst/>
            <a:gdLst/>
            <a:ahLst/>
            <a:cxnLst/>
            <a:rect l="0" t="0" r="0" b="0"/>
            <a:pathLst>
              <a:path w="457200" h="330200">
                <a:moveTo>
                  <a:pt x="457200" y="0"/>
                </a:moveTo>
                <a:lnTo>
                  <a:pt x="12700" y="330200"/>
                </a:lnTo>
                <a:lnTo>
                  <a:pt x="0" y="3302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80" name="Freeform 6480"/>
          <p:cNvSpPr/>
          <p:nvPr/>
        </p:nvSpPr>
        <p:spPr>
          <a:xfrm rot="-5400000">
            <a:off x="8689658" y="3679985"/>
            <a:ext cx="17145" cy="12382"/>
          </a:xfrm>
          <a:custGeom>
            <a:avLst/>
            <a:gdLst/>
            <a:ahLst/>
            <a:cxnLst/>
            <a:rect l="0" t="0" r="0" b="0"/>
            <a:pathLst>
              <a:path w="457200" h="330200">
                <a:moveTo>
                  <a:pt x="457200" y="0"/>
                </a:moveTo>
                <a:lnTo>
                  <a:pt x="0" y="3302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81" name="Freeform 6481"/>
          <p:cNvSpPr/>
          <p:nvPr/>
        </p:nvSpPr>
        <p:spPr>
          <a:xfrm rot="-5400000">
            <a:off x="8689658" y="3679985"/>
            <a:ext cx="17145" cy="12382"/>
          </a:xfrm>
          <a:custGeom>
            <a:avLst/>
            <a:gdLst/>
            <a:ahLst/>
            <a:cxnLst/>
            <a:rect l="0" t="0" r="0" b="0"/>
            <a:pathLst>
              <a:path w="457200" h="330200">
                <a:moveTo>
                  <a:pt x="457200" y="0"/>
                </a:moveTo>
                <a:lnTo>
                  <a:pt x="0" y="3302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82" name="Freeform 6482"/>
          <p:cNvSpPr/>
          <p:nvPr/>
        </p:nvSpPr>
        <p:spPr>
          <a:xfrm rot="-5400000">
            <a:off x="8689658" y="3679985"/>
            <a:ext cx="17145" cy="12382"/>
          </a:xfrm>
          <a:custGeom>
            <a:avLst/>
            <a:gdLst/>
            <a:ahLst/>
            <a:cxnLst/>
            <a:rect l="0" t="0" r="0" b="0"/>
            <a:pathLst>
              <a:path w="457200" h="330200">
                <a:moveTo>
                  <a:pt x="457200" y="0"/>
                </a:moveTo>
                <a:lnTo>
                  <a:pt x="0" y="330200"/>
                </a:ln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83" name="Freeform 6483"/>
          <p:cNvSpPr/>
          <p:nvPr/>
        </p:nvSpPr>
        <p:spPr>
          <a:xfrm rot="-5400000">
            <a:off x="8689420" y="3680223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457200" y="0"/>
                </a:move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84" name="Freeform 6484"/>
          <p:cNvSpPr/>
          <p:nvPr/>
        </p:nvSpPr>
        <p:spPr>
          <a:xfrm rot="-5400000">
            <a:off x="8689420" y="3680223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457200" y="0"/>
                </a:move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85" name="Freeform 6485"/>
          <p:cNvSpPr/>
          <p:nvPr/>
        </p:nvSpPr>
        <p:spPr>
          <a:xfrm rot="-5400000">
            <a:off x="8689420" y="3680223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457200" y="0"/>
                </a:move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86" name="Freeform 6486"/>
          <p:cNvSpPr/>
          <p:nvPr/>
        </p:nvSpPr>
        <p:spPr>
          <a:xfrm rot="-5400000">
            <a:off x="8689420" y="3680223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457200" y="0"/>
                </a:move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87" name="Freeform 6487"/>
          <p:cNvSpPr/>
          <p:nvPr/>
        </p:nvSpPr>
        <p:spPr>
          <a:xfrm rot="-5400000">
            <a:off x="8689420" y="3680223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444500" y="0"/>
                </a:moveTo>
                <a:lnTo>
                  <a:pt x="457200" y="0"/>
                </a:lnTo>
                <a:lnTo>
                  <a:pt x="0" y="317500"/>
                </a:lnTo>
                <a:lnTo>
                  <a:pt x="444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88" name="Freeform 6488"/>
          <p:cNvSpPr/>
          <p:nvPr/>
        </p:nvSpPr>
        <p:spPr>
          <a:xfrm rot="-5400000">
            <a:off x="8689658" y="3680461"/>
            <a:ext cx="16668" cy="11906"/>
          </a:xfrm>
          <a:custGeom>
            <a:avLst/>
            <a:gdLst/>
            <a:ahLst/>
            <a:cxnLst/>
            <a:rect l="0" t="0" r="0" b="0"/>
            <a:pathLst>
              <a:path w="444500" h="317500">
                <a:moveTo>
                  <a:pt x="444500" y="0"/>
                </a:moveTo>
                <a:lnTo>
                  <a:pt x="0" y="317500"/>
                </a:lnTo>
                <a:lnTo>
                  <a:pt x="444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89" name="Freeform 6489"/>
          <p:cNvSpPr/>
          <p:nvPr/>
        </p:nvSpPr>
        <p:spPr>
          <a:xfrm rot="-5400000">
            <a:off x="8689658" y="3680461"/>
            <a:ext cx="16668" cy="11906"/>
          </a:xfrm>
          <a:custGeom>
            <a:avLst/>
            <a:gdLst/>
            <a:ahLst/>
            <a:cxnLst/>
            <a:rect l="0" t="0" r="0" b="0"/>
            <a:pathLst>
              <a:path w="444500" h="317500">
                <a:moveTo>
                  <a:pt x="444500" y="0"/>
                </a:moveTo>
                <a:lnTo>
                  <a:pt x="0" y="317500"/>
                </a:lnTo>
                <a:lnTo>
                  <a:pt x="444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90" name="Freeform 6490"/>
          <p:cNvSpPr/>
          <p:nvPr/>
        </p:nvSpPr>
        <p:spPr>
          <a:xfrm rot="-5400000">
            <a:off x="8689658" y="3680461"/>
            <a:ext cx="16668" cy="11906"/>
          </a:xfrm>
          <a:custGeom>
            <a:avLst/>
            <a:gdLst/>
            <a:ahLst/>
            <a:cxnLst/>
            <a:rect l="0" t="0" r="0" b="0"/>
            <a:pathLst>
              <a:path w="444500" h="317500">
                <a:moveTo>
                  <a:pt x="444500" y="0"/>
                </a:moveTo>
                <a:lnTo>
                  <a:pt x="0" y="317500"/>
                </a:lnTo>
                <a:lnTo>
                  <a:pt x="444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91" name="Freeform 6491"/>
          <p:cNvSpPr/>
          <p:nvPr/>
        </p:nvSpPr>
        <p:spPr>
          <a:xfrm rot="-5400000">
            <a:off x="8689658" y="3680461"/>
            <a:ext cx="16668" cy="11906"/>
          </a:xfrm>
          <a:custGeom>
            <a:avLst/>
            <a:gdLst/>
            <a:ahLst/>
            <a:cxnLst/>
            <a:rect l="0" t="0" r="0" b="0"/>
            <a:pathLst>
              <a:path w="444500" h="317500">
                <a:moveTo>
                  <a:pt x="444500" y="0"/>
                </a:moveTo>
                <a:lnTo>
                  <a:pt x="0" y="317500"/>
                </a:lnTo>
                <a:lnTo>
                  <a:pt x="444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92" name="Freeform 6492"/>
          <p:cNvSpPr/>
          <p:nvPr/>
        </p:nvSpPr>
        <p:spPr>
          <a:xfrm rot="-5400000">
            <a:off x="8689658" y="3680461"/>
            <a:ext cx="16668" cy="11906"/>
          </a:xfrm>
          <a:custGeom>
            <a:avLst/>
            <a:gdLst/>
            <a:ahLst/>
            <a:cxnLst/>
            <a:rect l="0" t="0" r="0" b="0"/>
            <a:pathLst>
              <a:path w="444500" h="317500">
                <a:moveTo>
                  <a:pt x="444500" y="0"/>
                </a:moveTo>
                <a:lnTo>
                  <a:pt x="0" y="317500"/>
                </a:lnTo>
                <a:lnTo>
                  <a:pt x="444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93" name="Freeform 6493"/>
          <p:cNvSpPr/>
          <p:nvPr/>
        </p:nvSpPr>
        <p:spPr>
          <a:xfrm rot="-5400000">
            <a:off x="8689658" y="3680461"/>
            <a:ext cx="16668" cy="11906"/>
          </a:xfrm>
          <a:custGeom>
            <a:avLst/>
            <a:gdLst/>
            <a:ahLst/>
            <a:cxnLst/>
            <a:rect l="0" t="0" r="0" b="0"/>
            <a:pathLst>
              <a:path w="444500" h="317500">
                <a:moveTo>
                  <a:pt x="444500" y="0"/>
                </a:moveTo>
                <a:lnTo>
                  <a:pt x="0" y="317500"/>
                </a:lnTo>
                <a:lnTo>
                  <a:pt x="444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94" name="Freeform 6494"/>
          <p:cNvSpPr/>
          <p:nvPr/>
        </p:nvSpPr>
        <p:spPr>
          <a:xfrm rot="-5400000">
            <a:off x="8689658" y="3680461"/>
            <a:ext cx="16668" cy="11906"/>
          </a:xfrm>
          <a:custGeom>
            <a:avLst/>
            <a:gdLst/>
            <a:ahLst/>
            <a:cxnLst/>
            <a:rect l="0" t="0" r="0" b="0"/>
            <a:pathLst>
              <a:path w="444500" h="317500">
                <a:moveTo>
                  <a:pt x="444500" y="0"/>
                </a:moveTo>
                <a:lnTo>
                  <a:pt x="0" y="317500"/>
                </a:lnTo>
                <a:lnTo>
                  <a:pt x="444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95" name="Freeform 6495"/>
          <p:cNvSpPr/>
          <p:nvPr/>
        </p:nvSpPr>
        <p:spPr>
          <a:xfrm rot="-5400000">
            <a:off x="8689658" y="3680461"/>
            <a:ext cx="16668" cy="11906"/>
          </a:xfrm>
          <a:custGeom>
            <a:avLst/>
            <a:gdLst/>
            <a:ahLst/>
            <a:cxnLst/>
            <a:rect l="0" t="0" r="0" b="0"/>
            <a:pathLst>
              <a:path w="444500" h="317500">
                <a:moveTo>
                  <a:pt x="444500" y="0"/>
                </a:moveTo>
                <a:lnTo>
                  <a:pt x="0" y="317500"/>
                </a:lnTo>
                <a:lnTo>
                  <a:pt x="444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96" name="Freeform 6496"/>
          <p:cNvSpPr/>
          <p:nvPr/>
        </p:nvSpPr>
        <p:spPr>
          <a:xfrm rot="-5400000">
            <a:off x="8689658" y="3680461"/>
            <a:ext cx="16668" cy="11906"/>
          </a:xfrm>
          <a:custGeom>
            <a:avLst/>
            <a:gdLst/>
            <a:ahLst/>
            <a:cxnLst/>
            <a:rect l="0" t="0" r="0" b="0"/>
            <a:pathLst>
              <a:path w="444500" h="317500">
                <a:moveTo>
                  <a:pt x="444500" y="0"/>
                </a:moveTo>
                <a:lnTo>
                  <a:pt x="0" y="317500"/>
                </a:lnTo>
                <a:lnTo>
                  <a:pt x="444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97" name="Freeform 6497"/>
          <p:cNvSpPr/>
          <p:nvPr/>
        </p:nvSpPr>
        <p:spPr>
          <a:xfrm rot="-5400000">
            <a:off x="8689658" y="3680461"/>
            <a:ext cx="16668" cy="11906"/>
          </a:xfrm>
          <a:custGeom>
            <a:avLst/>
            <a:gdLst/>
            <a:ahLst/>
            <a:cxnLst/>
            <a:rect l="0" t="0" r="0" b="0"/>
            <a:pathLst>
              <a:path w="444500" h="317500">
                <a:moveTo>
                  <a:pt x="444500" y="0"/>
                </a:moveTo>
                <a:lnTo>
                  <a:pt x="0" y="317500"/>
                </a:lnTo>
                <a:lnTo>
                  <a:pt x="444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98" name="Freeform 6498"/>
          <p:cNvSpPr/>
          <p:nvPr/>
        </p:nvSpPr>
        <p:spPr>
          <a:xfrm rot="-5400000">
            <a:off x="8689658" y="3680461"/>
            <a:ext cx="16668" cy="11906"/>
          </a:xfrm>
          <a:custGeom>
            <a:avLst/>
            <a:gdLst/>
            <a:ahLst/>
            <a:cxnLst/>
            <a:rect l="0" t="0" r="0" b="0"/>
            <a:pathLst>
              <a:path w="444500" h="317500">
                <a:moveTo>
                  <a:pt x="444500" y="0"/>
                </a:moveTo>
                <a:lnTo>
                  <a:pt x="0" y="317500"/>
                </a:lnTo>
                <a:lnTo>
                  <a:pt x="4445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99" name="Freeform 6499"/>
          <p:cNvSpPr/>
          <p:nvPr/>
        </p:nvSpPr>
        <p:spPr>
          <a:xfrm rot="-5400000">
            <a:off x="8689420" y="3680223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457200" y="0"/>
                </a:moveTo>
                <a:lnTo>
                  <a:pt x="444500" y="0"/>
                </a:ln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00" name="Freeform 6500"/>
          <p:cNvSpPr/>
          <p:nvPr/>
        </p:nvSpPr>
        <p:spPr>
          <a:xfrm rot="-5400000">
            <a:off x="8689420" y="3680223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457200" y="0"/>
                </a:move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01" name="Freeform 6501"/>
          <p:cNvSpPr/>
          <p:nvPr/>
        </p:nvSpPr>
        <p:spPr>
          <a:xfrm rot="-5400000">
            <a:off x="8689420" y="3680223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457200" y="0"/>
                </a:move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02" name="Freeform 6502"/>
          <p:cNvSpPr/>
          <p:nvPr/>
        </p:nvSpPr>
        <p:spPr>
          <a:xfrm rot="-5400000">
            <a:off x="8689420" y="3680223"/>
            <a:ext cx="17145" cy="11906"/>
          </a:xfrm>
          <a:custGeom>
            <a:avLst/>
            <a:gdLst/>
            <a:ahLst/>
            <a:cxnLst/>
            <a:rect l="0" t="0" r="0" b="0"/>
            <a:pathLst>
              <a:path w="457200" h="317500">
                <a:moveTo>
                  <a:pt x="457200" y="0"/>
                </a:moveTo>
                <a:lnTo>
                  <a:pt x="0" y="3175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03" name="Freeform 6503"/>
          <p:cNvSpPr/>
          <p:nvPr/>
        </p:nvSpPr>
        <p:spPr>
          <a:xfrm rot="-5400000">
            <a:off x="8689658" y="3679985"/>
            <a:ext cx="17145" cy="12382"/>
          </a:xfrm>
          <a:custGeom>
            <a:avLst/>
            <a:gdLst/>
            <a:ahLst/>
            <a:cxnLst/>
            <a:rect l="0" t="0" r="0" b="0"/>
            <a:pathLst>
              <a:path w="457200" h="330200">
                <a:moveTo>
                  <a:pt x="457200" y="0"/>
                </a:moveTo>
                <a:lnTo>
                  <a:pt x="0" y="317500"/>
                </a:lnTo>
                <a:lnTo>
                  <a:pt x="0" y="3302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04" name="Freeform 6504"/>
          <p:cNvSpPr/>
          <p:nvPr/>
        </p:nvSpPr>
        <p:spPr>
          <a:xfrm rot="-5400000">
            <a:off x="8689658" y="3679985"/>
            <a:ext cx="17145" cy="12382"/>
          </a:xfrm>
          <a:custGeom>
            <a:avLst/>
            <a:gdLst/>
            <a:ahLst/>
            <a:cxnLst/>
            <a:rect l="0" t="0" r="0" b="0"/>
            <a:pathLst>
              <a:path w="457200" h="330200">
                <a:moveTo>
                  <a:pt x="457200" y="0"/>
                </a:moveTo>
                <a:lnTo>
                  <a:pt x="0" y="3302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05" name="Freeform 6505"/>
          <p:cNvSpPr/>
          <p:nvPr/>
        </p:nvSpPr>
        <p:spPr>
          <a:xfrm rot="-5400000">
            <a:off x="8706327" y="3668078"/>
            <a:ext cx="17145" cy="12382"/>
          </a:xfrm>
          <a:custGeom>
            <a:avLst/>
            <a:gdLst/>
            <a:ahLst/>
            <a:cxnLst/>
            <a:rect l="0" t="0" r="0" b="0"/>
            <a:pathLst>
              <a:path w="457200" h="330200">
                <a:moveTo>
                  <a:pt x="457200" y="0"/>
                </a:moveTo>
                <a:lnTo>
                  <a:pt x="457200" y="12700"/>
                </a:lnTo>
                <a:lnTo>
                  <a:pt x="12700" y="330200"/>
                </a:lnTo>
                <a:lnTo>
                  <a:pt x="0" y="330200"/>
                </a:lnTo>
                <a:lnTo>
                  <a:pt x="457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06" name="Freeform 6506"/>
          <p:cNvSpPr/>
          <p:nvPr/>
        </p:nvSpPr>
        <p:spPr>
          <a:xfrm rot="-5400000">
            <a:off x="8686086" y="3600213"/>
            <a:ext cx="1428" cy="20955"/>
          </a:xfrm>
          <a:custGeom>
            <a:avLst/>
            <a:gdLst/>
            <a:ahLst/>
            <a:cxnLst/>
            <a:rect l="0" t="0" r="0" b="0"/>
            <a:pathLst>
              <a:path w="38100" h="558800">
                <a:moveTo>
                  <a:pt x="0" y="419100"/>
                </a:moveTo>
                <a:lnTo>
                  <a:pt x="12700" y="292100"/>
                </a:lnTo>
                <a:lnTo>
                  <a:pt x="38100" y="0"/>
                </a:lnTo>
                <a:lnTo>
                  <a:pt x="0" y="419100"/>
                </a:lnTo>
                <a:lnTo>
                  <a:pt x="12700" y="292100"/>
                </a:lnTo>
                <a:lnTo>
                  <a:pt x="0" y="457200"/>
                </a:lnTo>
                <a:lnTo>
                  <a:pt x="0" y="495300"/>
                </a:lnTo>
                <a:lnTo>
                  <a:pt x="0" y="558800"/>
                </a:lnTo>
                <a:lnTo>
                  <a:pt x="0" y="546100"/>
                </a:lnTo>
                <a:lnTo>
                  <a:pt x="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07" name="Freeform 6507"/>
          <p:cNvSpPr/>
          <p:nvPr/>
        </p:nvSpPr>
        <p:spPr>
          <a:xfrm rot="-5400000">
            <a:off x="8684657" y="3621168"/>
            <a:ext cx="1428" cy="20955"/>
          </a:xfrm>
          <a:custGeom>
            <a:avLst/>
            <a:gdLst/>
            <a:ahLst/>
            <a:cxnLst/>
            <a:rect l="0" t="0" r="0" b="0"/>
            <a:pathLst>
              <a:path w="38100" h="558800">
                <a:moveTo>
                  <a:pt x="12700" y="419100"/>
                </a:moveTo>
                <a:lnTo>
                  <a:pt x="25400" y="292100"/>
                </a:lnTo>
                <a:lnTo>
                  <a:pt x="12700" y="457200"/>
                </a:lnTo>
                <a:lnTo>
                  <a:pt x="12700" y="495300"/>
                </a:lnTo>
                <a:lnTo>
                  <a:pt x="0" y="558800"/>
                </a:lnTo>
                <a:lnTo>
                  <a:pt x="12700" y="546100"/>
                </a:lnTo>
                <a:lnTo>
                  <a:pt x="12700" y="419100"/>
                </a:lnTo>
                <a:lnTo>
                  <a:pt x="25400" y="292100"/>
                </a:lnTo>
                <a:lnTo>
                  <a:pt x="38100" y="0"/>
                </a:lnTo>
                <a:lnTo>
                  <a:pt x="38100" y="12700"/>
                </a:lnTo>
                <a:lnTo>
                  <a:pt x="1270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08" name="Freeform 6508"/>
          <p:cNvSpPr/>
          <p:nvPr/>
        </p:nvSpPr>
        <p:spPr>
          <a:xfrm rot="-5400000">
            <a:off x="8665607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38100"/>
                </a:moveTo>
                <a:lnTo>
                  <a:pt x="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09" name="Freeform 6509"/>
          <p:cNvSpPr/>
          <p:nvPr/>
        </p:nvSpPr>
        <p:spPr>
          <a:xfrm rot="-5400000">
            <a:off x="8665607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38100"/>
                </a:moveTo>
                <a:lnTo>
                  <a:pt x="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10" name="Freeform 6510"/>
          <p:cNvSpPr/>
          <p:nvPr/>
        </p:nvSpPr>
        <p:spPr>
          <a:xfrm rot="-5400000">
            <a:off x="8665607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38100"/>
                </a:moveTo>
                <a:lnTo>
                  <a:pt x="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11" name="Freeform 6511"/>
          <p:cNvSpPr/>
          <p:nvPr/>
        </p:nvSpPr>
        <p:spPr>
          <a:xfrm rot="-5400000">
            <a:off x="8665607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38100"/>
                </a:moveTo>
                <a:lnTo>
                  <a:pt x="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12" name="Freeform 6512"/>
          <p:cNvSpPr/>
          <p:nvPr/>
        </p:nvSpPr>
        <p:spPr>
          <a:xfrm rot="-5400000">
            <a:off x="8665607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38100"/>
                </a:moveTo>
                <a:lnTo>
                  <a:pt x="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13" name="Freeform 6513"/>
          <p:cNvSpPr/>
          <p:nvPr/>
        </p:nvSpPr>
        <p:spPr>
          <a:xfrm rot="-5400000">
            <a:off x="8665607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38100"/>
                </a:moveTo>
                <a:lnTo>
                  <a:pt x="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14" name="Freeform 6514"/>
          <p:cNvSpPr/>
          <p:nvPr/>
        </p:nvSpPr>
        <p:spPr>
          <a:xfrm rot="-5400000">
            <a:off x="8665607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38100"/>
                </a:moveTo>
                <a:lnTo>
                  <a:pt x="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15" name="Freeform 6515"/>
          <p:cNvSpPr/>
          <p:nvPr/>
        </p:nvSpPr>
        <p:spPr>
          <a:xfrm rot="-5400000">
            <a:off x="8665607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38100"/>
                </a:moveTo>
                <a:lnTo>
                  <a:pt x="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16" name="Freeform 6516"/>
          <p:cNvSpPr/>
          <p:nvPr/>
        </p:nvSpPr>
        <p:spPr>
          <a:xfrm rot="-5400000">
            <a:off x="8665607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25400"/>
                </a:moveTo>
                <a:lnTo>
                  <a:pt x="558800" y="38100"/>
                </a:lnTo>
                <a:lnTo>
                  <a:pt x="0" y="0"/>
                </a:lnTo>
                <a:lnTo>
                  <a:pt x="55880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17" name="Freeform 6517"/>
          <p:cNvSpPr/>
          <p:nvPr/>
        </p:nvSpPr>
        <p:spPr>
          <a:xfrm rot="-5400000">
            <a:off x="8665369" y="3619977"/>
            <a:ext cx="20955" cy="952"/>
          </a:xfrm>
          <a:custGeom>
            <a:avLst/>
            <a:gdLst/>
            <a:ahLst/>
            <a:cxnLst/>
            <a:rect l="0" t="0" r="0" b="0"/>
            <a:pathLst>
              <a:path w="558800" h="25400">
                <a:moveTo>
                  <a:pt x="558800" y="25400"/>
                </a:moveTo>
                <a:lnTo>
                  <a:pt x="0" y="0"/>
                </a:lnTo>
                <a:lnTo>
                  <a:pt x="558800" y="25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18" name="Freeform 6518"/>
          <p:cNvSpPr/>
          <p:nvPr/>
        </p:nvSpPr>
        <p:spPr>
          <a:xfrm rot="-5400000">
            <a:off x="8665131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38100"/>
                </a:moveTo>
                <a:lnTo>
                  <a:pt x="0" y="12700"/>
                </a:lnTo>
                <a:lnTo>
                  <a:pt x="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19" name="Freeform 6519"/>
          <p:cNvSpPr/>
          <p:nvPr/>
        </p:nvSpPr>
        <p:spPr>
          <a:xfrm rot="-5400000">
            <a:off x="8665131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38100"/>
                </a:moveTo>
                <a:lnTo>
                  <a:pt x="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20" name="Freeform 6520"/>
          <p:cNvSpPr/>
          <p:nvPr/>
        </p:nvSpPr>
        <p:spPr>
          <a:xfrm rot="-5400000">
            <a:off x="8665131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38100"/>
                </a:moveTo>
                <a:lnTo>
                  <a:pt x="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21" name="Freeform 6521"/>
          <p:cNvSpPr/>
          <p:nvPr/>
        </p:nvSpPr>
        <p:spPr>
          <a:xfrm rot="-5400000">
            <a:off x="8665131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38100"/>
                </a:moveTo>
                <a:lnTo>
                  <a:pt x="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22" name="Freeform 6522"/>
          <p:cNvSpPr/>
          <p:nvPr/>
        </p:nvSpPr>
        <p:spPr>
          <a:xfrm rot="-5400000">
            <a:off x="8665131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38100"/>
                </a:moveTo>
                <a:lnTo>
                  <a:pt x="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23" name="Freeform 6523"/>
          <p:cNvSpPr/>
          <p:nvPr/>
        </p:nvSpPr>
        <p:spPr>
          <a:xfrm rot="-5400000">
            <a:off x="8665131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38100"/>
                </a:moveTo>
                <a:lnTo>
                  <a:pt x="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24" name="Freeform 6524"/>
          <p:cNvSpPr/>
          <p:nvPr/>
        </p:nvSpPr>
        <p:spPr>
          <a:xfrm rot="-5400000">
            <a:off x="8665131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38100"/>
                </a:moveTo>
                <a:lnTo>
                  <a:pt x="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25" name="Freeform 6525"/>
          <p:cNvSpPr/>
          <p:nvPr/>
        </p:nvSpPr>
        <p:spPr>
          <a:xfrm rot="-5400000">
            <a:off x="8665131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38100"/>
                </a:moveTo>
                <a:lnTo>
                  <a:pt x="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26" name="Freeform 6526"/>
          <p:cNvSpPr/>
          <p:nvPr/>
        </p:nvSpPr>
        <p:spPr>
          <a:xfrm rot="-5400000">
            <a:off x="8665131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38100"/>
                </a:moveTo>
                <a:lnTo>
                  <a:pt x="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27" name="Freeform 6527"/>
          <p:cNvSpPr/>
          <p:nvPr/>
        </p:nvSpPr>
        <p:spPr>
          <a:xfrm rot="-5400000">
            <a:off x="8665131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38100"/>
                </a:moveTo>
                <a:lnTo>
                  <a:pt x="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28" name="Freeform 6528"/>
          <p:cNvSpPr/>
          <p:nvPr/>
        </p:nvSpPr>
        <p:spPr>
          <a:xfrm rot="-5400000">
            <a:off x="8665131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38100"/>
                </a:moveTo>
                <a:lnTo>
                  <a:pt x="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29" name="Freeform 6529"/>
          <p:cNvSpPr/>
          <p:nvPr/>
        </p:nvSpPr>
        <p:spPr>
          <a:xfrm rot="-5400000">
            <a:off x="8665131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38100"/>
                </a:moveTo>
                <a:lnTo>
                  <a:pt x="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30" name="Freeform 6530"/>
          <p:cNvSpPr/>
          <p:nvPr/>
        </p:nvSpPr>
        <p:spPr>
          <a:xfrm rot="-5400000">
            <a:off x="8665131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38100"/>
                </a:moveTo>
                <a:lnTo>
                  <a:pt x="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31" name="Freeform 6531"/>
          <p:cNvSpPr/>
          <p:nvPr/>
        </p:nvSpPr>
        <p:spPr>
          <a:xfrm rot="-5400000">
            <a:off x="8665131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38100"/>
                </a:moveTo>
                <a:lnTo>
                  <a:pt x="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32" name="Freeform 6532"/>
          <p:cNvSpPr/>
          <p:nvPr/>
        </p:nvSpPr>
        <p:spPr>
          <a:xfrm rot="-5400000">
            <a:off x="8665131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38100"/>
                </a:moveTo>
                <a:lnTo>
                  <a:pt x="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33" name="Freeform 6533"/>
          <p:cNvSpPr/>
          <p:nvPr/>
        </p:nvSpPr>
        <p:spPr>
          <a:xfrm rot="-5400000">
            <a:off x="8665131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38100"/>
                </a:moveTo>
                <a:lnTo>
                  <a:pt x="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34" name="Freeform 6534"/>
          <p:cNvSpPr/>
          <p:nvPr/>
        </p:nvSpPr>
        <p:spPr>
          <a:xfrm rot="-5400000">
            <a:off x="8665131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38100"/>
                </a:moveTo>
                <a:lnTo>
                  <a:pt x="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35" name="Freeform 6535"/>
          <p:cNvSpPr/>
          <p:nvPr/>
        </p:nvSpPr>
        <p:spPr>
          <a:xfrm rot="-5400000">
            <a:off x="8665131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38100"/>
                </a:moveTo>
                <a:lnTo>
                  <a:pt x="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36" name="Freeform 6536"/>
          <p:cNvSpPr/>
          <p:nvPr/>
        </p:nvSpPr>
        <p:spPr>
          <a:xfrm rot="-5400000">
            <a:off x="8665131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38100"/>
                </a:moveTo>
                <a:lnTo>
                  <a:pt x="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37" name="Freeform 6537"/>
          <p:cNvSpPr/>
          <p:nvPr/>
        </p:nvSpPr>
        <p:spPr>
          <a:xfrm rot="-5400000">
            <a:off x="8665131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38100"/>
                </a:moveTo>
                <a:lnTo>
                  <a:pt x="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38" name="Freeform 6538"/>
          <p:cNvSpPr/>
          <p:nvPr/>
        </p:nvSpPr>
        <p:spPr>
          <a:xfrm rot="-5400000">
            <a:off x="8665131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38100"/>
                </a:moveTo>
                <a:lnTo>
                  <a:pt x="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39" name="Freeform 6539"/>
          <p:cNvSpPr/>
          <p:nvPr/>
        </p:nvSpPr>
        <p:spPr>
          <a:xfrm rot="-5400000">
            <a:off x="8665131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38100"/>
                </a:moveTo>
                <a:lnTo>
                  <a:pt x="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40" name="Freeform 6540"/>
          <p:cNvSpPr/>
          <p:nvPr/>
        </p:nvSpPr>
        <p:spPr>
          <a:xfrm rot="-5400000">
            <a:off x="8665131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38100"/>
                </a:moveTo>
                <a:lnTo>
                  <a:pt x="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41" name="Freeform 6541"/>
          <p:cNvSpPr/>
          <p:nvPr/>
        </p:nvSpPr>
        <p:spPr>
          <a:xfrm rot="-5400000">
            <a:off x="8665131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38100"/>
                </a:moveTo>
                <a:lnTo>
                  <a:pt x="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42" name="Freeform 6542"/>
          <p:cNvSpPr/>
          <p:nvPr/>
        </p:nvSpPr>
        <p:spPr>
          <a:xfrm rot="-5400000">
            <a:off x="8665131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38100"/>
                </a:moveTo>
                <a:lnTo>
                  <a:pt x="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43" name="Freeform 6543"/>
          <p:cNvSpPr/>
          <p:nvPr/>
        </p:nvSpPr>
        <p:spPr>
          <a:xfrm rot="-5400000">
            <a:off x="8665131" y="3619739"/>
            <a:ext cx="20955" cy="1428"/>
          </a:xfrm>
          <a:custGeom>
            <a:avLst/>
            <a:gdLst/>
            <a:ahLst/>
            <a:cxnLst/>
            <a:rect l="0" t="0" r="0" b="0"/>
            <a:pathLst>
              <a:path w="558800" h="38100">
                <a:moveTo>
                  <a:pt x="558800" y="38100"/>
                </a:moveTo>
                <a:lnTo>
                  <a:pt x="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44" name="Freeform 6544"/>
          <p:cNvSpPr/>
          <p:nvPr/>
        </p:nvSpPr>
        <p:spPr>
          <a:xfrm rot="-5400000">
            <a:off x="8685848" y="3620929"/>
            <a:ext cx="20955" cy="1905"/>
          </a:xfrm>
          <a:custGeom>
            <a:avLst/>
            <a:gdLst/>
            <a:ahLst/>
            <a:cxnLst/>
            <a:rect l="0" t="0" r="0" b="0"/>
            <a:pathLst>
              <a:path w="558800" h="50800">
                <a:moveTo>
                  <a:pt x="558800" y="38100"/>
                </a:moveTo>
                <a:lnTo>
                  <a:pt x="558800" y="50800"/>
                </a:lnTo>
                <a:lnTo>
                  <a:pt x="0" y="12700"/>
                </a:lnTo>
                <a:lnTo>
                  <a:pt x="12700" y="0"/>
                </a:lnTo>
                <a:lnTo>
                  <a:pt x="5588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45" name="Freeform 6545"/>
          <p:cNvSpPr/>
          <p:nvPr/>
        </p:nvSpPr>
        <p:spPr>
          <a:xfrm rot="-5400000">
            <a:off x="8701564" y="3696177"/>
            <a:ext cx="15716" cy="12858"/>
          </a:xfrm>
          <a:custGeom>
            <a:avLst/>
            <a:gdLst/>
            <a:ahLst/>
            <a:cxnLst/>
            <a:rect l="0" t="0" r="0" b="0"/>
            <a:pathLst>
              <a:path w="419100" h="342900">
                <a:moveTo>
                  <a:pt x="317500" y="254000"/>
                </a:moveTo>
                <a:lnTo>
                  <a:pt x="215900" y="165100"/>
                </a:lnTo>
                <a:lnTo>
                  <a:pt x="0" y="0"/>
                </a:lnTo>
                <a:lnTo>
                  <a:pt x="12700" y="0"/>
                </a:lnTo>
                <a:lnTo>
                  <a:pt x="317500" y="254000"/>
                </a:lnTo>
                <a:lnTo>
                  <a:pt x="215900" y="165100"/>
                </a:lnTo>
                <a:lnTo>
                  <a:pt x="330200" y="266700"/>
                </a:lnTo>
                <a:lnTo>
                  <a:pt x="355600" y="292100"/>
                </a:lnTo>
                <a:lnTo>
                  <a:pt x="419100" y="342900"/>
                </a:lnTo>
                <a:lnTo>
                  <a:pt x="419100" y="330200"/>
                </a:lnTo>
                <a:lnTo>
                  <a:pt x="3175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46" name="Freeform 6546"/>
          <p:cNvSpPr/>
          <p:nvPr/>
        </p:nvSpPr>
        <p:spPr>
          <a:xfrm rot="-5400000">
            <a:off x="8717519" y="3709274"/>
            <a:ext cx="15716" cy="12382"/>
          </a:xfrm>
          <a:custGeom>
            <a:avLst/>
            <a:gdLst/>
            <a:ahLst/>
            <a:cxnLst/>
            <a:rect l="0" t="0" r="0" b="0"/>
            <a:pathLst>
              <a:path w="419100" h="330200">
                <a:moveTo>
                  <a:pt x="317500" y="254000"/>
                </a:moveTo>
                <a:lnTo>
                  <a:pt x="203200" y="165100"/>
                </a:lnTo>
                <a:lnTo>
                  <a:pt x="317500" y="254000"/>
                </a:lnTo>
                <a:lnTo>
                  <a:pt x="355600" y="279400"/>
                </a:lnTo>
                <a:lnTo>
                  <a:pt x="419100" y="330200"/>
                </a:lnTo>
                <a:lnTo>
                  <a:pt x="317500" y="254000"/>
                </a:lnTo>
                <a:lnTo>
                  <a:pt x="203200" y="165100"/>
                </a:lnTo>
                <a:lnTo>
                  <a:pt x="0" y="0"/>
                </a:lnTo>
                <a:lnTo>
                  <a:pt x="3175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47" name="Freeform 6547"/>
          <p:cNvSpPr/>
          <p:nvPr/>
        </p:nvSpPr>
        <p:spPr>
          <a:xfrm rot="-5400000">
            <a:off x="8704898" y="3708560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342900" y="0"/>
                </a:moveTo>
                <a:lnTo>
                  <a:pt x="0" y="4191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48" name="Freeform 6548"/>
          <p:cNvSpPr/>
          <p:nvPr/>
        </p:nvSpPr>
        <p:spPr>
          <a:xfrm rot="-5400000">
            <a:off x="8704898" y="3708560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342900" y="0"/>
                </a:moveTo>
                <a:lnTo>
                  <a:pt x="0" y="4191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49" name="Freeform 6549"/>
          <p:cNvSpPr/>
          <p:nvPr/>
        </p:nvSpPr>
        <p:spPr>
          <a:xfrm rot="-5400000">
            <a:off x="8704898" y="3708560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342900" y="0"/>
                </a:moveTo>
                <a:lnTo>
                  <a:pt x="0" y="4191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50" name="Freeform 6550"/>
          <p:cNvSpPr/>
          <p:nvPr/>
        </p:nvSpPr>
        <p:spPr>
          <a:xfrm rot="-5400000">
            <a:off x="8704898" y="3708560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342900" y="0"/>
                </a:moveTo>
                <a:lnTo>
                  <a:pt x="0" y="4191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51" name="Freeform 6551"/>
          <p:cNvSpPr/>
          <p:nvPr/>
        </p:nvSpPr>
        <p:spPr>
          <a:xfrm rot="-5400000">
            <a:off x="8704898" y="3708560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342900" y="0"/>
                </a:moveTo>
                <a:lnTo>
                  <a:pt x="0" y="4191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52" name="Freeform 6552"/>
          <p:cNvSpPr/>
          <p:nvPr/>
        </p:nvSpPr>
        <p:spPr>
          <a:xfrm rot="-5400000">
            <a:off x="8704898" y="3708560"/>
            <a:ext cx="12858" cy="15716"/>
          </a:xfrm>
          <a:custGeom>
            <a:avLst/>
            <a:gdLst/>
            <a:ahLst/>
            <a:cxnLst/>
            <a:rect l="0" t="0" r="0" b="0"/>
            <a:pathLst>
              <a:path w="342900" h="419100">
                <a:moveTo>
                  <a:pt x="342900" y="0"/>
                </a:moveTo>
                <a:lnTo>
                  <a:pt x="0" y="4191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53" name="Freeform 6553"/>
          <p:cNvSpPr/>
          <p:nvPr/>
        </p:nvSpPr>
        <p:spPr>
          <a:xfrm rot="-5400000">
            <a:off x="8704659" y="3708322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342900" y="0"/>
                </a:moveTo>
                <a:lnTo>
                  <a:pt x="342900" y="12700"/>
                </a:lnTo>
                <a:lnTo>
                  <a:pt x="0" y="4318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54" name="Freeform 6554"/>
          <p:cNvSpPr/>
          <p:nvPr/>
        </p:nvSpPr>
        <p:spPr>
          <a:xfrm rot="-5400000">
            <a:off x="8704421" y="3708560"/>
            <a:ext cx="13335" cy="16192"/>
          </a:xfrm>
          <a:custGeom>
            <a:avLst/>
            <a:gdLst/>
            <a:ahLst/>
            <a:cxnLst/>
            <a:rect l="0" t="0" r="0" b="0"/>
            <a:pathLst>
              <a:path w="355600" h="431800">
                <a:moveTo>
                  <a:pt x="355600" y="0"/>
                </a:moveTo>
                <a:lnTo>
                  <a:pt x="12700" y="431800"/>
                </a:lnTo>
                <a:lnTo>
                  <a:pt x="0" y="431800"/>
                </a:lnTo>
                <a:lnTo>
                  <a:pt x="3556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55" name="Freeform 6555"/>
          <p:cNvSpPr/>
          <p:nvPr/>
        </p:nvSpPr>
        <p:spPr>
          <a:xfrm rot="-5400000">
            <a:off x="8704421" y="3708560"/>
            <a:ext cx="13335" cy="16192"/>
          </a:xfrm>
          <a:custGeom>
            <a:avLst/>
            <a:gdLst/>
            <a:ahLst/>
            <a:cxnLst/>
            <a:rect l="0" t="0" r="0" b="0"/>
            <a:pathLst>
              <a:path w="355600" h="431800">
                <a:moveTo>
                  <a:pt x="355600" y="0"/>
                </a:moveTo>
                <a:lnTo>
                  <a:pt x="0" y="431800"/>
                </a:lnTo>
                <a:lnTo>
                  <a:pt x="3556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56" name="Freeform 6556"/>
          <p:cNvSpPr/>
          <p:nvPr/>
        </p:nvSpPr>
        <p:spPr>
          <a:xfrm rot="-5400000">
            <a:off x="8704421" y="3708560"/>
            <a:ext cx="13335" cy="16192"/>
          </a:xfrm>
          <a:custGeom>
            <a:avLst/>
            <a:gdLst/>
            <a:ahLst/>
            <a:cxnLst/>
            <a:rect l="0" t="0" r="0" b="0"/>
            <a:pathLst>
              <a:path w="355600" h="431800">
                <a:moveTo>
                  <a:pt x="355600" y="0"/>
                </a:moveTo>
                <a:lnTo>
                  <a:pt x="0" y="431800"/>
                </a:lnTo>
                <a:lnTo>
                  <a:pt x="3556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57" name="Freeform 6557"/>
          <p:cNvSpPr/>
          <p:nvPr/>
        </p:nvSpPr>
        <p:spPr>
          <a:xfrm rot="-5400000">
            <a:off x="8704421" y="3708560"/>
            <a:ext cx="13335" cy="16192"/>
          </a:xfrm>
          <a:custGeom>
            <a:avLst/>
            <a:gdLst/>
            <a:ahLst/>
            <a:cxnLst/>
            <a:rect l="0" t="0" r="0" b="0"/>
            <a:pathLst>
              <a:path w="355600" h="431800">
                <a:moveTo>
                  <a:pt x="355600" y="0"/>
                </a:moveTo>
                <a:lnTo>
                  <a:pt x="0" y="431800"/>
                </a:lnTo>
                <a:lnTo>
                  <a:pt x="3556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58" name="Freeform 6558"/>
          <p:cNvSpPr/>
          <p:nvPr/>
        </p:nvSpPr>
        <p:spPr>
          <a:xfrm rot="-5400000">
            <a:off x="8704421" y="3708560"/>
            <a:ext cx="13335" cy="16192"/>
          </a:xfrm>
          <a:custGeom>
            <a:avLst/>
            <a:gdLst/>
            <a:ahLst/>
            <a:cxnLst/>
            <a:rect l="0" t="0" r="0" b="0"/>
            <a:pathLst>
              <a:path w="355600" h="431800">
                <a:moveTo>
                  <a:pt x="355600" y="0"/>
                </a:moveTo>
                <a:lnTo>
                  <a:pt x="0" y="431800"/>
                </a:lnTo>
                <a:lnTo>
                  <a:pt x="3556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59" name="Freeform 6559"/>
          <p:cNvSpPr/>
          <p:nvPr/>
        </p:nvSpPr>
        <p:spPr>
          <a:xfrm rot="-5400000">
            <a:off x="8704421" y="3708560"/>
            <a:ext cx="13335" cy="16192"/>
          </a:xfrm>
          <a:custGeom>
            <a:avLst/>
            <a:gdLst/>
            <a:ahLst/>
            <a:cxnLst/>
            <a:rect l="0" t="0" r="0" b="0"/>
            <a:pathLst>
              <a:path w="355600" h="431800">
                <a:moveTo>
                  <a:pt x="342900" y="0"/>
                </a:moveTo>
                <a:lnTo>
                  <a:pt x="355600" y="0"/>
                </a:lnTo>
                <a:lnTo>
                  <a:pt x="0" y="4318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60" name="Freeform 6560"/>
          <p:cNvSpPr/>
          <p:nvPr/>
        </p:nvSpPr>
        <p:spPr>
          <a:xfrm rot="-5400000">
            <a:off x="8704659" y="3708798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342900" y="0"/>
                </a:moveTo>
                <a:lnTo>
                  <a:pt x="0" y="4318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61" name="Freeform 6561"/>
          <p:cNvSpPr/>
          <p:nvPr/>
        </p:nvSpPr>
        <p:spPr>
          <a:xfrm rot="-5400000">
            <a:off x="8704659" y="3708798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342900" y="0"/>
                </a:moveTo>
                <a:lnTo>
                  <a:pt x="0" y="4318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62" name="Freeform 6562"/>
          <p:cNvSpPr/>
          <p:nvPr/>
        </p:nvSpPr>
        <p:spPr>
          <a:xfrm rot="-5400000">
            <a:off x="8704659" y="3708798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342900" y="0"/>
                </a:moveTo>
                <a:lnTo>
                  <a:pt x="0" y="4318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63" name="Freeform 6563"/>
          <p:cNvSpPr/>
          <p:nvPr/>
        </p:nvSpPr>
        <p:spPr>
          <a:xfrm rot="-5400000">
            <a:off x="8704659" y="3708798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342900" y="0"/>
                </a:moveTo>
                <a:lnTo>
                  <a:pt x="0" y="4318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64" name="Freeform 6564"/>
          <p:cNvSpPr/>
          <p:nvPr/>
        </p:nvSpPr>
        <p:spPr>
          <a:xfrm rot="-5400000">
            <a:off x="8704659" y="3708798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342900" y="0"/>
                </a:moveTo>
                <a:lnTo>
                  <a:pt x="0" y="4318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65" name="Freeform 6565"/>
          <p:cNvSpPr/>
          <p:nvPr/>
        </p:nvSpPr>
        <p:spPr>
          <a:xfrm rot="-5400000">
            <a:off x="8704659" y="3708798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342900" y="0"/>
                </a:moveTo>
                <a:lnTo>
                  <a:pt x="0" y="4318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66" name="Freeform 6566"/>
          <p:cNvSpPr/>
          <p:nvPr/>
        </p:nvSpPr>
        <p:spPr>
          <a:xfrm rot="-5400000">
            <a:off x="8704659" y="3708798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342900" y="0"/>
                </a:moveTo>
                <a:lnTo>
                  <a:pt x="0" y="4318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67" name="Freeform 6567"/>
          <p:cNvSpPr/>
          <p:nvPr/>
        </p:nvSpPr>
        <p:spPr>
          <a:xfrm rot="-5400000">
            <a:off x="8704659" y="3708798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342900" y="0"/>
                </a:moveTo>
                <a:lnTo>
                  <a:pt x="0" y="4318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68" name="Freeform 6568"/>
          <p:cNvSpPr/>
          <p:nvPr/>
        </p:nvSpPr>
        <p:spPr>
          <a:xfrm rot="-5400000">
            <a:off x="8704659" y="3708798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342900" y="0"/>
                </a:moveTo>
                <a:lnTo>
                  <a:pt x="0" y="4318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69" name="Freeform 6569"/>
          <p:cNvSpPr/>
          <p:nvPr/>
        </p:nvSpPr>
        <p:spPr>
          <a:xfrm rot="-5400000">
            <a:off x="8704659" y="3708798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342900" y="0"/>
                </a:moveTo>
                <a:lnTo>
                  <a:pt x="0" y="4318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70" name="Freeform 6570"/>
          <p:cNvSpPr/>
          <p:nvPr/>
        </p:nvSpPr>
        <p:spPr>
          <a:xfrm rot="-5400000">
            <a:off x="8704659" y="3708798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342900" y="0"/>
                </a:moveTo>
                <a:lnTo>
                  <a:pt x="0" y="4318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71" name="Freeform 6571"/>
          <p:cNvSpPr/>
          <p:nvPr/>
        </p:nvSpPr>
        <p:spPr>
          <a:xfrm rot="-5400000">
            <a:off x="8704659" y="3708798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342900" y="0"/>
                </a:moveTo>
                <a:lnTo>
                  <a:pt x="0" y="4318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72" name="Freeform 6572"/>
          <p:cNvSpPr/>
          <p:nvPr/>
        </p:nvSpPr>
        <p:spPr>
          <a:xfrm rot="-5400000">
            <a:off x="8704659" y="3708798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342900" y="0"/>
                </a:moveTo>
                <a:lnTo>
                  <a:pt x="0" y="4318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73" name="Freeform 6573"/>
          <p:cNvSpPr/>
          <p:nvPr/>
        </p:nvSpPr>
        <p:spPr>
          <a:xfrm rot="-5400000">
            <a:off x="8704659" y="3708798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342900" y="0"/>
                </a:moveTo>
                <a:lnTo>
                  <a:pt x="0" y="4318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74" name="Freeform 6574"/>
          <p:cNvSpPr/>
          <p:nvPr/>
        </p:nvSpPr>
        <p:spPr>
          <a:xfrm rot="-5400000">
            <a:off x="8704659" y="3708798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342900" y="0"/>
                </a:moveTo>
                <a:lnTo>
                  <a:pt x="0" y="4318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75" name="Freeform 6575"/>
          <p:cNvSpPr/>
          <p:nvPr/>
        </p:nvSpPr>
        <p:spPr>
          <a:xfrm rot="-5400000">
            <a:off x="8704659" y="3708798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342900" y="0"/>
                </a:moveTo>
                <a:lnTo>
                  <a:pt x="0" y="4318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76" name="Freeform 6576"/>
          <p:cNvSpPr/>
          <p:nvPr/>
        </p:nvSpPr>
        <p:spPr>
          <a:xfrm rot="-5400000">
            <a:off x="8704659" y="3708798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342900" y="0"/>
                </a:moveTo>
                <a:lnTo>
                  <a:pt x="0" y="4318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77" name="Freeform 6577"/>
          <p:cNvSpPr/>
          <p:nvPr/>
        </p:nvSpPr>
        <p:spPr>
          <a:xfrm rot="-5400000">
            <a:off x="8704659" y="3708798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342900" y="0"/>
                </a:moveTo>
                <a:lnTo>
                  <a:pt x="0" y="4318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78" name="Freeform 6578"/>
          <p:cNvSpPr/>
          <p:nvPr/>
        </p:nvSpPr>
        <p:spPr>
          <a:xfrm rot="-5400000">
            <a:off x="8704659" y="3708798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342900" y="0"/>
                </a:moveTo>
                <a:lnTo>
                  <a:pt x="0" y="4318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79" name="Freeform 6579"/>
          <p:cNvSpPr/>
          <p:nvPr/>
        </p:nvSpPr>
        <p:spPr>
          <a:xfrm rot="-5400000">
            <a:off x="8704659" y="3708798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342900" y="0"/>
                </a:moveTo>
                <a:lnTo>
                  <a:pt x="0" y="4318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80" name="Freeform 6580"/>
          <p:cNvSpPr/>
          <p:nvPr/>
        </p:nvSpPr>
        <p:spPr>
          <a:xfrm rot="-5400000">
            <a:off x="8704659" y="3708798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342900" y="0"/>
                </a:moveTo>
                <a:lnTo>
                  <a:pt x="0" y="4318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81" name="Freeform 6581"/>
          <p:cNvSpPr/>
          <p:nvPr/>
        </p:nvSpPr>
        <p:spPr>
          <a:xfrm rot="-5400000">
            <a:off x="8704659" y="3708798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342900" y="0"/>
                </a:moveTo>
                <a:lnTo>
                  <a:pt x="0" y="4318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82" name="Freeform 6582"/>
          <p:cNvSpPr/>
          <p:nvPr/>
        </p:nvSpPr>
        <p:spPr>
          <a:xfrm rot="-5400000">
            <a:off x="8704659" y="3708798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342900" y="0"/>
                </a:moveTo>
                <a:lnTo>
                  <a:pt x="0" y="4318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83" name="Freeform 6583"/>
          <p:cNvSpPr/>
          <p:nvPr/>
        </p:nvSpPr>
        <p:spPr>
          <a:xfrm rot="-5400000">
            <a:off x="8717042" y="3693082"/>
            <a:ext cx="12858" cy="16192"/>
          </a:xfrm>
          <a:custGeom>
            <a:avLst/>
            <a:gdLst/>
            <a:ahLst/>
            <a:cxnLst/>
            <a:rect l="0" t="0" r="0" b="0"/>
            <a:pathLst>
              <a:path w="342900" h="431800">
                <a:moveTo>
                  <a:pt x="342900" y="0"/>
                </a:moveTo>
                <a:lnTo>
                  <a:pt x="342900" y="12700"/>
                </a:lnTo>
                <a:lnTo>
                  <a:pt x="0" y="431800"/>
                </a:lnTo>
                <a:lnTo>
                  <a:pt x="342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84" name="Freeform 6584"/>
          <p:cNvSpPr/>
          <p:nvPr/>
        </p:nvSpPr>
        <p:spPr>
          <a:xfrm rot="-5400000">
            <a:off x="8676322" y="3572828"/>
            <a:ext cx="9525" cy="19050"/>
          </a:xfrm>
          <a:custGeom>
            <a:avLst/>
            <a:gdLst/>
            <a:ahLst/>
            <a:cxnLst/>
            <a:rect l="0" t="0" r="0" b="0"/>
            <a:pathLst>
              <a:path w="254000" h="508000">
                <a:moveTo>
                  <a:pt x="63500" y="381000"/>
                </a:moveTo>
                <a:lnTo>
                  <a:pt x="127000" y="266700"/>
                </a:lnTo>
                <a:lnTo>
                  <a:pt x="254000" y="0"/>
                </a:lnTo>
                <a:lnTo>
                  <a:pt x="254000" y="12700"/>
                </a:lnTo>
                <a:lnTo>
                  <a:pt x="63500" y="381000"/>
                </a:lnTo>
                <a:lnTo>
                  <a:pt x="127000" y="266700"/>
                </a:lnTo>
                <a:lnTo>
                  <a:pt x="50800" y="406400"/>
                </a:lnTo>
                <a:lnTo>
                  <a:pt x="38100" y="444500"/>
                </a:lnTo>
                <a:lnTo>
                  <a:pt x="0" y="508000"/>
                </a:lnTo>
                <a:lnTo>
                  <a:pt x="12700" y="495300"/>
                </a:lnTo>
                <a:lnTo>
                  <a:pt x="63500" y="381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85" name="Freeform 6585"/>
          <p:cNvSpPr/>
          <p:nvPr/>
        </p:nvSpPr>
        <p:spPr>
          <a:xfrm rot="-5400000">
            <a:off x="8667274" y="3591402"/>
            <a:ext cx="9048" cy="18573"/>
          </a:xfrm>
          <a:custGeom>
            <a:avLst/>
            <a:gdLst/>
            <a:ahLst/>
            <a:cxnLst/>
            <a:rect l="0" t="0" r="0" b="0"/>
            <a:pathLst>
              <a:path w="241300" h="495300">
                <a:moveTo>
                  <a:pt x="63500" y="368300"/>
                </a:moveTo>
                <a:lnTo>
                  <a:pt x="114300" y="266700"/>
                </a:lnTo>
                <a:lnTo>
                  <a:pt x="38100" y="406400"/>
                </a:lnTo>
                <a:lnTo>
                  <a:pt x="25400" y="431800"/>
                </a:lnTo>
                <a:lnTo>
                  <a:pt x="0" y="495300"/>
                </a:lnTo>
                <a:lnTo>
                  <a:pt x="63500" y="368300"/>
                </a:lnTo>
                <a:lnTo>
                  <a:pt x="114300" y="266700"/>
                </a:lnTo>
                <a:lnTo>
                  <a:pt x="241300" y="0"/>
                </a:lnTo>
                <a:lnTo>
                  <a:pt x="241300" y="12700"/>
                </a:lnTo>
                <a:lnTo>
                  <a:pt x="63500" y="368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86" name="Freeform 6586"/>
          <p:cNvSpPr/>
          <p:nvPr/>
        </p:nvSpPr>
        <p:spPr>
          <a:xfrm rot="-5400000">
            <a:off x="8658464" y="3582592"/>
            <a:ext cx="18097" cy="9048"/>
          </a:xfrm>
          <a:custGeom>
            <a:avLst/>
            <a:gdLst/>
            <a:ahLst/>
            <a:cxnLst/>
            <a:rect l="0" t="0" r="0" b="0"/>
            <a:pathLst>
              <a:path w="482600" h="241300">
                <a:moveTo>
                  <a:pt x="482600" y="241300"/>
                </a:moveTo>
                <a:lnTo>
                  <a:pt x="0" y="0"/>
                </a:lnTo>
                <a:lnTo>
                  <a:pt x="4826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87" name="Freeform 6587"/>
          <p:cNvSpPr/>
          <p:nvPr/>
        </p:nvSpPr>
        <p:spPr>
          <a:xfrm rot="-5400000">
            <a:off x="8658464" y="3582592"/>
            <a:ext cx="18097" cy="9048"/>
          </a:xfrm>
          <a:custGeom>
            <a:avLst/>
            <a:gdLst/>
            <a:ahLst/>
            <a:cxnLst/>
            <a:rect l="0" t="0" r="0" b="0"/>
            <a:pathLst>
              <a:path w="482600" h="241300">
                <a:moveTo>
                  <a:pt x="482600" y="241300"/>
                </a:moveTo>
                <a:lnTo>
                  <a:pt x="0" y="0"/>
                </a:lnTo>
                <a:lnTo>
                  <a:pt x="4826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88" name="Freeform 6588"/>
          <p:cNvSpPr/>
          <p:nvPr/>
        </p:nvSpPr>
        <p:spPr>
          <a:xfrm rot="-5400000">
            <a:off x="8658464" y="3582592"/>
            <a:ext cx="18097" cy="9048"/>
          </a:xfrm>
          <a:custGeom>
            <a:avLst/>
            <a:gdLst/>
            <a:ahLst/>
            <a:cxnLst/>
            <a:rect l="0" t="0" r="0" b="0"/>
            <a:pathLst>
              <a:path w="482600" h="241300">
                <a:moveTo>
                  <a:pt x="482600" y="241300"/>
                </a:moveTo>
                <a:lnTo>
                  <a:pt x="0" y="0"/>
                </a:lnTo>
                <a:lnTo>
                  <a:pt x="4826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89" name="Freeform 6589"/>
          <p:cNvSpPr/>
          <p:nvPr/>
        </p:nvSpPr>
        <p:spPr>
          <a:xfrm rot="-5400000">
            <a:off x="8658226" y="3582354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495300" y="241300"/>
                </a:moveTo>
                <a:lnTo>
                  <a:pt x="482600" y="241300"/>
                </a:lnTo>
                <a:lnTo>
                  <a:pt x="0" y="0"/>
                </a:lnTo>
                <a:lnTo>
                  <a:pt x="495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90" name="Freeform 6590"/>
          <p:cNvSpPr/>
          <p:nvPr/>
        </p:nvSpPr>
        <p:spPr>
          <a:xfrm rot="-5400000">
            <a:off x="8658226" y="3582354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495300" y="241300"/>
                </a:moveTo>
                <a:lnTo>
                  <a:pt x="0" y="0"/>
                </a:lnTo>
                <a:lnTo>
                  <a:pt x="495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91" name="Freeform 6591"/>
          <p:cNvSpPr/>
          <p:nvPr/>
        </p:nvSpPr>
        <p:spPr>
          <a:xfrm rot="-5400000">
            <a:off x="8658226" y="3582354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495300" y="241300"/>
                </a:moveTo>
                <a:lnTo>
                  <a:pt x="0" y="0"/>
                </a:lnTo>
                <a:lnTo>
                  <a:pt x="495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92" name="Freeform 6592"/>
          <p:cNvSpPr/>
          <p:nvPr/>
        </p:nvSpPr>
        <p:spPr>
          <a:xfrm rot="-5400000">
            <a:off x="8658226" y="3582354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495300" y="241300"/>
                </a:moveTo>
                <a:lnTo>
                  <a:pt x="0" y="0"/>
                </a:lnTo>
                <a:lnTo>
                  <a:pt x="495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93" name="Freeform 6593"/>
          <p:cNvSpPr/>
          <p:nvPr/>
        </p:nvSpPr>
        <p:spPr>
          <a:xfrm rot="-5400000">
            <a:off x="8658226" y="3582354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495300" y="241300"/>
                </a:moveTo>
                <a:lnTo>
                  <a:pt x="0" y="0"/>
                </a:lnTo>
                <a:lnTo>
                  <a:pt x="495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94" name="Freeform 6594"/>
          <p:cNvSpPr/>
          <p:nvPr/>
        </p:nvSpPr>
        <p:spPr>
          <a:xfrm rot="-5400000">
            <a:off x="8658226" y="3582354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495300" y="241300"/>
                </a:moveTo>
                <a:lnTo>
                  <a:pt x="0" y="0"/>
                </a:lnTo>
                <a:lnTo>
                  <a:pt x="495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95" name="Freeform 6595"/>
          <p:cNvSpPr/>
          <p:nvPr/>
        </p:nvSpPr>
        <p:spPr>
          <a:xfrm rot="-5400000">
            <a:off x="8658226" y="3582354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495300" y="241300"/>
                </a:moveTo>
                <a:lnTo>
                  <a:pt x="0" y="0"/>
                </a:lnTo>
                <a:lnTo>
                  <a:pt x="495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96" name="Freeform 6596"/>
          <p:cNvSpPr/>
          <p:nvPr/>
        </p:nvSpPr>
        <p:spPr>
          <a:xfrm rot="-5400000">
            <a:off x="8657988" y="3582115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495300" y="254000"/>
                </a:moveTo>
                <a:lnTo>
                  <a:pt x="0" y="12700"/>
                </a:lnTo>
                <a:lnTo>
                  <a:pt x="0" y="0"/>
                </a:lnTo>
                <a:lnTo>
                  <a:pt x="4953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97" name="Freeform 6597"/>
          <p:cNvSpPr/>
          <p:nvPr/>
        </p:nvSpPr>
        <p:spPr>
          <a:xfrm rot="-5400000">
            <a:off x="8657988" y="3582115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495300" y="254000"/>
                </a:moveTo>
                <a:lnTo>
                  <a:pt x="0" y="0"/>
                </a:lnTo>
                <a:lnTo>
                  <a:pt x="4953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98" name="Freeform 6598"/>
          <p:cNvSpPr/>
          <p:nvPr/>
        </p:nvSpPr>
        <p:spPr>
          <a:xfrm rot="-5400000">
            <a:off x="8657988" y="3582115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495300" y="254000"/>
                </a:moveTo>
                <a:lnTo>
                  <a:pt x="0" y="0"/>
                </a:lnTo>
                <a:lnTo>
                  <a:pt x="4953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99" name="Freeform 6599"/>
          <p:cNvSpPr/>
          <p:nvPr/>
        </p:nvSpPr>
        <p:spPr>
          <a:xfrm rot="-5400000">
            <a:off x="8657988" y="3582115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495300" y="254000"/>
                </a:moveTo>
                <a:lnTo>
                  <a:pt x="0" y="0"/>
                </a:lnTo>
                <a:lnTo>
                  <a:pt x="4953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00" name="Freeform 6600"/>
          <p:cNvSpPr/>
          <p:nvPr/>
        </p:nvSpPr>
        <p:spPr>
          <a:xfrm rot="-5400000">
            <a:off x="8657988" y="3582115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495300" y="254000"/>
                </a:moveTo>
                <a:lnTo>
                  <a:pt x="0" y="0"/>
                </a:lnTo>
                <a:lnTo>
                  <a:pt x="4953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01" name="Freeform 6601"/>
          <p:cNvSpPr/>
          <p:nvPr/>
        </p:nvSpPr>
        <p:spPr>
          <a:xfrm rot="-5400000">
            <a:off x="8657988" y="3582115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495300" y="241300"/>
                </a:moveTo>
                <a:lnTo>
                  <a:pt x="495300" y="254000"/>
                </a:lnTo>
                <a:lnTo>
                  <a:pt x="0" y="0"/>
                </a:lnTo>
                <a:lnTo>
                  <a:pt x="495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02" name="Freeform 6602"/>
          <p:cNvSpPr/>
          <p:nvPr/>
        </p:nvSpPr>
        <p:spPr>
          <a:xfrm rot="-5400000">
            <a:off x="8657749" y="3582354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495300" y="241300"/>
                </a:moveTo>
                <a:lnTo>
                  <a:pt x="0" y="0"/>
                </a:lnTo>
                <a:lnTo>
                  <a:pt x="495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03" name="Freeform 6603"/>
          <p:cNvSpPr/>
          <p:nvPr/>
        </p:nvSpPr>
        <p:spPr>
          <a:xfrm rot="-5400000">
            <a:off x="8657749" y="3582354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495300" y="241300"/>
                </a:moveTo>
                <a:lnTo>
                  <a:pt x="0" y="0"/>
                </a:lnTo>
                <a:lnTo>
                  <a:pt x="495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04" name="Freeform 6604"/>
          <p:cNvSpPr/>
          <p:nvPr/>
        </p:nvSpPr>
        <p:spPr>
          <a:xfrm rot="-5400000">
            <a:off x="8657749" y="3582354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495300" y="241300"/>
                </a:moveTo>
                <a:lnTo>
                  <a:pt x="0" y="0"/>
                </a:lnTo>
                <a:lnTo>
                  <a:pt x="495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05" name="Freeform 6605"/>
          <p:cNvSpPr/>
          <p:nvPr/>
        </p:nvSpPr>
        <p:spPr>
          <a:xfrm rot="-5400000">
            <a:off x="8657749" y="3582354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495300" y="241300"/>
                </a:moveTo>
                <a:lnTo>
                  <a:pt x="0" y="0"/>
                </a:lnTo>
                <a:lnTo>
                  <a:pt x="495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06" name="Freeform 6606"/>
          <p:cNvSpPr/>
          <p:nvPr/>
        </p:nvSpPr>
        <p:spPr>
          <a:xfrm rot="-5400000">
            <a:off x="8657749" y="3582354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495300" y="241300"/>
                </a:moveTo>
                <a:lnTo>
                  <a:pt x="0" y="0"/>
                </a:lnTo>
                <a:lnTo>
                  <a:pt x="495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07" name="Freeform 6607"/>
          <p:cNvSpPr/>
          <p:nvPr/>
        </p:nvSpPr>
        <p:spPr>
          <a:xfrm rot="-5400000">
            <a:off x="8657749" y="3582354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495300" y="241300"/>
                </a:moveTo>
                <a:lnTo>
                  <a:pt x="0" y="0"/>
                </a:lnTo>
                <a:lnTo>
                  <a:pt x="495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08" name="Freeform 6608"/>
          <p:cNvSpPr/>
          <p:nvPr/>
        </p:nvSpPr>
        <p:spPr>
          <a:xfrm rot="-5400000">
            <a:off x="8657749" y="3582354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495300" y="241300"/>
                </a:moveTo>
                <a:lnTo>
                  <a:pt x="0" y="0"/>
                </a:lnTo>
                <a:lnTo>
                  <a:pt x="495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09" name="Freeform 6609"/>
          <p:cNvSpPr/>
          <p:nvPr/>
        </p:nvSpPr>
        <p:spPr>
          <a:xfrm rot="-5400000">
            <a:off x="8657749" y="3582354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495300" y="241300"/>
                </a:moveTo>
                <a:lnTo>
                  <a:pt x="0" y="0"/>
                </a:lnTo>
                <a:lnTo>
                  <a:pt x="495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10" name="Freeform 6610"/>
          <p:cNvSpPr/>
          <p:nvPr/>
        </p:nvSpPr>
        <p:spPr>
          <a:xfrm rot="-5400000">
            <a:off x="8657749" y="3582354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495300" y="241300"/>
                </a:moveTo>
                <a:lnTo>
                  <a:pt x="0" y="0"/>
                </a:lnTo>
                <a:lnTo>
                  <a:pt x="495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11" name="Freeform 6611"/>
          <p:cNvSpPr/>
          <p:nvPr/>
        </p:nvSpPr>
        <p:spPr>
          <a:xfrm rot="-5400000">
            <a:off x="8657749" y="3582354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495300" y="241300"/>
                </a:moveTo>
                <a:lnTo>
                  <a:pt x="0" y="0"/>
                </a:lnTo>
                <a:lnTo>
                  <a:pt x="495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12" name="Freeform 6612"/>
          <p:cNvSpPr/>
          <p:nvPr/>
        </p:nvSpPr>
        <p:spPr>
          <a:xfrm rot="-5400000">
            <a:off x="8657749" y="3582354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495300" y="241300"/>
                </a:moveTo>
                <a:lnTo>
                  <a:pt x="0" y="0"/>
                </a:lnTo>
                <a:lnTo>
                  <a:pt x="495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13" name="Freeform 6613"/>
          <p:cNvSpPr/>
          <p:nvPr/>
        </p:nvSpPr>
        <p:spPr>
          <a:xfrm rot="-5400000">
            <a:off x="8657749" y="3582354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495300" y="241300"/>
                </a:moveTo>
                <a:lnTo>
                  <a:pt x="0" y="0"/>
                </a:lnTo>
                <a:lnTo>
                  <a:pt x="495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14" name="Freeform 6614"/>
          <p:cNvSpPr/>
          <p:nvPr/>
        </p:nvSpPr>
        <p:spPr>
          <a:xfrm rot="-5400000">
            <a:off x="8657749" y="3582354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495300" y="241300"/>
                </a:moveTo>
                <a:lnTo>
                  <a:pt x="0" y="0"/>
                </a:lnTo>
                <a:lnTo>
                  <a:pt x="495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15" name="Freeform 6615"/>
          <p:cNvSpPr/>
          <p:nvPr/>
        </p:nvSpPr>
        <p:spPr>
          <a:xfrm rot="-5400000">
            <a:off x="8657749" y="3582354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495300" y="241300"/>
                </a:moveTo>
                <a:lnTo>
                  <a:pt x="0" y="0"/>
                </a:lnTo>
                <a:lnTo>
                  <a:pt x="495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16" name="Freeform 6616"/>
          <p:cNvSpPr/>
          <p:nvPr/>
        </p:nvSpPr>
        <p:spPr>
          <a:xfrm rot="-5400000">
            <a:off x="8657749" y="3582354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495300" y="241300"/>
                </a:moveTo>
                <a:lnTo>
                  <a:pt x="0" y="0"/>
                </a:lnTo>
                <a:lnTo>
                  <a:pt x="495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17" name="Freeform 6617"/>
          <p:cNvSpPr/>
          <p:nvPr/>
        </p:nvSpPr>
        <p:spPr>
          <a:xfrm rot="-5400000">
            <a:off x="8657749" y="3582354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495300" y="241300"/>
                </a:moveTo>
                <a:lnTo>
                  <a:pt x="0" y="0"/>
                </a:lnTo>
                <a:lnTo>
                  <a:pt x="495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18" name="Freeform 6618"/>
          <p:cNvSpPr/>
          <p:nvPr/>
        </p:nvSpPr>
        <p:spPr>
          <a:xfrm rot="-5400000">
            <a:off x="8657749" y="3582354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495300" y="241300"/>
                </a:moveTo>
                <a:lnTo>
                  <a:pt x="0" y="0"/>
                </a:lnTo>
                <a:lnTo>
                  <a:pt x="495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19" name="Freeform 6619"/>
          <p:cNvSpPr/>
          <p:nvPr/>
        </p:nvSpPr>
        <p:spPr>
          <a:xfrm rot="-5400000">
            <a:off x="8657749" y="3582354"/>
            <a:ext cx="18573" cy="9048"/>
          </a:xfrm>
          <a:custGeom>
            <a:avLst/>
            <a:gdLst/>
            <a:ahLst/>
            <a:cxnLst/>
            <a:rect l="0" t="0" r="0" b="0"/>
            <a:pathLst>
              <a:path w="495300" h="241300">
                <a:moveTo>
                  <a:pt x="495300" y="241300"/>
                </a:moveTo>
                <a:lnTo>
                  <a:pt x="0" y="0"/>
                </a:lnTo>
                <a:lnTo>
                  <a:pt x="495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20" name="Freeform 6620"/>
          <p:cNvSpPr/>
          <p:nvPr/>
        </p:nvSpPr>
        <p:spPr>
          <a:xfrm rot="-5400000">
            <a:off x="8657988" y="3582115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495300" y="254000"/>
                </a:moveTo>
                <a:lnTo>
                  <a:pt x="495300" y="241300"/>
                </a:lnTo>
                <a:lnTo>
                  <a:pt x="0" y="0"/>
                </a:lnTo>
                <a:lnTo>
                  <a:pt x="4953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21" name="Freeform 6621"/>
          <p:cNvSpPr/>
          <p:nvPr/>
        </p:nvSpPr>
        <p:spPr>
          <a:xfrm rot="-5400000">
            <a:off x="8657988" y="3582115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495300" y="254000"/>
                </a:moveTo>
                <a:lnTo>
                  <a:pt x="0" y="0"/>
                </a:lnTo>
                <a:lnTo>
                  <a:pt x="495300" y="254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22" name="Freeform 6622"/>
          <p:cNvSpPr/>
          <p:nvPr/>
        </p:nvSpPr>
        <p:spPr>
          <a:xfrm rot="-5400000">
            <a:off x="8676561" y="3591164"/>
            <a:ext cx="18573" cy="9525"/>
          </a:xfrm>
          <a:custGeom>
            <a:avLst/>
            <a:gdLst/>
            <a:ahLst/>
            <a:cxnLst/>
            <a:rect l="0" t="0" r="0" b="0"/>
            <a:pathLst>
              <a:path w="495300" h="254000">
                <a:moveTo>
                  <a:pt x="495300" y="241300"/>
                </a:moveTo>
                <a:lnTo>
                  <a:pt x="482600" y="254000"/>
                </a:lnTo>
                <a:lnTo>
                  <a:pt x="0" y="0"/>
                </a:lnTo>
                <a:lnTo>
                  <a:pt x="495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23" name="Freeform 6623"/>
          <p:cNvSpPr/>
          <p:nvPr/>
        </p:nvSpPr>
        <p:spPr>
          <a:xfrm rot="-5400000">
            <a:off x="8708232" y="3731896"/>
            <a:ext cx="20478" cy="6191"/>
          </a:xfrm>
          <a:custGeom>
            <a:avLst/>
            <a:gdLst/>
            <a:ahLst/>
            <a:cxnLst/>
            <a:rect l="0" t="0" r="0" b="0"/>
            <a:pathLst>
              <a:path w="546100" h="165100">
                <a:moveTo>
                  <a:pt x="292100" y="88900"/>
                </a:moveTo>
                <a:lnTo>
                  <a:pt x="0" y="0"/>
                </a:lnTo>
                <a:lnTo>
                  <a:pt x="393700" y="114300"/>
                </a:lnTo>
                <a:lnTo>
                  <a:pt x="292100" y="88900"/>
                </a:lnTo>
                <a:lnTo>
                  <a:pt x="444500" y="139700"/>
                </a:lnTo>
                <a:lnTo>
                  <a:pt x="482600" y="152400"/>
                </a:lnTo>
                <a:lnTo>
                  <a:pt x="546100" y="165100"/>
                </a:lnTo>
                <a:lnTo>
                  <a:pt x="520700" y="165100"/>
                </a:lnTo>
                <a:lnTo>
                  <a:pt x="393700" y="114300"/>
                </a:lnTo>
                <a:lnTo>
                  <a:pt x="292100" y="88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24" name="Freeform 6624"/>
          <p:cNvSpPr/>
          <p:nvPr/>
        </p:nvSpPr>
        <p:spPr>
          <a:xfrm rot="-5400000">
            <a:off x="8729901" y="3741659"/>
            <a:ext cx="14763" cy="4762"/>
          </a:xfrm>
          <a:custGeom>
            <a:avLst/>
            <a:gdLst/>
            <a:ahLst/>
            <a:cxnLst/>
            <a:rect l="0" t="0" r="0" b="0"/>
            <a:pathLst>
              <a:path w="393700" h="127000">
                <a:moveTo>
                  <a:pt x="0" y="0"/>
                </a:moveTo>
                <a:lnTo>
                  <a:pt x="393700" y="127000"/>
                </a:lnTo>
                <a:lnTo>
                  <a:pt x="292100" y="889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25" name="Freeform 6625"/>
          <p:cNvSpPr/>
          <p:nvPr/>
        </p:nvSpPr>
        <p:spPr>
          <a:xfrm rot="-5400000">
            <a:off x="8735140" y="3734515"/>
            <a:ext cx="9048" cy="2857"/>
          </a:xfrm>
          <a:custGeom>
            <a:avLst/>
            <a:gdLst/>
            <a:ahLst/>
            <a:cxnLst/>
            <a:rect l="0" t="0" r="0" b="0"/>
            <a:pathLst>
              <a:path w="241300" h="76200">
                <a:moveTo>
                  <a:pt x="101600" y="38100"/>
                </a:moveTo>
                <a:lnTo>
                  <a:pt x="228600" y="76200"/>
                </a:lnTo>
                <a:lnTo>
                  <a:pt x="241300" y="76200"/>
                </a:lnTo>
                <a:lnTo>
                  <a:pt x="190500" y="63500"/>
                </a:lnTo>
                <a:lnTo>
                  <a:pt x="152400" y="50800"/>
                </a:lnTo>
                <a:lnTo>
                  <a:pt x="0" y="0"/>
                </a:lnTo>
                <a:lnTo>
                  <a:pt x="101600" y="38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26" name="Freeform 6626"/>
          <p:cNvSpPr/>
          <p:nvPr/>
        </p:nvSpPr>
        <p:spPr>
          <a:xfrm rot="-5400000">
            <a:off x="8722042" y="3738087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27" name="Freeform 6627"/>
          <p:cNvSpPr/>
          <p:nvPr/>
        </p:nvSpPr>
        <p:spPr>
          <a:xfrm rot="-5400000">
            <a:off x="8722042" y="3738087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28" name="Freeform 6628"/>
          <p:cNvSpPr/>
          <p:nvPr/>
        </p:nvSpPr>
        <p:spPr>
          <a:xfrm rot="-5400000">
            <a:off x="8722042" y="3738087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29" name="Freeform 6629"/>
          <p:cNvSpPr/>
          <p:nvPr/>
        </p:nvSpPr>
        <p:spPr>
          <a:xfrm rot="-5400000">
            <a:off x="8722042" y="3738087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30" name="Freeform 6630"/>
          <p:cNvSpPr/>
          <p:nvPr/>
        </p:nvSpPr>
        <p:spPr>
          <a:xfrm rot="-5400000">
            <a:off x="8721804" y="3738325"/>
            <a:ext cx="6667" cy="19526"/>
          </a:xfrm>
          <a:custGeom>
            <a:avLst/>
            <a:gdLst/>
            <a:ahLst/>
            <a:cxnLst/>
            <a:rect l="0" t="0" r="0" b="0"/>
            <a:pathLst>
              <a:path w="177800" h="520700">
                <a:moveTo>
                  <a:pt x="165100" y="0"/>
                </a:moveTo>
                <a:lnTo>
                  <a:pt x="177800" y="0"/>
                </a:lnTo>
                <a:lnTo>
                  <a:pt x="12700" y="520700"/>
                </a:ln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31" name="Freeform 6631"/>
          <p:cNvSpPr/>
          <p:nvPr/>
        </p:nvSpPr>
        <p:spPr>
          <a:xfrm rot="-5400000">
            <a:off x="8722042" y="37385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32" name="Freeform 6632"/>
          <p:cNvSpPr/>
          <p:nvPr/>
        </p:nvSpPr>
        <p:spPr>
          <a:xfrm rot="-5400000">
            <a:off x="8722042" y="37385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33" name="Freeform 6633"/>
          <p:cNvSpPr/>
          <p:nvPr/>
        </p:nvSpPr>
        <p:spPr>
          <a:xfrm rot="-5400000">
            <a:off x="8722042" y="37385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34" name="Freeform 6634"/>
          <p:cNvSpPr/>
          <p:nvPr/>
        </p:nvSpPr>
        <p:spPr>
          <a:xfrm rot="-5400000">
            <a:off x="8722042" y="37385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35" name="Freeform 6635"/>
          <p:cNvSpPr/>
          <p:nvPr/>
        </p:nvSpPr>
        <p:spPr>
          <a:xfrm rot="-5400000">
            <a:off x="8722042" y="37385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36" name="Freeform 6636"/>
          <p:cNvSpPr/>
          <p:nvPr/>
        </p:nvSpPr>
        <p:spPr>
          <a:xfrm rot="-5400000">
            <a:off x="8722042" y="37385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37" name="Freeform 6637"/>
          <p:cNvSpPr/>
          <p:nvPr/>
        </p:nvSpPr>
        <p:spPr>
          <a:xfrm rot="-5400000">
            <a:off x="8722042" y="37385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38" name="Freeform 6638"/>
          <p:cNvSpPr/>
          <p:nvPr/>
        </p:nvSpPr>
        <p:spPr>
          <a:xfrm rot="-5400000">
            <a:off x="8722042" y="37385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39" name="Freeform 6639"/>
          <p:cNvSpPr/>
          <p:nvPr/>
        </p:nvSpPr>
        <p:spPr>
          <a:xfrm rot="-5400000">
            <a:off x="8722042" y="37385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40" name="Freeform 6640"/>
          <p:cNvSpPr/>
          <p:nvPr/>
        </p:nvSpPr>
        <p:spPr>
          <a:xfrm rot="-5400000">
            <a:off x="8722042" y="37385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41" name="Freeform 6641"/>
          <p:cNvSpPr/>
          <p:nvPr/>
        </p:nvSpPr>
        <p:spPr>
          <a:xfrm rot="-5400000">
            <a:off x="8722042" y="37385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42" name="Freeform 6642"/>
          <p:cNvSpPr/>
          <p:nvPr/>
        </p:nvSpPr>
        <p:spPr>
          <a:xfrm rot="-5400000">
            <a:off x="8722042" y="37385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43" name="Freeform 6643"/>
          <p:cNvSpPr/>
          <p:nvPr/>
        </p:nvSpPr>
        <p:spPr>
          <a:xfrm rot="-5400000">
            <a:off x="8722042" y="37385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44" name="Freeform 6644"/>
          <p:cNvSpPr/>
          <p:nvPr/>
        </p:nvSpPr>
        <p:spPr>
          <a:xfrm rot="-5400000">
            <a:off x="8722042" y="37385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45" name="Freeform 6645"/>
          <p:cNvSpPr/>
          <p:nvPr/>
        </p:nvSpPr>
        <p:spPr>
          <a:xfrm rot="-5400000">
            <a:off x="8722042" y="37385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46" name="Freeform 6646"/>
          <p:cNvSpPr/>
          <p:nvPr/>
        </p:nvSpPr>
        <p:spPr>
          <a:xfrm rot="-5400000">
            <a:off x="8722042" y="37385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47" name="Freeform 6647"/>
          <p:cNvSpPr/>
          <p:nvPr/>
        </p:nvSpPr>
        <p:spPr>
          <a:xfrm rot="-5400000">
            <a:off x="8721804" y="3738325"/>
            <a:ext cx="6191" cy="20002"/>
          </a:xfrm>
          <a:custGeom>
            <a:avLst/>
            <a:gdLst/>
            <a:ahLst/>
            <a:cxnLst/>
            <a:rect l="0" t="0" r="0" b="0"/>
            <a:pathLst>
              <a:path w="165100" h="533400">
                <a:moveTo>
                  <a:pt x="165100" y="0"/>
                </a:moveTo>
                <a:lnTo>
                  <a:pt x="165100" y="12700"/>
                </a:lnTo>
                <a:lnTo>
                  <a:pt x="0" y="5334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48" name="Freeform 6648"/>
          <p:cNvSpPr/>
          <p:nvPr/>
        </p:nvSpPr>
        <p:spPr>
          <a:xfrm rot="-5400000">
            <a:off x="8721804" y="3738325"/>
            <a:ext cx="6191" cy="20002"/>
          </a:xfrm>
          <a:custGeom>
            <a:avLst/>
            <a:gdLst/>
            <a:ahLst/>
            <a:cxnLst/>
            <a:rect l="0" t="0" r="0" b="0"/>
            <a:pathLst>
              <a:path w="165100" h="533400">
                <a:moveTo>
                  <a:pt x="165100" y="0"/>
                </a:moveTo>
                <a:lnTo>
                  <a:pt x="0" y="5334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49" name="Freeform 6649"/>
          <p:cNvSpPr/>
          <p:nvPr/>
        </p:nvSpPr>
        <p:spPr>
          <a:xfrm rot="-5400000">
            <a:off x="8721804" y="3738325"/>
            <a:ext cx="6191" cy="20002"/>
          </a:xfrm>
          <a:custGeom>
            <a:avLst/>
            <a:gdLst/>
            <a:ahLst/>
            <a:cxnLst/>
            <a:rect l="0" t="0" r="0" b="0"/>
            <a:pathLst>
              <a:path w="165100" h="533400">
                <a:moveTo>
                  <a:pt x="165100" y="0"/>
                </a:moveTo>
                <a:lnTo>
                  <a:pt x="0" y="5334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50" name="Freeform 6650"/>
          <p:cNvSpPr/>
          <p:nvPr/>
        </p:nvSpPr>
        <p:spPr>
          <a:xfrm rot="-5400000">
            <a:off x="8721804" y="3738325"/>
            <a:ext cx="6191" cy="20002"/>
          </a:xfrm>
          <a:custGeom>
            <a:avLst/>
            <a:gdLst/>
            <a:ahLst/>
            <a:cxnLst/>
            <a:rect l="0" t="0" r="0" b="0"/>
            <a:pathLst>
              <a:path w="165100" h="533400">
                <a:moveTo>
                  <a:pt x="165100" y="0"/>
                </a:moveTo>
                <a:lnTo>
                  <a:pt x="0" y="5334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51" name="Freeform 6651"/>
          <p:cNvSpPr/>
          <p:nvPr/>
        </p:nvSpPr>
        <p:spPr>
          <a:xfrm rot="-5400000">
            <a:off x="8721804" y="3738325"/>
            <a:ext cx="6191" cy="20002"/>
          </a:xfrm>
          <a:custGeom>
            <a:avLst/>
            <a:gdLst/>
            <a:ahLst/>
            <a:cxnLst/>
            <a:rect l="0" t="0" r="0" b="0"/>
            <a:pathLst>
              <a:path w="165100" h="533400">
                <a:moveTo>
                  <a:pt x="165100" y="12700"/>
                </a:moveTo>
                <a:lnTo>
                  <a:pt x="165100" y="0"/>
                </a:lnTo>
                <a:lnTo>
                  <a:pt x="0" y="533400"/>
                </a:lnTo>
                <a:lnTo>
                  <a:pt x="16510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52" name="Freeform 6652"/>
          <p:cNvSpPr/>
          <p:nvPr/>
        </p:nvSpPr>
        <p:spPr>
          <a:xfrm rot="-5400000">
            <a:off x="8722042" y="37385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53" name="Freeform 6653"/>
          <p:cNvSpPr/>
          <p:nvPr/>
        </p:nvSpPr>
        <p:spPr>
          <a:xfrm rot="-5400000">
            <a:off x="8722042" y="37385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54" name="Freeform 6654"/>
          <p:cNvSpPr/>
          <p:nvPr/>
        </p:nvSpPr>
        <p:spPr>
          <a:xfrm rot="-5400000">
            <a:off x="8722042" y="37385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55" name="Freeform 6655"/>
          <p:cNvSpPr/>
          <p:nvPr/>
        </p:nvSpPr>
        <p:spPr>
          <a:xfrm rot="-5400000">
            <a:off x="8722042" y="37385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56" name="Freeform 6656"/>
          <p:cNvSpPr/>
          <p:nvPr/>
        </p:nvSpPr>
        <p:spPr>
          <a:xfrm rot="-5400000">
            <a:off x="8722042" y="37385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57" name="Freeform 6657"/>
          <p:cNvSpPr/>
          <p:nvPr/>
        </p:nvSpPr>
        <p:spPr>
          <a:xfrm rot="-5400000">
            <a:off x="8722042" y="37385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58" name="Freeform 6658"/>
          <p:cNvSpPr/>
          <p:nvPr/>
        </p:nvSpPr>
        <p:spPr>
          <a:xfrm rot="-5400000">
            <a:off x="8722042" y="37385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59" name="Freeform 6659"/>
          <p:cNvSpPr/>
          <p:nvPr/>
        </p:nvSpPr>
        <p:spPr>
          <a:xfrm rot="-5400000">
            <a:off x="8722042" y="37385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60" name="Freeform 6660"/>
          <p:cNvSpPr/>
          <p:nvPr/>
        </p:nvSpPr>
        <p:spPr>
          <a:xfrm rot="-5400000">
            <a:off x="8722042" y="37385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61" name="Freeform 6661"/>
          <p:cNvSpPr/>
          <p:nvPr/>
        </p:nvSpPr>
        <p:spPr>
          <a:xfrm rot="-5400000">
            <a:off x="8722042" y="3738563"/>
            <a:ext cx="6191" cy="19526"/>
          </a:xfrm>
          <a:custGeom>
            <a:avLst/>
            <a:gdLst/>
            <a:ahLst/>
            <a:cxnLst/>
            <a:rect l="0" t="0" r="0" b="0"/>
            <a:pathLst>
              <a:path w="165100" h="520700">
                <a:moveTo>
                  <a:pt x="165100" y="0"/>
                </a:move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62" name="Freeform 6662"/>
          <p:cNvSpPr/>
          <p:nvPr/>
        </p:nvSpPr>
        <p:spPr>
          <a:xfrm rot="-5400000">
            <a:off x="8727758" y="3718561"/>
            <a:ext cx="7143" cy="19526"/>
          </a:xfrm>
          <a:custGeom>
            <a:avLst/>
            <a:gdLst/>
            <a:ahLst/>
            <a:cxnLst/>
            <a:rect l="0" t="0" r="0" b="0"/>
            <a:pathLst>
              <a:path w="190500" h="520700">
                <a:moveTo>
                  <a:pt x="165100" y="0"/>
                </a:moveTo>
                <a:lnTo>
                  <a:pt x="190500" y="0"/>
                </a:lnTo>
                <a:lnTo>
                  <a:pt x="12700" y="520700"/>
                </a:lnTo>
                <a:lnTo>
                  <a:pt x="0" y="520700"/>
                </a:lnTo>
                <a:lnTo>
                  <a:pt x="165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63" name="Freeform 6663"/>
          <p:cNvSpPr/>
          <p:nvPr/>
        </p:nvSpPr>
        <p:spPr>
          <a:xfrm rot="-5400000">
            <a:off x="8657510" y="3543539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64" name="Freeform 6664"/>
          <p:cNvSpPr/>
          <p:nvPr/>
        </p:nvSpPr>
        <p:spPr>
          <a:xfrm rot="-5400000">
            <a:off x="8657510" y="3543539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65" name="Freeform 6665"/>
          <p:cNvSpPr/>
          <p:nvPr/>
        </p:nvSpPr>
        <p:spPr>
          <a:xfrm rot="-5400000">
            <a:off x="8657510" y="3543539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66" name="Freeform 6666"/>
          <p:cNvSpPr/>
          <p:nvPr/>
        </p:nvSpPr>
        <p:spPr>
          <a:xfrm rot="-5400000">
            <a:off x="8657510" y="3543539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67" name="Freeform 6667"/>
          <p:cNvSpPr/>
          <p:nvPr/>
        </p:nvSpPr>
        <p:spPr>
          <a:xfrm rot="-5400000">
            <a:off x="8657510" y="3543539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68" name="Freeform 6668"/>
          <p:cNvSpPr/>
          <p:nvPr/>
        </p:nvSpPr>
        <p:spPr>
          <a:xfrm rot="-5400000">
            <a:off x="8657510" y="3543539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69" name="Freeform 6669"/>
          <p:cNvSpPr/>
          <p:nvPr/>
        </p:nvSpPr>
        <p:spPr>
          <a:xfrm rot="-5400000">
            <a:off x="8657510" y="3543539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70" name="Freeform 6670"/>
          <p:cNvSpPr/>
          <p:nvPr/>
        </p:nvSpPr>
        <p:spPr>
          <a:xfrm rot="-5400000">
            <a:off x="8657510" y="3543539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71" name="Freeform 6671"/>
          <p:cNvSpPr/>
          <p:nvPr/>
        </p:nvSpPr>
        <p:spPr>
          <a:xfrm rot="-5400000">
            <a:off x="8657510" y="3543539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72" name="Freeform 6672"/>
          <p:cNvSpPr/>
          <p:nvPr/>
        </p:nvSpPr>
        <p:spPr>
          <a:xfrm rot="-5400000">
            <a:off x="8657510" y="3543539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73" name="Freeform 6673"/>
          <p:cNvSpPr/>
          <p:nvPr/>
        </p:nvSpPr>
        <p:spPr>
          <a:xfrm rot="-5400000">
            <a:off x="8657272" y="3543301"/>
            <a:ext cx="10477" cy="18097"/>
          </a:xfrm>
          <a:custGeom>
            <a:avLst/>
            <a:gdLst/>
            <a:ahLst/>
            <a:cxnLst/>
            <a:rect l="0" t="0" r="0" b="0"/>
            <a:pathLst>
              <a:path w="279400" h="482600">
                <a:moveTo>
                  <a:pt x="279400" y="482600"/>
                </a:moveTo>
                <a:lnTo>
                  <a:pt x="266700" y="482600"/>
                </a:lnTo>
                <a:lnTo>
                  <a:pt x="0" y="0"/>
                </a:lnTo>
                <a:lnTo>
                  <a:pt x="2794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74" name="Freeform 6674"/>
          <p:cNvSpPr/>
          <p:nvPr/>
        </p:nvSpPr>
        <p:spPr>
          <a:xfrm rot="-5400000">
            <a:off x="8657272" y="3543301"/>
            <a:ext cx="10477" cy="18097"/>
          </a:xfrm>
          <a:custGeom>
            <a:avLst/>
            <a:gdLst/>
            <a:ahLst/>
            <a:cxnLst/>
            <a:rect l="0" t="0" r="0" b="0"/>
            <a:pathLst>
              <a:path w="279400" h="482600">
                <a:moveTo>
                  <a:pt x="279400" y="482600"/>
                </a:moveTo>
                <a:lnTo>
                  <a:pt x="0" y="0"/>
                </a:lnTo>
                <a:lnTo>
                  <a:pt x="2794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75" name="Freeform 6675"/>
          <p:cNvSpPr/>
          <p:nvPr/>
        </p:nvSpPr>
        <p:spPr>
          <a:xfrm rot="-5400000">
            <a:off x="8657272" y="3543301"/>
            <a:ext cx="10477" cy="18097"/>
          </a:xfrm>
          <a:custGeom>
            <a:avLst/>
            <a:gdLst/>
            <a:ahLst/>
            <a:cxnLst/>
            <a:rect l="0" t="0" r="0" b="0"/>
            <a:pathLst>
              <a:path w="279400" h="482600">
                <a:moveTo>
                  <a:pt x="279400" y="482600"/>
                </a:moveTo>
                <a:lnTo>
                  <a:pt x="0" y="0"/>
                </a:lnTo>
                <a:lnTo>
                  <a:pt x="2794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76" name="Freeform 6676"/>
          <p:cNvSpPr/>
          <p:nvPr/>
        </p:nvSpPr>
        <p:spPr>
          <a:xfrm rot="-5400000">
            <a:off x="8657272" y="3543301"/>
            <a:ext cx="10477" cy="18097"/>
          </a:xfrm>
          <a:custGeom>
            <a:avLst/>
            <a:gdLst/>
            <a:ahLst/>
            <a:cxnLst/>
            <a:rect l="0" t="0" r="0" b="0"/>
            <a:pathLst>
              <a:path w="279400" h="482600">
                <a:moveTo>
                  <a:pt x="279400" y="482600"/>
                </a:moveTo>
                <a:lnTo>
                  <a:pt x="0" y="0"/>
                </a:lnTo>
                <a:lnTo>
                  <a:pt x="2794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77" name="Freeform 6677"/>
          <p:cNvSpPr/>
          <p:nvPr/>
        </p:nvSpPr>
        <p:spPr>
          <a:xfrm rot="-5400000">
            <a:off x="8657272" y="3543301"/>
            <a:ext cx="10477" cy="18097"/>
          </a:xfrm>
          <a:custGeom>
            <a:avLst/>
            <a:gdLst/>
            <a:ahLst/>
            <a:cxnLst/>
            <a:rect l="0" t="0" r="0" b="0"/>
            <a:pathLst>
              <a:path w="279400" h="482600">
                <a:moveTo>
                  <a:pt x="279400" y="482600"/>
                </a:moveTo>
                <a:lnTo>
                  <a:pt x="0" y="0"/>
                </a:lnTo>
                <a:lnTo>
                  <a:pt x="12700" y="0"/>
                </a:lnTo>
                <a:lnTo>
                  <a:pt x="2794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78" name="Freeform 6678"/>
          <p:cNvSpPr/>
          <p:nvPr/>
        </p:nvSpPr>
        <p:spPr>
          <a:xfrm rot="-5400000">
            <a:off x="8657510" y="3543063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79" name="Freeform 6679"/>
          <p:cNvSpPr/>
          <p:nvPr/>
        </p:nvSpPr>
        <p:spPr>
          <a:xfrm rot="-5400000">
            <a:off x="8657510" y="3543063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80" name="Freeform 6680"/>
          <p:cNvSpPr/>
          <p:nvPr/>
        </p:nvSpPr>
        <p:spPr>
          <a:xfrm rot="-5400000">
            <a:off x="8657510" y="3543063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81" name="Freeform 6681"/>
          <p:cNvSpPr/>
          <p:nvPr/>
        </p:nvSpPr>
        <p:spPr>
          <a:xfrm rot="-5400000">
            <a:off x="8657510" y="3543063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82" name="Freeform 6682"/>
          <p:cNvSpPr/>
          <p:nvPr/>
        </p:nvSpPr>
        <p:spPr>
          <a:xfrm rot="-5400000">
            <a:off x="8657510" y="3543063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83" name="Freeform 6683"/>
          <p:cNvSpPr/>
          <p:nvPr/>
        </p:nvSpPr>
        <p:spPr>
          <a:xfrm rot="-5400000">
            <a:off x="8657510" y="3543063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84" name="Freeform 6684"/>
          <p:cNvSpPr/>
          <p:nvPr/>
        </p:nvSpPr>
        <p:spPr>
          <a:xfrm rot="-5400000">
            <a:off x="8657510" y="3543063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85" name="Freeform 6685"/>
          <p:cNvSpPr/>
          <p:nvPr/>
        </p:nvSpPr>
        <p:spPr>
          <a:xfrm rot="-5400000">
            <a:off x="8657510" y="3543063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86" name="Freeform 6686"/>
          <p:cNvSpPr/>
          <p:nvPr/>
        </p:nvSpPr>
        <p:spPr>
          <a:xfrm rot="-5400000">
            <a:off x="8657510" y="3543063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87" name="Freeform 6687"/>
          <p:cNvSpPr/>
          <p:nvPr/>
        </p:nvSpPr>
        <p:spPr>
          <a:xfrm rot="-5400000">
            <a:off x="8657510" y="3543063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88" name="Freeform 6688"/>
          <p:cNvSpPr/>
          <p:nvPr/>
        </p:nvSpPr>
        <p:spPr>
          <a:xfrm rot="-5400000">
            <a:off x="8657510" y="3543063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89" name="Freeform 6689"/>
          <p:cNvSpPr/>
          <p:nvPr/>
        </p:nvSpPr>
        <p:spPr>
          <a:xfrm rot="-5400000">
            <a:off x="8657510" y="3543063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90" name="Freeform 6690"/>
          <p:cNvSpPr/>
          <p:nvPr/>
        </p:nvSpPr>
        <p:spPr>
          <a:xfrm rot="-5400000">
            <a:off x="8657510" y="3543063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91" name="Freeform 6691"/>
          <p:cNvSpPr/>
          <p:nvPr/>
        </p:nvSpPr>
        <p:spPr>
          <a:xfrm rot="-5400000">
            <a:off x="8657510" y="3543063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92" name="Freeform 6692"/>
          <p:cNvSpPr/>
          <p:nvPr/>
        </p:nvSpPr>
        <p:spPr>
          <a:xfrm rot="-5400000">
            <a:off x="8657510" y="3543063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93" name="Freeform 6693"/>
          <p:cNvSpPr/>
          <p:nvPr/>
        </p:nvSpPr>
        <p:spPr>
          <a:xfrm rot="-5400000">
            <a:off x="8657510" y="3543063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94" name="Freeform 6694"/>
          <p:cNvSpPr/>
          <p:nvPr/>
        </p:nvSpPr>
        <p:spPr>
          <a:xfrm rot="-5400000">
            <a:off x="8657510" y="3543063"/>
            <a:ext cx="10001" cy="18097"/>
          </a:xfrm>
          <a:custGeom>
            <a:avLst/>
            <a:gdLst/>
            <a:ahLst/>
            <a:cxnLst/>
            <a:rect l="0" t="0" r="0" b="0"/>
            <a:pathLst>
              <a:path w="266700" h="482600">
                <a:moveTo>
                  <a:pt x="266700" y="482600"/>
                </a:moveTo>
                <a:lnTo>
                  <a:pt x="0" y="0"/>
                </a:lnTo>
                <a:lnTo>
                  <a:pt x="2667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95" name="Freeform 6695"/>
          <p:cNvSpPr/>
          <p:nvPr/>
        </p:nvSpPr>
        <p:spPr>
          <a:xfrm rot="-5400000">
            <a:off x="8657272" y="3543301"/>
            <a:ext cx="10477" cy="18097"/>
          </a:xfrm>
          <a:custGeom>
            <a:avLst/>
            <a:gdLst/>
            <a:ahLst/>
            <a:cxnLst/>
            <a:rect l="0" t="0" r="0" b="0"/>
            <a:pathLst>
              <a:path w="279400" h="482600">
                <a:moveTo>
                  <a:pt x="279400" y="482600"/>
                </a:moveTo>
                <a:lnTo>
                  <a:pt x="12700" y="0"/>
                </a:lnTo>
                <a:lnTo>
                  <a:pt x="0" y="0"/>
                </a:lnTo>
                <a:lnTo>
                  <a:pt x="2794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96" name="Freeform 6696"/>
          <p:cNvSpPr/>
          <p:nvPr/>
        </p:nvSpPr>
        <p:spPr>
          <a:xfrm rot="-5400000">
            <a:off x="8657272" y="3543301"/>
            <a:ext cx="10477" cy="18097"/>
          </a:xfrm>
          <a:custGeom>
            <a:avLst/>
            <a:gdLst/>
            <a:ahLst/>
            <a:cxnLst/>
            <a:rect l="0" t="0" r="0" b="0"/>
            <a:pathLst>
              <a:path w="279400" h="482600">
                <a:moveTo>
                  <a:pt x="279400" y="482600"/>
                </a:moveTo>
                <a:lnTo>
                  <a:pt x="0" y="0"/>
                </a:lnTo>
                <a:lnTo>
                  <a:pt x="2794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97" name="Freeform 6697"/>
          <p:cNvSpPr/>
          <p:nvPr/>
        </p:nvSpPr>
        <p:spPr>
          <a:xfrm rot="-5400000">
            <a:off x="8657272" y="3543301"/>
            <a:ext cx="10477" cy="18097"/>
          </a:xfrm>
          <a:custGeom>
            <a:avLst/>
            <a:gdLst/>
            <a:ahLst/>
            <a:cxnLst/>
            <a:rect l="0" t="0" r="0" b="0"/>
            <a:pathLst>
              <a:path w="279400" h="482600">
                <a:moveTo>
                  <a:pt x="279400" y="482600"/>
                </a:moveTo>
                <a:lnTo>
                  <a:pt x="0" y="0"/>
                </a:lnTo>
                <a:lnTo>
                  <a:pt x="2794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98" name="Freeform 6698"/>
          <p:cNvSpPr/>
          <p:nvPr/>
        </p:nvSpPr>
        <p:spPr>
          <a:xfrm rot="-5400000">
            <a:off x="8657272" y="3543301"/>
            <a:ext cx="10477" cy="18097"/>
          </a:xfrm>
          <a:custGeom>
            <a:avLst/>
            <a:gdLst/>
            <a:ahLst/>
            <a:cxnLst/>
            <a:rect l="0" t="0" r="0" b="0"/>
            <a:pathLst>
              <a:path w="279400" h="482600">
                <a:moveTo>
                  <a:pt x="279400" y="482600"/>
                </a:moveTo>
                <a:lnTo>
                  <a:pt x="0" y="0"/>
                </a:lnTo>
                <a:lnTo>
                  <a:pt x="2794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99" name="Freeform 6699"/>
          <p:cNvSpPr/>
          <p:nvPr/>
        </p:nvSpPr>
        <p:spPr>
          <a:xfrm rot="-5400000">
            <a:off x="8667274" y="3561399"/>
            <a:ext cx="10953" cy="18573"/>
          </a:xfrm>
          <a:custGeom>
            <a:avLst/>
            <a:gdLst/>
            <a:ahLst/>
            <a:cxnLst/>
            <a:rect l="0" t="0" r="0" b="0"/>
            <a:pathLst>
              <a:path w="292100" h="495300">
                <a:moveTo>
                  <a:pt x="292100" y="482600"/>
                </a:moveTo>
                <a:lnTo>
                  <a:pt x="279400" y="495300"/>
                </a:lnTo>
                <a:lnTo>
                  <a:pt x="0" y="12700"/>
                </a:lnTo>
                <a:lnTo>
                  <a:pt x="12700" y="0"/>
                </a:lnTo>
                <a:lnTo>
                  <a:pt x="2921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00" name="Freeform 6700"/>
          <p:cNvSpPr/>
          <p:nvPr/>
        </p:nvSpPr>
        <p:spPr>
          <a:xfrm rot="-5400000">
            <a:off x="8734425" y="3748088"/>
            <a:ext cx="476" cy="2381"/>
          </a:xfrm>
          <a:custGeom>
            <a:avLst/>
            <a:gdLst/>
            <a:ahLst/>
            <a:cxnLst/>
            <a:rect l="0" t="0" r="0" b="0"/>
            <a:pathLst>
              <a:path w="12700" h="63500">
                <a:moveTo>
                  <a:pt x="12700" y="635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01" name="Freeform 6701"/>
          <p:cNvSpPr/>
          <p:nvPr/>
        </p:nvSpPr>
        <p:spPr>
          <a:xfrm rot="-5400000">
            <a:off x="8649177" y="3561398"/>
            <a:ext cx="19050" cy="10477"/>
          </a:xfrm>
          <a:custGeom>
            <a:avLst/>
            <a:gdLst/>
            <a:ahLst/>
            <a:cxnLst/>
            <a:rect l="0" t="0" r="0" b="0"/>
            <a:pathLst>
              <a:path w="508000" h="279400">
                <a:moveTo>
                  <a:pt x="0" y="279400"/>
                </a:moveTo>
                <a:lnTo>
                  <a:pt x="508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02" name="Freeform 6702"/>
          <p:cNvSpPr/>
          <p:nvPr/>
        </p:nvSpPr>
        <p:spPr>
          <a:xfrm rot="-5400000">
            <a:off x="8599170" y="3613310"/>
            <a:ext cx="200501" cy="72866"/>
          </a:xfrm>
          <a:custGeom>
            <a:avLst/>
            <a:gdLst/>
            <a:ahLst/>
            <a:cxnLst/>
            <a:rect l="0" t="0" r="0" b="0"/>
            <a:pathLst>
              <a:path w="5346700" h="1943100">
                <a:moveTo>
                  <a:pt x="25400" y="1943100"/>
                </a:moveTo>
                <a:lnTo>
                  <a:pt x="5346700" y="76200"/>
                </a:lnTo>
                <a:lnTo>
                  <a:pt x="5321300" y="12700"/>
                </a:lnTo>
                <a:lnTo>
                  <a:pt x="12700" y="1879600"/>
                </a:lnTo>
                <a:lnTo>
                  <a:pt x="0" y="1854200"/>
                </a:lnTo>
                <a:lnTo>
                  <a:pt x="5308600" y="0"/>
                </a:lnTo>
                <a:lnTo>
                  <a:pt x="5321300" y="1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03" name="Freeform 6703"/>
          <p:cNvSpPr/>
          <p:nvPr/>
        </p:nvSpPr>
        <p:spPr>
          <a:xfrm rot="-5400000">
            <a:off x="8691801" y="3636408"/>
            <a:ext cx="23812" cy="23336"/>
          </a:xfrm>
          <a:custGeom>
            <a:avLst/>
            <a:gdLst/>
            <a:ahLst/>
            <a:cxnLst/>
            <a:rect l="0" t="0" r="0" b="0"/>
            <a:pathLst>
              <a:path w="635000" h="622300">
                <a:moveTo>
                  <a:pt x="12700" y="419100"/>
                </a:moveTo>
                <a:lnTo>
                  <a:pt x="38100" y="469900"/>
                </a:lnTo>
                <a:lnTo>
                  <a:pt x="76200" y="520700"/>
                </a:lnTo>
                <a:lnTo>
                  <a:pt x="114300" y="558800"/>
                </a:lnTo>
                <a:lnTo>
                  <a:pt x="165100" y="596900"/>
                </a:lnTo>
                <a:lnTo>
                  <a:pt x="228600" y="622300"/>
                </a:lnTo>
                <a:lnTo>
                  <a:pt x="279400" y="622300"/>
                </a:lnTo>
                <a:lnTo>
                  <a:pt x="342900" y="622300"/>
                </a:lnTo>
                <a:lnTo>
                  <a:pt x="406400" y="609600"/>
                </a:lnTo>
                <a:lnTo>
                  <a:pt x="457200" y="596900"/>
                </a:lnTo>
                <a:lnTo>
                  <a:pt x="508000" y="558800"/>
                </a:lnTo>
                <a:lnTo>
                  <a:pt x="558800" y="520700"/>
                </a:lnTo>
                <a:lnTo>
                  <a:pt x="584200" y="469900"/>
                </a:lnTo>
                <a:lnTo>
                  <a:pt x="609600" y="419100"/>
                </a:lnTo>
                <a:lnTo>
                  <a:pt x="622300" y="355600"/>
                </a:lnTo>
                <a:lnTo>
                  <a:pt x="635000" y="292100"/>
                </a:lnTo>
                <a:lnTo>
                  <a:pt x="622300" y="241300"/>
                </a:lnTo>
                <a:lnTo>
                  <a:pt x="596900" y="177800"/>
                </a:lnTo>
                <a:lnTo>
                  <a:pt x="571500" y="127000"/>
                </a:lnTo>
                <a:lnTo>
                  <a:pt x="533400" y="76200"/>
                </a:lnTo>
                <a:lnTo>
                  <a:pt x="482600" y="38100"/>
                </a:lnTo>
                <a:lnTo>
                  <a:pt x="431800" y="12700"/>
                </a:lnTo>
                <a:lnTo>
                  <a:pt x="368300" y="0"/>
                </a:lnTo>
                <a:lnTo>
                  <a:pt x="317500" y="0"/>
                </a:lnTo>
                <a:lnTo>
                  <a:pt x="254000" y="0"/>
                </a:lnTo>
                <a:lnTo>
                  <a:pt x="190500" y="12700"/>
                </a:lnTo>
                <a:lnTo>
                  <a:pt x="139700" y="50800"/>
                </a:lnTo>
                <a:lnTo>
                  <a:pt x="88900" y="76200"/>
                </a:lnTo>
                <a:lnTo>
                  <a:pt x="50800" y="127000"/>
                </a:lnTo>
                <a:lnTo>
                  <a:pt x="25400" y="177800"/>
                </a:lnTo>
                <a:lnTo>
                  <a:pt x="0" y="241300"/>
                </a:lnTo>
                <a:lnTo>
                  <a:pt x="0" y="292100"/>
                </a:lnTo>
                <a:lnTo>
                  <a:pt x="0" y="355600"/>
                </a:lnTo>
                <a:lnTo>
                  <a:pt x="12700" y="419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04" name="Freeform 6704"/>
          <p:cNvSpPr/>
          <p:nvPr/>
        </p:nvSpPr>
        <p:spPr>
          <a:xfrm rot="-5400000">
            <a:off x="8696325" y="3640932"/>
            <a:ext cx="14763" cy="14763"/>
          </a:xfrm>
          <a:custGeom>
            <a:avLst/>
            <a:gdLst/>
            <a:ahLst/>
            <a:cxnLst/>
            <a:rect l="0" t="0" r="0" b="0"/>
            <a:pathLst>
              <a:path w="393700" h="393700">
                <a:moveTo>
                  <a:pt x="12700" y="266700"/>
                </a:moveTo>
                <a:lnTo>
                  <a:pt x="38100" y="292100"/>
                </a:lnTo>
                <a:lnTo>
                  <a:pt x="50800" y="330200"/>
                </a:lnTo>
                <a:lnTo>
                  <a:pt x="76200" y="355600"/>
                </a:lnTo>
                <a:lnTo>
                  <a:pt x="114300" y="368300"/>
                </a:lnTo>
                <a:lnTo>
                  <a:pt x="139700" y="381000"/>
                </a:lnTo>
                <a:lnTo>
                  <a:pt x="177800" y="393700"/>
                </a:lnTo>
                <a:lnTo>
                  <a:pt x="215900" y="393700"/>
                </a:lnTo>
                <a:lnTo>
                  <a:pt x="254000" y="381000"/>
                </a:lnTo>
                <a:lnTo>
                  <a:pt x="292100" y="368300"/>
                </a:lnTo>
                <a:lnTo>
                  <a:pt x="317500" y="342900"/>
                </a:lnTo>
                <a:lnTo>
                  <a:pt x="342900" y="317500"/>
                </a:lnTo>
                <a:lnTo>
                  <a:pt x="368300" y="292100"/>
                </a:lnTo>
                <a:lnTo>
                  <a:pt x="381000" y="254000"/>
                </a:lnTo>
                <a:lnTo>
                  <a:pt x="393700" y="228600"/>
                </a:lnTo>
                <a:lnTo>
                  <a:pt x="393700" y="190500"/>
                </a:lnTo>
                <a:lnTo>
                  <a:pt x="381000" y="152400"/>
                </a:lnTo>
                <a:lnTo>
                  <a:pt x="368300" y="114300"/>
                </a:lnTo>
                <a:lnTo>
                  <a:pt x="355600" y="88900"/>
                </a:lnTo>
                <a:lnTo>
                  <a:pt x="330200" y="50800"/>
                </a:lnTo>
                <a:lnTo>
                  <a:pt x="304800" y="38100"/>
                </a:lnTo>
                <a:lnTo>
                  <a:pt x="266700" y="12700"/>
                </a:lnTo>
                <a:lnTo>
                  <a:pt x="228600" y="12700"/>
                </a:lnTo>
                <a:lnTo>
                  <a:pt x="203200" y="0"/>
                </a:lnTo>
                <a:lnTo>
                  <a:pt x="165100" y="12700"/>
                </a:lnTo>
                <a:lnTo>
                  <a:pt x="127000" y="12700"/>
                </a:lnTo>
                <a:lnTo>
                  <a:pt x="88900" y="38100"/>
                </a:lnTo>
                <a:lnTo>
                  <a:pt x="63500" y="63500"/>
                </a:lnTo>
                <a:lnTo>
                  <a:pt x="38100" y="88900"/>
                </a:lnTo>
                <a:lnTo>
                  <a:pt x="25400" y="114300"/>
                </a:lnTo>
                <a:lnTo>
                  <a:pt x="12700" y="152400"/>
                </a:lnTo>
                <a:lnTo>
                  <a:pt x="0" y="190500"/>
                </a:lnTo>
                <a:lnTo>
                  <a:pt x="12700" y="228600"/>
                </a:lnTo>
                <a:lnTo>
                  <a:pt x="12700" y="266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05" name="Freeform 6705"/>
          <p:cNvSpPr/>
          <p:nvPr/>
        </p:nvSpPr>
        <p:spPr>
          <a:xfrm rot="-5400000">
            <a:off x="8701802" y="3645933"/>
            <a:ext cx="3810" cy="4286"/>
          </a:xfrm>
          <a:custGeom>
            <a:avLst/>
            <a:gdLst/>
            <a:ahLst/>
            <a:cxnLst/>
            <a:rect l="0" t="0" r="0" b="0"/>
            <a:pathLst>
              <a:path w="101600" h="114300">
                <a:moveTo>
                  <a:pt x="76200" y="101600"/>
                </a:moveTo>
                <a:lnTo>
                  <a:pt x="50800" y="114300"/>
                </a:lnTo>
                <a:lnTo>
                  <a:pt x="12700" y="101600"/>
                </a:lnTo>
                <a:lnTo>
                  <a:pt x="0" y="76200"/>
                </a:lnTo>
                <a:lnTo>
                  <a:pt x="0" y="38100"/>
                </a:lnTo>
                <a:lnTo>
                  <a:pt x="12700" y="12700"/>
                </a:lnTo>
                <a:lnTo>
                  <a:pt x="50800" y="0"/>
                </a:lnTo>
                <a:lnTo>
                  <a:pt x="76200" y="12700"/>
                </a:lnTo>
                <a:lnTo>
                  <a:pt x="101600" y="38100"/>
                </a:lnTo>
                <a:lnTo>
                  <a:pt x="101600" y="76200"/>
                </a:lnTo>
                <a:lnTo>
                  <a:pt x="76200" y="101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06" name="Freeform 6706"/>
          <p:cNvSpPr/>
          <p:nvPr/>
        </p:nvSpPr>
        <p:spPr>
          <a:xfrm rot="-5400000">
            <a:off x="5549979" y="1121331"/>
            <a:ext cx="105251" cy="241935"/>
          </a:xfrm>
          <a:custGeom>
            <a:avLst/>
            <a:gdLst/>
            <a:ahLst/>
            <a:cxnLst/>
            <a:rect l="0" t="0" r="0" b="0"/>
            <a:pathLst>
              <a:path w="2806700" h="6451600">
                <a:moveTo>
                  <a:pt x="0" y="0"/>
                </a:moveTo>
                <a:lnTo>
                  <a:pt x="2806700" y="64516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07" name="Freeform 6707"/>
          <p:cNvSpPr/>
          <p:nvPr/>
        </p:nvSpPr>
        <p:spPr>
          <a:xfrm rot="-5400000">
            <a:off x="7771209" y="5026582"/>
            <a:ext cx="20955" cy="31908"/>
          </a:xfrm>
          <a:custGeom>
            <a:avLst/>
            <a:gdLst/>
            <a:ahLst/>
            <a:cxnLst/>
            <a:rect l="0" t="0" r="0" b="0"/>
            <a:pathLst>
              <a:path w="558800" h="850900">
                <a:moveTo>
                  <a:pt x="0" y="0"/>
                </a:moveTo>
                <a:lnTo>
                  <a:pt x="558800" y="850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08" name="Freeform 6708"/>
          <p:cNvSpPr/>
          <p:nvPr/>
        </p:nvSpPr>
        <p:spPr>
          <a:xfrm rot="-5400000">
            <a:off x="7836932" y="4962288"/>
            <a:ext cx="40005" cy="59531"/>
          </a:xfrm>
          <a:custGeom>
            <a:avLst/>
            <a:gdLst/>
            <a:ahLst/>
            <a:cxnLst/>
            <a:rect l="0" t="0" r="0" b="0"/>
            <a:pathLst>
              <a:path w="1066800" h="1587500">
                <a:moveTo>
                  <a:pt x="0" y="0"/>
                </a:moveTo>
                <a:lnTo>
                  <a:pt x="1066800" y="1587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09" name="Freeform 6709"/>
          <p:cNvSpPr/>
          <p:nvPr/>
        </p:nvSpPr>
        <p:spPr>
          <a:xfrm rot="-5400000">
            <a:off x="7925991" y="4902756"/>
            <a:ext cx="39528" cy="59055"/>
          </a:xfrm>
          <a:custGeom>
            <a:avLst/>
            <a:gdLst/>
            <a:ahLst/>
            <a:cxnLst/>
            <a:rect l="0" t="0" r="0" b="0"/>
            <a:pathLst>
              <a:path w="1054100" h="1574800">
                <a:moveTo>
                  <a:pt x="0" y="0"/>
                </a:moveTo>
                <a:lnTo>
                  <a:pt x="1054100" y="1574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10" name="Freeform 6710"/>
          <p:cNvSpPr/>
          <p:nvPr/>
        </p:nvSpPr>
        <p:spPr>
          <a:xfrm rot="-5400000">
            <a:off x="8003382" y="4830605"/>
            <a:ext cx="63817" cy="60007"/>
          </a:xfrm>
          <a:custGeom>
            <a:avLst/>
            <a:gdLst/>
            <a:ahLst/>
            <a:cxnLst/>
            <a:rect l="0" t="0" r="0" b="0"/>
            <a:pathLst>
              <a:path w="1701800" h="1600200">
                <a:moveTo>
                  <a:pt x="0" y="0"/>
                </a:moveTo>
                <a:lnTo>
                  <a:pt x="558800" y="838200"/>
                </a:lnTo>
                <a:lnTo>
                  <a:pt x="1701800" y="1600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11" name="Freeform 6711"/>
          <p:cNvSpPr/>
          <p:nvPr/>
        </p:nvSpPr>
        <p:spPr>
          <a:xfrm rot="-5400000">
            <a:off x="8075534" y="4749404"/>
            <a:ext cx="59531" cy="40005"/>
          </a:xfrm>
          <a:custGeom>
            <a:avLst/>
            <a:gdLst/>
            <a:ahLst/>
            <a:cxnLst/>
            <a:rect l="0" t="0" r="0" b="0"/>
            <a:pathLst>
              <a:path w="1587500" h="1066800">
                <a:moveTo>
                  <a:pt x="0" y="0"/>
                </a:moveTo>
                <a:lnTo>
                  <a:pt x="1587500" y="1066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12" name="Freeform 6712"/>
          <p:cNvSpPr/>
          <p:nvPr/>
        </p:nvSpPr>
        <p:spPr>
          <a:xfrm rot="-5400000">
            <a:off x="8135065" y="4660345"/>
            <a:ext cx="59531" cy="40005"/>
          </a:xfrm>
          <a:custGeom>
            <a:avLst/>
            <a:gdLst/>
            <a:ahLst/>
            <a:cxnLst/>
            <a:rect l="0" t="0" r="0" b="0"/>
            <a:pathLst>
              <a:path w="1587500" h="1066800">
                <a:moveTo>
                  <a:pt x="0" y="0"/>
                </a:moveTo>
                <a:lnTo>
                  <a:pt x="1587500" y="1066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13" name="Freeform 6713"/>
          <p:cNvSpPr/>
          <p:nvPr/>
        </p:nvSpPr>
        <p:spPr>
          <a:xfrm rot="-5400000">
            <a:off x="8194596" y="4571286"/>
            <a:ext cx="59531" cy="40005"/>
          </a:xfrm>
          <a:custGeom>
            <a:avLst/>
            <a:gdLst/>
            <a:ahLst/>
            <a:cxnLst/>
            <a:rect l="0" t="0" r="0" b="0"/>
            <a:pathLst>
              <a:path w="1587500" h="1066800">
                <a:moveTo>
                  <a:pt x="0" y="0"/>
                </a:moveTo>
                <a:lnTo>
                  <a:pt x="1587500" y="1066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14" name="Freeform 6714"/>
          <p:cNvSpPr/>
          <p:nvPr/>
        </p:nvSpPr>
        <p:spPr>
          <a:xfrm rot="-5400000">
            <a:off x="8254365" y="4482466"/>
            <a:ext cx="59531" cy="39528"/>
          </a:xfrm>
          <a:custGeom>
            <a:avLst/>
            <a:gdLst/>
            <a:ahLst/>
            <a:cxnLst/>
            <a:rect l="0" t="0" r="0" b="0"/>
            <a:pathLst>
              <a:path w="1587500" h="1054100">
                <a:moveTo>
                  <a:pt x="0" y="0"/>
                </a:moveTo>
                <a:lnTo>
                  <a:pt x="1587500" y="1054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15" name="Freeform 6715"/>
          <p:cNvSpPr/>
          <p:nvPr/>
        </p:nvSpPr>
        <p:spPr>
          <a:xfrm rot="-5400000">
            <a:off x="8313897" y="4393407"/>
            <a:ext cx="59531" cy="39528"/>
          </a:xfrm>
          <a:custGeom>
            <a:avLst/>
            <a:gdLst/>
            <a:ahLst/>
            <a:cxnLst/>
            <a:rect l="0" t="0" r="0" b="0"/>
            <a:pathLst>
              <a:path w="1587500" h="1054100">
                <a:moveTo>
                  <a:pt x="0" y="0"/>
                </a:moveTo>
                <a:lnTo>
                  <a:pt x="1587500" y="1054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16" name="Freeform 6716"/>
          <p:cNvSpPr/>
          <p:nvPr/>
        </p:nvSpPr>
        <p:spPr>
          <a:xfrm rot="-5400000">
            <a:off x="8373666" y="4304110"/>
            <a:ext cx="59531" cy="40005"/>
          </a:xfrm>
          <a:custGeom>
            <a:avLst/>
            <a:gdLst/>
            <a:ahLst/>
            <a:cxnLst/>
            <a:rect l="0" t="0" r="0" b="0"/>
            <a:pathLst>
              <a:path w="1587500" h="1066800">
                <a:moveTo>
                  <a:pt x="0" y="0"/>
                </a:moveTo>
                <a:lnTo>
                  <a:pt x="1587500" y="1066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17" name="Freeform 6717"/>
          <p:cNvSpPr/>
          <p:nvPr/>
        </p:nvSpPr>
        <p:spPr>
          <a:xfrm rot="-5400000">
            <a:off x="8411052" y="4197192"/>
            <a:ext cx="99536" cy="35718"/>
          </a:xfrm>
          <a:custGeom>
            <a:avLst/>
            <a:gdLst/>
            <a:ahLst/>
            <a:cxnLst/>
            <a:rect l="0" t="0" r="0" b="0"/>
            <a:pathLst>
              <a:path w="2654300" h="952500">
                <a:moveTo>
                  <a:pt x="0" y="0"/>
                </a:moveTo>
                <a:lnTo>
                  <a:pt x="1130300" y="762000"/>
                </a:lnTo>
                <a:lnTo>
                  <a:pt x="2654300" y="952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18" name="Freeform 6718"/>
          <p:cNvSpPr/>
          <p:nvPr/>
        </p:nvSpPr>
        <p:spPr>
          <a:xfrm rot="-5400000">
            <a:off x="8433912" y="4046697"/>
            <a:ext cx="131921" cy="33813"/>
          </a:xfrm>
          <a:custGeom>
            <a:avLst/>
            <a:gdLst/>
            <a:ahLst/>
            <a:cxnLst/>
            <a:rect l="0" t="0" r="0" b="0"/>
            <a:pathLst>
              <a:path w="3517900" h="901700">
                <a:moveTo>
                  <a:pt x="0" y="0"/>
                </a:moveTo>
                <a:lnTo>
                  <a:pt x="1511300" y="177800"/>
                </a:lnTo>
                <a:lnTo>
                  <a:pt x="3517900" y="901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19" name="Freeform 6719"/>
          <p:cNvSpPr/>
          <p:nvPr/>
        </p:nvSpPr>
        <p:spPr>
          <a:xfrm rot="-5400000">
            <a:off x="8466773" y="3874771"/>
            <a:ext cx="150971" cy="27146"/>
          </a:xfrm>
          <a:custGeom>
            <a:avLst/>
            <a:gdLst/>
            <a:ahLst/>
            <a:cxnLst/>
            <a:rect l="0" t="0" r="0" b="0"/>
            <a:pathLst>
              <a:path w="4025900" h="723900">
                <a:moveTo>
                  <a:pt x="0" y="0"/>
                </a:moveTo>
                <a:lnTo>
                  <a:pt x="2006600" y="723900"/>
                </a:lnTo>
                <a:lnTo>
                  <a:pt x="4025900" y="596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20" name="Freeform 6720"/>
          <p:cNvSpPr/>
          <p:nvPr/>
        </p:nvSpPr>
        <p:spPr>
          <a:xfrm rot="-5400000">
            <a:off x="8510826" y="3739278"/>
            <a:ext cx="70961" cy="4762"/>
          </a:xfrm>
          <a:custGeom>
            <a:avLst/>
            <a:gdLst/>
            <a:ahLst/>
            <a:cxnLst/>
            <a:rect l="0" t="0" r="0" b="0"/>
            <a:pathLst>
              <a:path w="1892300" h="127000">
                <a:moveTo>
                  <a:pt x="0" y="127000"/>
                </a:moveTo>
                <a:lnTo>
                  <a:pt x="1892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21" name="Freeform 6721"/>
          <p:cNvSpPr/>
          <p:nvPr/>
        </p:nvSpPr>
        <p:spPr>
          <a:xfrm rot="-5400000">
            <a:off x="8503444" y="3632360"/>
            <a:ext cx="71437" cy="4762"/>
          </a:xfrm>
          <a:custGeom>
            <a:avLst/>
            <a:gdLst/>
            <a:ahLst/>
            <a:cxnLst/>
            <a:rect l="0" t="0" r="0" b="0"/>
            <a:pathLst>
              <a:path w="1905000" h="127000">
                <a:moveTo>
                  <a:pt x="0" y="127000"/>
                </a:moveTo>
                <a:lnTo>
                  <a:pt x="1905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22" name="Freeform 6722"/>
          <p:cNvSpPr/>
          <p:nvPr/>
        </p:nvSpPr>
        <p:spPr>
          <a:xfrm rot="-5400000">
            <a:off x="8494158" y="3523060"/>
            <a:ext cx="75723" cy="4762"/>
          </a:xfrm>
          <a:custGeom>
            <a:avLst/>
            <a:gdLst/>
            <a:ahLst/>
            <a:cxnLst/>
            <a:rect l="0" t="0" r="0" b="0"/>
            <a:pathLst>
              <a:path w="2019300" h="127000">
                <a:moveTo>
                  <a:pt x="0" y="127000"/>
                </a:moveTo>
                <a:lnTo>
                  <a:pt x="2019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23" name="Freeform 6723"/>
          <p:cNvSpPr/>
          <p:nvPr/>
        </p:nvSpPr>
        <p:spPr>
          <a:xfrm rot="-5400000">
            <a:off x="8150304" y="3683080"/>
            <a:ext cx="59531" cy="65722"/>
          </a:xfrm>
          <a:custGeom>
            <a:avLst/>
            <a:gdLst/>
            <a:ahLst/>
            <a:cxnLst/>
            <a:rect l="0" t="0" r="0" b="0"/>
            <a:pathLst>
              <a:path w="1587500" h="1752600">
                <a:moveTo>
                  <a:pt x="1587500" y="17526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24" name="Freeform 6724"/>
          <p:cNvSpPr/>
          <p:nvPr/>
        </p:nvSpPr>
        <p:spPr>
          <a:xfrm rot="-5400000">
            <a:off x="7929325" y="3815478"/>
            <a:ext cx="237648" cy="145732"/>
          </a:xfrm>
          <a:custGeom>
            <a:avLst/>
            <a:gdLst/>
            <a:ahLst/>
            <a:cxnLst/>
            <a:rect l="0" t="0" r="0" b="0"/>
            <a:pathLst>
              <a:path w="6337300" h="3886200">
                <a:moveTo>
                  <a:pt x="6337300" y="3886200"/>
                </a:moveTo>
                <a:lnTo>
                  <a:pt x="4749800" y="2133600"/>
                </a:lnTo>
                <a:lnTo>
                  <a:pt x="3314700" y="0"/>
                </a:lnTo>
                <a:lnTo>
                  <a:pt x="1117600" y="254000"/>
                </a:lnTo>
                <a:lnTo>
                  <a:pt x="0" y="596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25" name="Freeform 6725"/>
          <p:cNvSpPr/>
          <p:nvPr/>
        </p:nvSpPr>
        <p:spPr>
          <a:xfrm rot="-5400000">
            <a:off x="7984570" y="4065033"/>
            <a:ext cx="68103" cy="20955"/>
          </a:xfrm>
          <a:custGeom>
            <a:avLst/>
            <a:gdLst/>
            <a:ahLst/>
            <a:cxnLst/>
            <a:rect l="0" t="0" r="0" b="0"/>
            <a:pathLst>
              <a:path w="1816100" h="558800">
                <a:moveTo>
                  <a:pt x="1816100" y="0"/>
                </a:moveTo>
                <a:lnTo>
                  <a:pt x="0" y="558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26" name="Freeform 6726"/>
          <p:cNvSpPr/>
          <p:nvPr/>
        </p:nvSpPr>
        <p:spPr>
          <a:xfrm rot="-5400000">
            <a:off x="8016003" y="4167426"/>
            <a:ext cx="68103" cy="20955"/>
          </a:xfrm>
          <a:custGeom>
            <a:avLst/>
            <a:gdLst/>
            <a:ahLst/>
            <a:cxnLst/>
            <a:rect l="0" t="0" r="0" b="0"/>
            <a:pathLst>
              <a:path w="1816100" h="558800">
                <a:moveTo>
                  <a:pt x="1816100" y="0"/>
                </a:moveTo>
                <a:lnTo>
                  <a:pt x="0" y="558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27" name="Freeform 6727"/>
          <p:cNvSpPr/>
          <p:nvPr/>
        </p:nvSpPr>
        <p:spPr>
          <a:xfrm rot="-5400000">
            <a:off x="8046959" y="4242674"/>
            <a:ext cx="69532" cy="21431"/>
          </a:xfrm>
          <a:custGeom>
            <a:avLst/>
            <a:gdLst/>
            <a:ahLst/>
            <a:cxnLst/>
            <a:rect l="0" t="0" r="0" b="0"/>
            <a:pathLst>
              <a:path w="1854200" h="571500">
                <a:moveTo>
                  <a:pt x="1117600" y="0"/>
                </a:moveTo>
                <a:lnTo>
                  <a:pt x="0" y="355600"/>
                </a:lnTo>
                <a:lnTo>
                  <a:pt x="1854200" y="571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28" name="Freeform 6728"/>
          <p:cNvSpPr/>
          <p:nvPr/>
        </p:nvSpPr>
        <p:spPr>
          <a:xfrm rot="-5400000">
            <a:off x="8065770" y="4142900"/>
            <a:ext cx="70961" cy="9048"/>
          </a:xfrm>
          <a:custGeom>
            <a:avLst/>
            <a:gdLst/>
            <a:ahLst/>
            <a:cxnLst/>
            <a:rect l="0" t="0" r="0" b="0"/>
            <a:pathLst>
              <a:path w="1892300" h="241300">
                <a:moveTo>
                  <a:pt x="0" y="0"/>
                </a:moveTo>
                <a:lnTo>
                  <a:pt x="18923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29" name="Freeform 6729"/>
          <p:cNvSpPr/>
          <p:nvPr/>
        </p:nvSpPr>
        <p:spPr>
          <a:xfrm rot="-5400000">
            <a:off x="8078867" y="4036934"/>
            <a:ext cx="70961" cy="8572"/>
          </a:xfrm>
          <a:custGeom>
            <a:avLst/>
            <a:gdLst/>
            <a:ahLst/>
            <a:cxnLst/>
            <a:rect l="0" t="0" r="0" b="0"/>
            <a:pathLst>
              <a:path w="1892300" h="228600">
                <a:moveTo>
                  <a:pt x="0" y="0"/>
                </a:moveTo>
                <a:lnTo>
                  <a:pt x="1892300" y="228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30" name="Freeform 6730"/>
          <p:cNvSpPr/>
          <p:nvPr/>
        </p:nvSpPr>
        <p:spPr>
          <a:xfrm rot="-5400000">
            <a:off x="8079820" y="3903108"/>
            <a:ext cx="110013" cy="23812"/>
          </a:xfrm>
          <a:custGeom>
            <a:avLst/>
            <a:gdLst/>
            <a:ahLst/>
            <a:cxnLst/>
            <a:rect l="0" t="0" r="0" b="0"/>
            <a:pathLst>
              <a:path w="2933700" h="635000">
                <a:moveTo>
                  <a:pt x="0" y="0"/>
                </a:moveTo>
                <a:lnTo>
                  <a:pt x="1854200" y="228600"/>
                </a:lnTo>
                <a:lnTo>
                  <a:pt x="2933700" y="635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31" name="Freeform 6731"/>
          <p:cNvSpPr/>
          <p:nvPr/>
        </p:nvSpPr>
        <p:spPr>
          <a:xfrm rot="-5400000">
            <a:off x="8138875" y="3780711"/>
            <a:ext cx="66675" cy="25241"/>
          </a:xfrm>
          <a:custGeom>
            <a:avLst/>
            <a:gdLst/>
            <a:ahLst/>
            <a:cxnLst/>
            <a:rect l="0" t="0" r="0" b="0"/>
            <a:pathLst>
              <a:path w="1778000" h="673100">
                <a:moveTo>
                  <a:pt x="0" y="0"/>
                </a:moveTo>
                <a:lnTo>
                  <a:pt x="1778000" y="673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32" name="Freeform 6732"/>
          <p:cNvSpPr/>
          <p:nvPr/>
        </p:nvSpPr>
        <p:spPr>
          <a:xfrm rot="-5400000">
            <a:off x="8185071" y="3698796"/>
            <a:ext cx="40481" cy="15240"/>
          </a:xfrm>
          <a:custGeom>
            <a:avLst/>
            <a:gdLst/>
            <a:ahLst/>
            <a:cxnLst/>
            <a:rect l="0" t="0" r="0" b="0"/>
            <a:pathLst>
              <a:path w="1079500" h="406400">
                <a:moveTo>
                  <a:pt x="0" y="0"/>
                </a:moveTo>
                <a:lnTo>
                  <a:pt x="1079500" y="406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33" name="Freeform 6733"/>
          <p:cNvSpPr/>
          <p:nvPr/>
        </p:nvSpPr>
        <p:spPr>
          <a:xfrm rot="-5400000">
            <a:off x="8397002" y="3621168"/>
            <a:ext cx="82867" cy="30003"/>
          </a:xfrm>
          <a:custGeom>
            <a:avLst/>
            <a:gdLst/>
            <a:ahLst/>
            <a:cxnLst/>
            <a:rect l="0" t="0" r="0" b="0"/>
            <a:pathLst>
              <a:path w="2209800" h="800100">
                <a:moveTo>
                  <a:pt x="2209800" y="8001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34" name="Freeform 6734"/>
          <p:cNvSpPr/>
          <p:nvPr/>
        </p:nvSpPr>
        <p:spPr>
          <a:xfrm rot="-5400000">
            <a:off x="8366046" y="3733087"/>
            <a:ext cx="67151" cy="23812"/>
          </a:xfrm>
          <a:custGeom>
            <a:avLst/>
            <a:gdLst/>
            <a:ahLst/>
            <a:cxnLst/>
            <a:rect l="0" t="0" r="0" b="0"/>
            <a:pathLst>
              <a:path w="1790700" h="635000">
                <a:moveTo>
                  <a:pt x="1790700" y="6350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35" name="Freeform 6735"/>
          <p:cNvSpPr/>
          <p:nvPr/>
        </p:nvSpPr>
        <p:spPr>
          <a:xfrm rot="-5400000">
            <a:off x="8329851" y="3834052"/>
            <a:ext cx="67151" cy="23812"/>
          </a:xfrm>
          <a:custGeom>
            <a:avLst/>
            <a:gdLst/>
            <a:ahLst/>
            <a:cxnLst/>
            <a:rect l="0" t="0" r="0" b="0"/>
            <a:pathLst>
              <a:path w="1790700" h="635000">
                <a:moveTo>
                  <a:pt x="1790700" y="6350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36" name="Freeform 6736"/>
          <p:cNvSpPr/>
          <p:nvPr/>
        </p:nvSpPr>
        <p:spPr>
          <a:xfrm rot="-5400000">
            <a:off x="8261271" y="3956924"/>
            <a:ext cx="121920" cy="34766"/>
          </a:xfrm>
          <a:custGeom>
            <a:avLst/>
            <a:gdLst/>
            <a:ahLst/>
            <a:cxnLst/>
            <a:rect l="0" t="0" r="0" b="0"/>
            <a:pathLst>
              <a:path w="3251200" h="927100">
                <a:moveTo>
                  <a:pt x="3251200" y="927100"/>
                </a:moveTo>
                <a:lnTo>
                  <a:pt x="1041400" y="1270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37" name="Freeform 6737"/>
          <p:cNvSpPr/>
          <p:nvPr/>
        </p:nvSpPr>
        <p:spPr>
          <a:xfrm rot="-5400000">
            <a:off x="8260795" y="4102180"/>
            <a:ext cx="70961" cy="8572"/>
          </a:xfrm>
          <a:custGeom>
            <a:avLst/>
            <a:gdLst/>
            <a:ahLst/>
            <a:cxnLst/>
            <a:rect l="0" t="0" r="0" b="0"/>
            <a:pathLst>
              <a:path w="1892300" h="228600">
                <a:moveTo>
                  <a:pt x="1892300" y="2286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38" name="Freeform 6738"/>
          <p:cNvSpPr/>
          <p:nvPr/>
        </p:nvSpPr>
        <p:spPr>
          <a:xfrm rot="-5400000">
            <a:off x="8247698" y="4208146"/>
            <a:ext cx="70961" cy="9048"/>
          </a:xfrm>
          <a:custGeom>
            <a:avLst/>
            <a:gdLst/>
            <a:ahLst/>
            <a:cxnLst/>
            <a:rect l="0" t="0" r="0" b="0"/>
            <a:pathLst>
              <a:path w="1892300" h="241300">
                <a:moveTo>
                  <a:pt x="1892300" y="2413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39" name="Freeform 6739"/>
          <p:cNvSpPr/>
          <p:nvPr/>
        </p:nvSpPr>
        <p:spPr>
          <a:xfrm rot="-5400000">
            <a:off x="8209836" y="4309349"/>
            <a:ext cx="90011" cy="39052"/>
          </a:xfrm>
          <a:custGeom>
            <a:avLst/>
            <a:gdLst/>
            <a:ahLst/>
            <a:cxnLst/>
            <a:rect l="0" t="0" r="0" b="0"/>
            <a:pathLst>
              <a:path w="2400300" h="1041400">
                <a:moveTo>
                  <a:pt x="2400300" y="1041400"/>
                </a:moveTo>
                <a:lnTo>
                  <a:pt x="1358900" y="9144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40" name="Freeform 6740"/>
          <p:cNvSpPr/>
          <p:nvPr/>
        </p:nvSpPr>
        <p:spPr>
          <a:xfrm rot="-5400000">
            <a:off x="8166021" y="4413648"/>
            <a:ext cx="59055" cy="39528"/>
          </a:xfrm>
          <a:custGeom>
            <a:avLst/>
            <a:gdLst/>
            <a:ahLst/>
            <a:cxnLst/>
            <a:rect l="0" t="0" r="0" b="0"/>
            <a:pathLst>
              <a:path w="1574800" h="1054100">
                <a:moveTo>
                  <a:pt x="1574800" y="10541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41" name="Freeform 6741"/>
          <p:cNvSpPr/>
          <p:nvPr/>
        </p:nvSpPr>
        <p:spPr>
          <a:xfrm rot="-5400000">
            <a:off x="8106490" y="4502707"/>
            <a:ext cx="59055" cy="39528"/>
          </a:xfrm>
          <a:custGeom>
            <a:avLst/>
            <a:gdLst/>
            <a:ahLst/>
            <a:cxnLst/>
            <a:rect l="0" t="0" r="0" b="0"/>
            <a:pathLst>
              <a:path w="1574800" h="1054100">
                <a:moveTo>
                  <a:pt x="1574800" y="10541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42" name="Freeform 6742"/>
          <p:cNvSpPr/>
          <p:nvPr/>
        </p:nvSpPr>
        <p:spPr>
          <a:xfrm rot="-5400000">
            <a:off x="8005048" y="4580335"/>
            <a:ext cx="89535" cy="92868"/>
          </a:xfrm>
          <a:custGeom>
            <a:avLst/>
            <a:gdLst/>
            <a:ahLst/>
            <a:cxnLst/>
            <a:rect l="0" t="0" r="0" b="0"/>
            <a:pathLst>
              <a:path w="2387600" h="2476500">
                <a:moveTo>
                  <a:pt x="2387600" y="2476500"/>
                </a:moveTo>
                <a:lnTo>
                  <a:pt x="1016000" y="1562100"/>
                </a:ln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43" name="Freeform 6743"/>
          <p:cNvSpPr/>
          <p:nvPr/>
        </p:nvSpPr>
        <p:spPr>
          <a:xfrm rot="-5400000">
            <a:off x="7924324" y="4680586"/>
            <a:ext cx="39052" cy="60007"/>
          </a:xfrm>
          <a:custGeom>
            <a:avLst/>
            <a:gdLst/>
            <a:ahLst/>
            <a:cxnLst/>
            <a:rect l="0" t="0" r="0" b="0"/>
            <a:pathLst>
              <a:path w="1041400" h="1600200">
                <a:moveTo>
                  <a:pt x="1041400" y="16002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44" name="Freeform 6744"/>
          <p:cNvSpPr/>
          <p:nvPr/>
        </p:nvSpPr>
        <p:spPr>
          <a:xfrm rot="-5400000">
            <a:off x="7834551" y="4739403"/>
            <a:ext cx="39052" cy="59531"/>
          </a:xfrm>
          <a:custGeom>
            <a:avLst/>
            <a:gdLst/>
            <a:ahLst/>
            <a:cxnLst/>
            <a:rect l="0" t="0" r="0" b="0"/>
            <a:pathLst>
              <a:path w="1041400" h="1587500">
                <a:moveTo>
                  <a:pt x="1041400" y="15875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45" name="Freeform 6745"/>
          <p:cNvSpPr/>
          <p:nvPr/>
        </p:nvSpPr>
        <p:spPr>
          <a:xfrm rot="-5400000">
            <a:off x="7745016" y="4797981"/>
            <a:ext cx="39052" cy="59531"/>
          </a:xfrm>
          <a:custGeom>
            <a:avLst/>
            <a:gdLst/>
            <a:ahLst/>
            <a:cxnLst/>
            <a:rect l="0" t="0" r="0" b="0"/>
            <a:pathLst>
              <a:path w="1041400" h="1587500">
                <a:moveTo>
                  <a:pt x="1041400" y="15875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46" name="Freeform 6746"/>
          <p:cNvSpPr/>
          <p:nvPr/>
        </p:nvSpPr>
        <p:spPr>
          <a:xfrm rot="-5400000">
            <a:off x="7655004" y="4856560"/>
            <a:ext cx="39528" cy="60007"/>
          </a:xfrm>
          <a:custGeom>
            <a:avLst/>
            <a:gdLst/>
            <a:ahLst/>
            <a:cxnLst/>
            <a:rect l="0" t="0" r="0" b="0"/>
            <a:pathLst>
              <a:path w="1054100" h="1600200">
                <a:moveTo>
                  <a:pt x="1054100" y="16002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47" name="Freeform 6747"/>
          <p:cNvSpPr/>
          <p:nvPr/>
        </p:nvSpPr>
        <p:spPr>
          <a:xfrm rot="-5400000">
            <a:off x="7565707" y="4915377"/>
            <a:ext cx="39052" cy="60007"/>
          </a:xfrm>
          <a:custGeom>
            <a:avLst/>
            <a:gdLst/>
            <a:ahLst/>
            <a:cxnLst/>
            <a:rect l="0" t="0" r="0" b="0"/>
            <a:pathLst>
              <a:path w="1041400" h="1600200">
                <a:moveTo>
                  <a:pt x="1041400" y="160020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48" name="Freeform 6748"/>
          <p:cNvSpPr/>
          <p:nvPr/>
        </p:nvSpPr>
        <p:spPr>
          <a:xfrm rot="-5400000">
            <a:off x="7412117" y="4909424"/>
            <a:ext cx="123825" cy="102393"/>
          </a:xfrm>
          <a:custGeom>
            <a:avLst/>
            <a:gdLst/>
            <a:ahLst/>
            <a:cxnLst/>
            <a:rect l="0" t="0" r="0" b="0"/>
            <a:pathLst>
              <a:path w="3302000" h="2730500">
                <a:moveTo>
                  <a:pt x="1016000" y="2730500"/>
                </a:moveTo>
                <a:lnTo>
                  <a:pt x="0" y="1168400"/>
                </a:lnTo>
                <a:lnTo>
                  <a:pt x="2781300" y="1511300"/>
                </a:lnTo>
                <a:lnTo>
                  <a:pt x="3302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49" name="Freeform 6749"/>
          <p:cNvSpPr/>
          <p:nvPr/>
        </p:nvSpPr>
        <p:spPr>
          <a:xfrm rot="-5400000">
            <a:off x="7343775" y="4842035"/>
            <a:ext cx="22860" cy="67627"/>
          </a:xfrm>
          <a:custGeom>
            <a:avLst/>
            <a:gdLst/>
            <a:ahLst/>
            <a:cxnLst/>
            <a:rect l="0" t="0" r="0" b="0"/>
            <a:pathLst>
              <a:path w="609600" h="1803400">
                <a:moveTo>
                  <a:pt x="0" y="1803400"/>
                </a:moveTo>
                <a:lnTo>
                  <a:pt x="6096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50" name="Freeform 6750"/>
          <p:cNvSpPr/>
          <p:nvPr/>
        </p:nvSpPr>
        <p:spPr>
          <a:xfrm rot="-5400000">
            <a:off x="7242333" y="4807268"/>
            <a:ext cx="22860" cy="67627"/>
          </a:xfrm>
          <a:custGeom>
            <a:avLst/>
            <a:gdLst/>
            <a:ahLst/>
            <a:cxnLst/>
            <a:rect l="0" t="0" r="0" b="0"/>
            <a:pathLst>
              <a:path w="609600" h="1803400">
                <a:moveTo>
                  <a:pt x="0" y="1803400"/>
                </a:moveTo>
                <a:lnTo>
                  <a:pt x="6096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51" name="Freeform 6751"/>
          <p:cNvSpPr/>
          <p:nvPr/>
        </p:nvSpPr>
        <p:spPr>
          <a:xfrm rot="-5400000">
            <a:off x="7098268" y="4730354"/>
            <a:ext cx="99060" cy="76676"/>
          </a:xfrm>
          <a:custGeom>
            <a:avLst/>
            <a:gdLst/>
            <a:ahLst/>
            <a:cxnLst/>
            <a:rect l="0" t="0" r="0" b="0"/>
            <a:pathLst>
              <a:path w="2641600" h="2044700">
                <a:moveTo>
                  <a:pt x="0" y="2044700"/>
                </a:moveTo>
                <a:lnTo>
                  <a:pt x="520700" y="520700"/>
                </a:lnTo>
                <a:lnTo>
                  <a:pt x="1511300" y="0"/>
                </a:lnTo>
                <a:lnTo>
                  <a:pt x="2641600" y="1028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52" name="Freeform 6752"/>
          <p:cNvSpPr/>
          <p:nvPr/>
        </p:nvSpPr>
        <p:spPr>
          <a:xfrm rot="-5400000">
            <a:off x="7200900" y="4621531"/>
            <a:ext cx="42386" cy="100488"/>
          </a:xfrm>
          <a:custGeom>
            <a:avLst/>
            <a:gdLst/>
            <a:ahLst/>
            <a:cxnLst/>
            <a:rect l="0" t="0" r="0" b="0"/>
            <a:pathLst>
              <a:path w="1130300" h="2679700">
                <a:moveTo>
                  <a:pt x="0" y="0"/>
                </a:moveTo>
                <a:lnTo>
                  <a:pt x="1130300" y="1028700"/>
                </a:lnTo>
                <a:lnTo>
                  <a:pt x="787400" y="267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53" name="Freeform 6753"/>
          <p:cNvSpPr/>
          <p:nvPr/>
        </p:nvSpPr>
        <p:spPr>
          <a:xfrm rot="-5400000">
            <a:off x="7334964" y="4642724"/>
            <a:ext cx="14287" cy="70008"/>
          </a:xfrm>
          <a:custGeom>
            <a:avLst/>
            <a:gdLst/>
            <a:ahLst/>
            <a:cxnLst/>
            <a:rect l="0" t="0" r="0" b="0"/>
            <a:pathLst>
              <a:path w="381000" h="1866900">
                <a:moveTo>
                  <a:pt x="381000" y="0"/>
                </a:moveTo>
                <a:lnTo>
                  <a:pt x="0" y="1866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54" name="Freeform 6754"/>
          <p:cNvSpPr/>
          <p:nvPr/>
        </p:nvSpPr>
        <p:spPr>
          <a:xfrm rot="-5400000">
            <a:off x="7432119" y="4632247"/>
            <a:ext cx="52863" cy="92392"/>
          </a:xfrm>
          <a:custGeom>
            <a:avLst/>
            <a:gdLst/>
            <a:ahLst/>
            <a:cxnLst/>
            <a:rect l="0" t="0" r="0" b="0"/>
            <a:pathLst>
              <a:path w="1409700" h="2463800">
                <a:moveTo>
                  <a:pt x="342900" y="0"/>
                </a:moveTo>
                <a:lnTo>
                  <a:pt x="0" y="1651000"/>
                </a:lnTo>
                <a:lnTo>
                  <a:pt x="1409700" y="2463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55" name="Freeform 6755"/>
          <p:cNvSpPr/>
          <p:nvPr/>
        </p:nvSpPr>
        <p:spPr>
          <a:xfrm rot="-5400000">
            <a:off x="7509272" y="4572239"/>
            <a:ext cx="61912" cy="35718"/>
          </a:xfrm>
          <a:custGeom>
            <a:avLst/>
            <a:gdLst/>
            <a:ahLst/>
            <a:cxnLst/>
            <a:rect l="0" t="0" r="0" b="0"/>
            <a:pathLst>
              <a:path w="1651000" h="952500">
                <a:moveTo>
                  <a:pt x="0" y="0"/>
                </a:moveTo>
                <a:lnTo>
                  <a:pt x="1651000" y="952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56" name="Freeform 6756"/>
          <p:cNvSpPr/>
          <p:nvPr/>
        </p:nvSpPr>
        <p:spPr>
          <a:xfrm rot="-5400000">
            <a:off x="7562612" y="4478894"/>
            <a:ext cx="61912" cy="35718"/>
          </a:xfrm>
          <a:custGeom>
            <a:avLst/>
            <a:gdLst/>
            <a:ahLst/>
            <a:cxnLst/>
            <a:rect l="0" t="0" r="0" b="0"/>
            <a:pathLst>
              <a:path w="1651000" h="952500">
                <a:moveTo>
                  <a:pt x="0" y="0"/>
                </a:moveTo>
                <a:lnTo>
                  <a:pt x="1651000" y="952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57" name="Freeform 6757"/>
          <p:cNvSpPr/>
          <p:nvPr/>
        </p:nvSpPr>
        <p:spPr>
          <a:xfrm rot="-5400000">
            <a:off x="7585711" y="4361022"/>
            <a:ext cx="117157" cy="30480"/>
          </a:xfrm>
          <a:custGeom>
            <a:avLst/>
            <a:gdLst/>
            <a:ahLst/>
            <a:cxnLst/>
            <a:rect l="0" t="0" r="0" b="0"/>
            <a:pathLst>
              <a:path w="3124200" h="812800">
                <a:moveTo>
                  <a:pt x="0" y="0"/>
                </a:moveTo>
                <a:lnTo>
                  <a:pt x="1409700" y="812800"/>
                </a:lnTo>
                <a:lnTo>
                  <a:pt x="3124200" y="228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58" name="Freeform 6758"/>
          <p:cNvSpPr/>
          <p:nvPr/>
        </p:nvSpPr>
        <p:spPr>
          <a:xfrm rot="-5400000">
            <a:off x="7540705" y="4198383"/>
            <a:ext cx="141446" cy="29527"/>
          </a:xfrm>
          <a:custGeom>
            <a:avLst/>
            <a:gdLst/>
            <a:ahLst/>
            <a:cxnLst/>
            <a:rect l="0" t="0" r="0" b="0"/>
            <a:pathLst>
              <a:path w="3771900" h="787400">
                <a:moveTo>
                  <a:pt x="0" y="787400"/>
                </a:moveTo>
                <a:lnTo>
                  <a:pt x="1714500" y="215900"/>
                </a:lnTo>
                <a:lnTo>
                  <a:pt x="3771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59" name="Freeform 6759"/>
          <p:cNvSpPr/>
          <p:nvPr/>
        </p:nvSpPr>
        <p:spPr>
          <a:xfrm rot="-5400000">
            <a:off x="7553564" y="4067890"/>
            <a:ext cx="70961" cy="7620"/>
          </a:xfrm>
          <a:custGeom>
            <a:avLst/>
            <a:gdLst/>
            <a:ahLst/>
            <a:cxnLst/>
            <a:rect l="0" t="0" r="0" b="0"/>
            <a:pathLst>
              <a:path w="1892300" h="203200">
                <a:moveTo>
                  <a:pt x="0" y="203200"/>
                </a:moveTo>
                <a:lnTo>
                  <a:pt x="1892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60" name="Freeform 6760"/>
          <p:cNvSpPr/>
          <p:nvPr/>
        </p:nvSpPr>
        <p:spPr>
          <a:xfrm rot="-5400000">
            <a:off x="7542134" y="3961210"/>
            <a:ext cx="70961" cy="7620"/>
          </a:xfrm>
          <a:custGeom>
            <a:avLst/>
            <a:gdLst/>
            <a:ahLst/>
            <a:cxnLst/>
            <a:rect l="0" t="0" r="0" b="0"/>
            <a:pathLst>
              <a:path w="1892300" h="203200">
                <a:moveTo>
                  <a:pt x="0" y="203200"/>
                </a:moveTo>
                <a:lnTo>
                  <a:pt x="1892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61" name="Freeform 6761"/>
          <p:cNvSpPr/>
          <p:nvPr/>
        </p:nvSpPr>
        <p:spPr>
          <a:xfrm rot="-5400000">
            <a:off x="7532132" y="3815478"/>
            <a:ext cx="108585" cy="48101"/>
          </a:xfrm>
          <a:custGeom>
            <a:avLst/>
            <a:gdLst/>
            <a:ahLst/>
            <a:cxnLst/>
            <a:rect l="0" t="0" r="0" b="0"/>
            <a:pathLst>
              <a:path w="2895600" h="1282700">
                <a:moveTo>
                  <a:pt x="0" y="215900"/>
                </a:moveTo>
                <a:lnTo>
                  <a:pt x="2044700" y="0"/>
                </a:lnTo>
                <a:lnTo>
                  <a:pt x="2895600" y="128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62" name="Freeform 6762"/>
          <p:cNvSpPr/>
          <p:nvPr/>
        </p:nvSpPr>
        <p:spPr>
          <a:xfrm rot="-5400000">
            <a:off x="7650004" y="3715703"/>
            <a:ext cx="39528" cy="59531"/>
          </a:xfrm>
          <a:custGeom>
            <a:avLst/>
            <a:gdLst/>
            <a:ahLst/>
            <a:cxnLst/>
            <a:rect l="0" t="0" r="0" b="0"/>
            <a:pathLst>
              <a:path w="1054100" h="1587500">
                <a:moveTo>
                  <a:pt x="0" y="0"/>
                </a:moveTo>
                <a:lnTo>
                  <a:pt x="1054100" y="1587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63" name="Freeform 6763"/>
          <p:cNvSpPr/>
          <p:nvPr/>
        </p:nvSpPr>
        <p:spPr>
          <a:xfrm rot="-5400000">
            <a:off x="7739301" y="3656886"/>
            <a:ext cx="39528" cy="59055"/>
          </a:xfrm>
          <a:custGeom>
            <a:avLst/>
            <a:gdLst/>
            <a:ahLst/>
            <a:cxnLst/>
            <a:rect l="0" t="0" r="0" b="0"/>
            <a:pathLst>
              <a:path w="1054100" h="1574800">
                <a:moveTo>
                  <a:pt x="0" y="0"/>
                </a:moveTo>
                <a:lnTo>
                  <a:pt x="1054100" y="1574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64" name="Freeform 6764"/>
          <p:cNvSpPr/>
          <p:nvPr/>
        </p:nvSpPr>
        <p:spPr>
          <a:xfrm rot="-5400000">
            <a:off x="7828598" y="3597117"/>
            <a:ext cx="39528" cy="59531"/>
          </a:xfrm>
          <a:custGeom>
            <a:avLst/>
            <a:gdLst/>
            <a:ahLst/>
            <a:cxnLst/>
            <a:rect l="0" t="0" r="0" b="0"/>
            <a:pathLst>
              <a:path w="1054100" h="1587500">
                <a:moveTo>
                  <a:pt x="0" y="0"/>
                </a:moveTo>
                <a:lnTo>
                  <a:pt x="1054100" y="1587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65" name="Freeform 6765"/>
          <p:cNvSpPr/>
          <p:nvPr/>
        </p:nvSpPr>
        <p:spPr>
          <a:xfrm rot="-5400000">
            <a:off x="7917894" y="3500676"/>
            <a:ext cx="76676" cy="97155"/>
          </a:xfrm>
          <a:custGeom>
            <a:avLst/>
            <a:gdLst/>
            <a:ahLst/>
            <a:cxnLst/>
            <a:rect l="0" t="0" r="0" b="0"/>
            <a:pathLst>
              <a:path w="2044700" h="2590800">
                <a:moveTo>
                  <a:pt x="0" y="0"/>
                </a:moveTo>
                <a:lnTo>
                  <a:pt x="863600" y="1282700"/>
                </a:lnTo>
                <a:lnTo>
                  <a:pt x="2044700" y="2590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66" name="Freeform 6766"/>
          <p:cNvSpPr/>
          <p:nvPr/>
        </p:nvSpPr>
        <p:spPr>
          <a:xfrm rot="-5400000">
            <a:off x="8033385" y="3436621"/>
            <a:ext cx="48101" cy="52863"/>
          </a:xfrm>
          <a:custGeom>
            <a:avLst/>
            <a:gdLst/>
            <a:ahLst/>
            <a:cxnLst/>
            <a:rect l="0" t="0" r="0" b="0"/>
            <a:pathLst>
              <a:path w="1282700" h="1409700">
                <a:moveTo>
                  <a:pt x="0" y="0"/>
                </a:moveTo>
                <a:lnTo>
                  <a:pt x="1282700" y="140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67" name="Freeform 6767"/>
          <p:cNvSpPr/>
          <p:nvPr/>
        </p:nvSpPr>
        <p:spPr>
          <a:xfrm rot="-5400000">
            <a:off x="8094584" y="3309700"/>
            <a:ext cx="120491" cy="89535"/>
          </a:xfrm>
          <a:custGeom>
            <a:avLst/>
            <a:gdLst/>
            <a:ahLst/>
            <a:cxnLst/>
            <a:rect l="0" t="0" r="0" b="0"/>
            <a:pathLst>
              <a:path w="3213100" h="2387600">
                <a:moveTo>
                  <a:pt x="0" y="0"/>
                </a:moveTo>
                <a:lnTo>
                  <a:pt x="1181100" y="1295400"/>
                </a:lnTo>
                <a:lnTo>
                  <a:pt x="3213100" y="2387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68" name="Freeform 6768"/>
          <p:cNvSpPr/>
          <p:nvPr/>
        </p:nvSpPr>
        <p:spPr>
          <a:xfrm rot="-5400000">
            <a:off x="8201502" y="3214212"/>
            <a:ext cx="63341" cy="33813"/>
          </a:xfrm>
          <a:custGeom>
            <a:avLst/>
            <a:gdLst/>
            <a:ahLst/>
            <a:cxnLst/>
            <a:rect l="0" t="0" r="0" b="0"/>
            <a:pathLst>
              <a:path w="1689100" h="901700">
                <a:moveTo>
                  <a:pt x="0" y="0"/>
                </a:moveTo>
                <a:lnTo>
                  <a:pt x="1689100" y="901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69" name="Freeform 6769"/>
          <p:cNvSpPr/>
          <p:nvPr/>
        </p:nvSpPr>
        <p:spPr>
          <a:xfrm rot="-5400000">
            <a:off x="8252222" y="3119677"/>
            <a:ext cx="62865" cy="33813"/>
          </a:xfrm>
          <a:custGeom>
            <a:avLst/>
            <a:gdLst/>
            <a:ahLst/>
            <a:cxnLst/>
            <a:rect l="0" t="0" r="0" b="0"/>
            <a:pathLst>
              <a:path w="1676400" h="901700">
                <a:moveTo>
                  <a:pt x="0" y="0"/>
                </a:moveTo>
                <a:lnTo>
                  <a:pt x="1676400" y="901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70" name="Freeform 6770"/>
          <p:cNvSpPr/>
          <p:nvPr/>
        </p:nvSpPr>
        <p:spPr>
          <a:xfrm rot="-5400000">
            <a:off x="8302467" y="3025141"/>
            <a:ext cx="62865" cy="33337"/>
          </a:xfrm>
          <a:custGeom>
            <a:avLst/>
            <a:gdLst/>
            <a:ahLst/>
            <a:cxnLst/>
            <a:rect l="0" t="0" r="0" b="0"/>
            <a:pathLst>
              <a:path w="1676400" h="889000">
                <a:moveTo>
                  <a:pt x="0" y="0"/>
                </a:moveTo>
                <a:lnTo>
                  <a:pt x="1676400" y="889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71" name="Freeform 6771"/>
          <p:cNvSpPr/>
          <p:nvPr/>
        </p:nvSpPr>
        <p:spPr>
          <a:xfrm rot="-5400000">
            <a:off x="8351520" y="2918461"/>
            <a:ext cx="76676" cy="44291"/>
          </a:xfrm>
          <a:custGeom>
            <a:avLst/>
            <a:gdLst/>
            <a:ahLst/>
            <a:cxnLst/>
            <a:rect l="0" t="0" r="0" b="0"/>
            <a:pathLst>
              <a:path w="2044700" h="1181100">
                <a:moveTo>
                  <a:pt x="0" y="0"/>
                </a:moveTo>
                <a:lnTo>
                  <a:pt x="2044700" y="1079500"/>
                </a:lnTo>
                <a:lnTo>
                  <a:pt x="419100" y="1181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72" name="Freeform 6772"/>
          <p:cNvSpPr/>
          <p:nvPr/>
        </p:nvSpPr>
        <p:spPr>
          <a:xfrm rot="-5400000">
            <a:off x="8381048" y="3032285"/>
            <a:ext cx="71437" cy="4762"/>
          </a:xfrm>
          <a:custGeom>
            <a:avLst/>
            <a:gdLst/>
            <a:ahLst/>
            <a:cxnLst/>
            <a:rect l="0" t="0" r="0" b="0"/>
            <a:pathLst>
              <a:path w="1905000" h="127000">
                <a:moveTo>
                  <a:pt x="1905000" y="0"/>
                </a:moveTo>
                <a:lnTo>
                  <a:pt x="0" y="127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73" name="Freeform 6773"/>
          <p:cNvSpPr/>
          <p:nvPr/>
        </p:nvSpPr>
        <p:spPr>
          <a:xfrm rot="-5400000">
            <a:off x="8388430" y="3139203"/>
            <a:ext cx="70961" cy="4762"/>
          </a:xfrm>
          <a:custGeom>
            <a:avLst/>
            <a:gdLst/>
            <a:ahLst/>
            <a:cxnLst/>
            <a:rect l="0" t="0" r="0" b="0"/>
            <a:pathLst>
              <a:path w="1892300" h="127000">
                <a:moveTo>
                  <a:pt x="1892300" y="0"/>
                </a:moveTo>
                <a:lnTo>
                  <a:pt x="0" y="127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74" name="Freeform 6774"/>
          <p:cNvSpPr/>
          <p:nvPr/>
        </p:nvSpPr>
        <p:spPr>
          <a:xfrm rot="-5400000">
            <a:off x="8395097" y="3246359"/>
            <a:ext cx="71437" cy="4286"/>
          </a:xfrm>
          <a:custGeom>
            <a:avLst/>
            <a:gdLst/>
            <a:ahLst/>
            <a:cxnLst/>
            <a:rect l="0" t="0" r="0" b="0"/>
            <a:pathLst>
              <a:path w="1905000" h="114300">
                <a:moveTo>
                  <a:pt x="1905000" y="0"/>
                </a:moveTo>
                <a:lnTo>
                  <a:pt x="0" y="114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75" name="Freeform 6775"/>
          <p:cNvSpPr/>
          <p:nvPr/>
        </p:nvSpPr>
        <p:spPr>
          <a:xfrm rot="-5400000">
            <a:off x="8402003" y="3353277"/>
            <a:ext cx="71437" cy="4762"/>
          </a:xfrm>
          <a:custGeom>
            <a:avLst/>
            <a:gdLst/>
            <a:ahLst/>
            <a:cxnLst/>
            <a:rect l="0" t="0" r="0" b="0"/>
            <a:pathLst>
              <a:path w="1905000" h="127000">
                <a:moveTo>
                  <a:pt x="1905000" y="0"/>
                </a:moveTo>
                <a:lnTo>
                  <a:pt x="0" y="127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76" name="Freeform 6776"/>
          <p:cNvSpPr/>
          <p:nvPr/>
        </p:nvSpPr>
        <p:spPr>
          <a:xfrm rot="-5400000">
            <a:off x="8409147" y="3459957"/>
            <a:ext cx="71437" cy="4762"/>
          </a:xfrm>
          <a:custGeom>
            <a:avLst/>
            <a:gdLst/>
            <a:ahLst/>
            <a:cxnLst/>
            <a:rect l="0" t="0" r="0" b="0"/>
            <a:pathLst>
              <a:path w="1905000" h="127000">
                <a:moveTo>
                  <a:pt x="1905000" y="0"/>
                </a:moveTo>
                <a:lnTo>
                  <a:pt x="0" y="127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77" name="Freeform 6777"/>
          <p:cNvSpPr/>
          <p:nvPr/>
        </p:nvSpPr>
        <p:spPr>
          <a:xfrm rot="-5400000">
            <a:off x="8421053" y="3562351"/>
            <a:ext cx="60960" cy="3810"/>
          </a:xfrm>
          <a:custGeom>
            <a:avLst/>
            <a:gdLst/>
            <a:ahLst/>
            <a:cxnLst/>
            <a:rect l="0" t="0" r="0" b="0"/>
            <a:pathLst>
              <a:path w="1625600" h="101600">
                <a:moveTo>
                  <a:pt x="1625600" y="0"/>
                </a:moveTo>
                <a:lnTo>
                  <a:pt x="0" y="101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778" name="Picture 6778"/>
          <p:cNvPicPr>
            <a:picLocks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6629" y="5251609"/>
            <a:ext cx="109061" cy="94297"/>
          </a:xfrm>
          <a:prstGeom prst="rect">
            <a:avLst/>
          </a:prstGeom>
          <a:noFill/>
        </p:spPr>
      </p:pic>
      <p:sp>
        <p:nvSpPr>
          <p:cNvPr id="6779" name="Freeform 6779"/>
          <p:cNvSpPr/>
          <p:nvPr/>
        </p:nvSpPr>
        <p:spPr>
          <a:xfrm rot="-5400000">
            <a:off x="7353538" y="5270422"/>
            <a:ext cx="34766" cy="84772"/>
          </a:xfrm>
          <a:custGeom>
            <a:avLst/>
            <a:gdLst/>
            <a:ahLst/>
            <a:cxnLst/>
            <a:rect l="0" t="0" r="0" b="0"/>
            <a:pathLst>
              <a:path w="927100" h="2260600">
                <a:moveTo>
                  <a:pt x="927100" y="0"/>
                </a:moveTo>
                <a:lnTo>
                  <a:pt x="927100" y="2260600"/>
                </a:lnTo>
                <a:lnTo>
                  <a:pt x="0" y="2260600"/>
                </a:lnTo>
                <a:close/>
                <a:moveTo>
                  <a:pt x="63550800" y="1042924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780" name="Picture 6780"/>
          <p:cNvPicPr>
            <a:picLocks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4238" y="5250181"/>
            <a:ext cx="72231" cy="56038"/>
          </a:xfrm>
          <a:prstGeom prst="rect">
            <a:avLst/>
          </a:prstGeom>
          <a:noFill/>
        </p:spPr>
      </p:pic>
      <p:sp>
        <p:nvSpPr>
          <p:cNvPr id="6781" name="Freeform 6781"/>
          <p:cNvSpPr/>
          <p:nvPr/>
        </p:nvSpPr>
        <p:spPr>
          <a:xfrm rot="-5400000">
            <a:off x="7287816" y="5268516"/>
            <a:ext cx="5238" cy="30480"/>
          </a:xfrm>
          <a:custGeom>
            <a:avLst/>
            <a:gdLst/>
            <a:ahLst/>
            <a:cxnLst/>
            <a:rect l="0" t="0" r="0" b="0"/>
            <a:pathLst>
              <a:path w="139700" h="812800">
                <a:moveTo>
                  <a:pt x="139700" y="495300"/>
                </a:moveTo>
                <a:lnTo>
                  <a:pt x="0" y="812800"/>
                </a:lnTo>
                <a:lnTo>
                  <a:pt x="0" y="0"/>
                </a:lnTo>
                <a:close/>
                <a:moveTo>
                  <a:pt x="63309500" y="1057148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782" name="Picture 6782"/>
          <p:cNvPicPr>
            <a:picLocks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4237" y="5274469"/>
            <a:ext cx="83344" cy="55563"/>
          </a:xfrm>
          <a:prstGeom prst="rect">
            <a:avLst/>
          </a:prstGeom>
          <a:noFill/>
        </p:spPr>
      </p:pic>
      <p:sp>
        <p:nvSpPr>
          <p:cNvPr id="6783" name="Freeform 6783"/>
          <p:cNvSpPr/>
          <p:nvPr/>
        </p:nvSpPr>
        <p:spPr>
          <a:xfrm rot="-5400000">
            <a:off x="7304246" y="5278279"/>
            <a:ext cx="4762" cy="20955"/>
          </a:xfrm>
          <a:custGeom>
            <a:avLst/>
            <a:gdLst/>
            <a:ahLst/>
            <a:cxnLst/>
            <a:rect l="0" t="0" r="0" b="0"/>
            <a:pathLst>
              <a:path w="127000" h="558800">
                <a:moveTo>
                  <a:pt x="127000" y="254000"/>
                </a:moveTo>
                <a:lnTo>
                  <a:pt x="0" y="558800"/>
                </a:lnTo>
                <a:lnTo>
                  <a:pt x="0" y="0"/>
                </a:lnTo>
                <a:close/>
                <a:moveTo>
                  <a:pt x="63119000" y="1051560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784" name="Picture 6784"/>
          <p:cNvPicPr>
            <a:picLocks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4238" y="5279232"/>
            <a:ext cx="94773" cy="62706"/>
          </a:xfrm>
          <a:prstGeom prst="rect">
            <a:avLst/>
          </a:prstGeom>
          <a:noFill/>
        </p:spPr>
      </p:pic>
      <p:sp>
        <p:nvSpPr>
          <p:cNvPr id="6785" name="Freeform 6785"/>
          <p:cNvSpPr/>
          <p:nvPr/>
        </p:nvSpPr>
        <p:spPr>
          <a:xfrm rot="-5400000">
            <a:off x="7316152" y="5283042"/>
            <a:ext cx="4286" cy="20478"/>
          </a:xfrm>
          <a:custGeom>
            <a:avLst/>
            <a:gdLst/>
            <a:ahLst/>
            <a:cxnLst/>
            <a:rect l="0" t="0" r="0" b="0"/>
            <a:pathLst>
              <a:path w="114300" h="546100">
                <a:moveTo>
                  <a:pt x="114300" y="241300"/>
                </a:moveTo>
                <a:lnTo>
                  <a:pt x="0" y="546100"/>
                </a:lnTo>
                <a:lnTo>
                  <a:pt x="0" y="0"/>
                </a:lnTo>
                <a:close/>
                <a:moveTo>
                  <a:pt x="62928500" y="1048385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786" name="Picture 6786"/>
          <p:cNvPicPr>
            <a:picLocks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3761" y="5283518"/>
            <a:ext cx="106680" cy="55245"/>
          </a:xfrm>
          <a:prstGeom prst="rect">
            <a:avLst/>
          </a:prstGeom>
          <a:noFill/>
        </p:spPr>
      </p:pic>
      <p:sp>
        <p:nvSpPr>
          <p:cNvPr id="6787" name="Freeform 6787"/>
          <p:cNvSpPr/>
          <p:nvPr/>
        </p:nvSpPr>
        <p:spPr>
          <a:xfrm rot="-5400000">
            <a:off x="7221141" y="5200889"/>
            <a:ext cx="102393" cy="95250"/>
          </a:xfrm>
          <a:custGeom>
            <a:avLst/>
            <a:gdLst/>
            <a:ahLst/>
            <a:cxnLst/>
            <a:rect l="0" t="0" r="0" b="0"/>
            <a:pathLst>
              <a:path w="2730500" h="2540000">
                <a:moveTo>
                  <a:pt x="0" y="0"/>
                </a:moveTo>
                <a:lnTo>
                  <a:pt x="584200" y="2184400"/>
                </a:lnTo>
                <a:lnTo>
                  <a:pt x="2730500" y="2540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88" name="Freeform 6788"/>
          <p:cNvSpPr/>
          <p:nvPr/>
        </p:nvSpPr>
        <p:spPr>
          <a:xfrm rot="-5400000">
            <a:off x="7296150" y="5121117"/>
            <a:ext cx="70485" cy="11430"/>
          </a:xfrm>
          <a:custGeom>
            <a:avLst/>
            <a:gdLst/>
            <a:ahLst/>
            <a:cxnLst/>
            <a:rect l="0" t="0" r="0" b="0"/>
            <a:pathLst>
              <a:path w="1879600" h="304800">
                <a:moveTo>
                  <a:pt x="0" y="0"/>
                </a:moveTo>
                <a:lnTo>
                  <a:pt x="1879600" y="304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89" name="Freeform 6789"/>
          <p:cNvSpPr/>
          <p:nvPr/>
        </p:nvSpPr>
        <p:spPr>
          <a:xfrm rot="-5400000">
            <a:off x="7280196" y="4980385"/>
            <a:ext cx="98107" cy="53816"/>
          </a:xfrm>
          <a:custGeom>
            <a:avLst/>
            <a:gdLst/>
            <a:ahLst/>
            <a:cxnLst/>
            <a:rect l="0" t="0" r="0" b="0"/>
            <a:pathLst>
              <a:path w="2616200" h="1435100">
                <a:moveTo>
                  <a:pt x="0" y="1079500"/>
                </a:moveTo>
                <a:lnTo>
                  <a:pt x="2133600" y="1435100"/>
                </a:lnTo>
                <a:lnTo>
                  <a:pt x="26162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90" name="Freeform 6790"/>
          <p:cNvSpPr/>
          <p:nvPr/>
        </p:nvSpPr>
        <p:spPr>
          <a:xfrm rot="-5400000">
            <a:off x="7223046" y="4901804"/>
            <a:ext cx="22383" cy="67627"/>
          </a:xfrm>
          <a:custGeom>
            <a:avLst/>
            <a:gdLst/>
            <a:ahLst/>
            <a:cxnLst/>
            <a:rect l="0" t="0" r="0" b="0"/>
            <a:pathLst>
              <a:path w="596900" h="1803400">
                <a:moveTo>
                  <a:pt x="0" y="1803400"/>
                </a:moveTo>
                <a:lnTo>
                  <a:pt x="596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91" name="Freeform 6791"/>
          <p:cNvSpPr/>
          <p:nvPr/>
        </p:nvSpPr>
        <p:spPr>
          <a:xfrm rot="-5400000">
            <a:off x="7072313" y="4818698"/>
            <a:ext cx="95250" cy="93345"/>
          </a:xfrm>
          <a:custGeom>
            <a:avLst/>
            <a:gdLst/>
            <a:ahLst/>
            <a:cxnLst/>
            <a:rect l="0" t="0" r="0" b="0"/>
            <a:pathLst>
              <a:path w="2540000" h="2489200">
                <a:moveTo>
                  <a:pt x="0" y="2489200"/>
                </a:moveTo>
                <a:lnTo>
                  <a:pt x="482600" y="1041400"/>
                </a:lnTo>
                <a:lnTo>
                  <a:pt x="25400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92" name="Freeform 6792"/>
          <p:cNvSpPr/>
          <p:nvPr/>
        </p:nvSpPr>
        <p:spPr>
          <a:xfrm rot="-5400000">
            <a:off x="6976349" y="4693683"/>
            <a:ext cx="133826" cy="50482"/>
          </a:xfrm>
          <a:custGeom>
            <a:avLst/>
            <a:gdLst/>
            <a:ahLst/>
            <a:cxnLst/>
            <a:rect l="0" t="0" r="0" b="0"/>
            <a:pathLst>
              <a:path w="3568700" h="1346200">
                <a:moveTo>
                  <a:pt x="0" y="1041400"/>
                </a:moveTo>
                <a:lnTo>
                  <a:pt x="2070100" y="0"/>
                </a:lnTo>
                <a:lnTo>
                  <a:pt x="3568700" y="1346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93" name="Freeform 6793"/>
          <p:cNvSpPr/>
          <p:nvPr/>
        </p:nvSpPr>
        <p:spPr>
          <a:xfrm rot="-5400000">
            <a:off x="7089934" y="4575334"/>
            <a:ext cx="53340" cy="47625"/>
          </a:xfrm>
          <a:custGeom>
            <a:avLst/>
            <a:gdLst/>
            <a:ahLst/>
            <a:cxnLst/>
            <a:rect l="0" t="0" r="0" b="0"/>
            <a:pathLst>
              <a:path w="1422400" h="1270000">
                <a:moveTo>
                  <a:pt x="0" y="0"/>
                </a:moveTo>
                <a:lnTo>
                  <a:pt x="1422400" y="1270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94" name="Freeform 6794"/>
          <p:cNvSpPr/>
          <p:nvPr/>
        </p:nvSpPr>
        <p:spPr>
          <a:xfrm rot="-5400000">
            <a:off x="7161848" y="4495801"/>
            <a:ext cx="52863" cy="48101"/>
          </a:xfrm>
          <a:custGeom>
            <a:avLst/>
            <a:gdLst/>
            <a:ahLst/>
            <a:cxnLst/>
            <a:rect l="0" t="0" r="0" b="0"/>
            <a:pathLst>
              <a:path w="1409700" h="1282700">
                <a:moveTo>
                  <a:pt x="0" y="0"/>
                </a:moveTo>
                <a:lnTo>
                  <a:pt x="1409700" y="1282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95" name="Freeform 6795"/>
          <p:cNvSpPr/>
          <p:nvPr/>
        </p:nvSpPr>
        <p:spPr>
          <a:xfrm rot="-5400000">
            <a:off x="7183279" y="4326732"/>
            <a:ext cx="192881" cy="87153"/>
          </a:xfrm>
          <a:custGeom>
            <a:avLst/>
            <a:gdLst/>
            <a:ahLst/>
            <a:cxnLst/>
            <a:rect l="0" t="0" r="0" b="0"/>
            <a:pathLst>
              <a:path w="5143500" h="2324100">
                <a:moveTo>
                  <a:pt x="0" y="0"/>
                </a:moveTo>
                <a:lnTo>
                  <a:pt x="1498600" y="1358900"/>
                </a:lnTo>
                <a:lnTo>
                  <a:pt x="3416300" y="2209800"/>
                </a:lnTo>
                <a:lnTo>
                  <a:pt x="5143500" y="2324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96" name="Freeform 6796"/>
          <p:cNvSpPr/>
          <p:nvPr/>
        </p:nvSpPr>
        <p:spPr>
          <a:xfrm rot="-5400000">
            <a:off x="7293055" y="4200288"/>
            <a:ext cx="70961" cy="4762"/>
          </a:xfrm>
          <a:custGeom>
            <a:avLst/>
            <a:gdLst/>
            <a:ahLst/>
            <a:cxnLst/>
            <a:rect l="0" t="0" r="0" b="0"/>
            <a:pathLst>
              <a:path w="1892300" h="127000">
                <a:moveTo>
                  <a:pt x="0" y="0"/>
                </a:moveTo>
                <a:lnTo>
                  <a:pt x="1892300" y="127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97" name="Freeform 6797"/>
          <p:cNvSpPr/>
          <p:nvPr/>
        </p:nvSpPr>
        <p:spPr>
          <a:xfrm rot="-5400000">
            <a:off x="7300675" y="4093132"/>
            <a:ext cx="71437" cy="5238"/>
          </a:xfrm>
          <a:custGeom>
            <a:avLst/>
            <a:gdLst/>
            <a:ahLst/>
            <a:cxnLst/>
            <a:rect l="0" t="0" r="0" b="0"/>
            <a:pathLst>
              <a:path w="1905000" h="139700">
                <a:moveTo>
                  <a:pt x="0" y="0"/>
                </a:moveTo>
                <a:lnTo>
                  <a:pt x="19050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98" name="Freeform 6798"/>
          <p:cNvSpPr/>
          <p:nvPr/>
        </p:nvSpPr>
        <p:spPr>
          <a:xfrm rot="-5400000">
            <a:off x="7308295" y="3986452"/>
            <a:ext cx="71437" cy="5238"/>
          </a:xfrm>
          <a:custGeom>
            <a:avLst/>
            <a:gdLst/>
            <a:ahLst/>
            <a:cxnLst/>
            <a:rect l="0" t="0" r="0" b="0"/>
            <a:pathLst>
              <a:path w="1905000" h="139700">
                <a:moveTo>
                  <a:pt x="0" y="0"/>
                </a:moveTo>
                <a:lnTo>
                  <a:pt x="19050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99" name="Freeform 6799"/>
          <p:cNvSpPr/>
          <p:nvPr/>
        </p:nvSpPr>
        <p:spPr>
          <a:xfrm rot="-5400000">
            <a:off x="7302342" y="3830956"/>
            <a:ext cx="133350" cy="40005"/>
          </a:xfrm>
          <a:custGeom>
            <a:avLst/>
            <a:gdLst/>
            <a:ahLst/>
            <a:cxnLst/>
            <a:rect l="0" t="0" r="0" b="0"/>
            <a:pathLst>
              <a:path w="3556000" h="1066800">
                <a:moveTo>
                  <a:pt x="0" y="0"/>
                </a:moveTo>
                <a:lnTo>
                  <a:pt x="1727200" y="127000"/>
                </a:lnTo>
                <a:lnTo>
                  <a:pt x="3556000" y="1066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00" name="Freeform 6800"/>
          <p:cNvSpPr/>
          <p:nvPr/>
        </p:nvSpPr>
        <p:spPr>
          <a:xfrm rot="-5400000">
            <a:off x="7390210" y="3674508"/>
            <a:ext cx="93821" cy="62865"/>
          </a:xfrm>
          <a:custGeom>
            <a:avLst/>
            <a:gdLst/>
            <a:ahLst/>
            <a:cxnLst/>
            <a:rect l="0" t="0" r="0" b="0"/>
            <a:pathLst>
              <a:path w="2501900" h="1676400">
                <a:moveTo>
                  <a:pt x="0" y="0"/>
                </a:moveTo>
                <a:lnTo>
                  <a:pt x="1828800" y="939800"/>
                </a:lnTo>
                <a:lnTo>
                  <a:pt x="2501900" y="1676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01" name="Freeform 6801"/>
          <p:cNvSpPr/>
          <p:nvPr/>
        </p:nvSpPr>
        <p:spPr>
          <a:xfrm rot="-5400000">
            <a:off x="7497127" y="3584735"/>
            <a:ext cx="48101" cy="52863"/>
          </a:xfrm>
          <a:custGeom>
            <a:avLst/>
            <a:gdLst/>
            <a:ahLst/>
            <a:cxnLst/>
            <a:rect l="0" t="0" r="0" b="0"/>
            <a:pathLst>
              <a:path w="1282700" h="1409700">
                <a:moveTo>
                  <a:pt x="0" y="0"/>
                </a:moveTo>
                <a:lnTo>
                  <a:pt x="1282700" y="140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02" name="Freeform 6802"/>
          <p:cNvSpPr/>
          <p:nvPr/>
        </p:nvSpPr>
        <p:spPr>
          <a:xfrm rot="-5400000">
            <a:off x="7576423" y="3512583"/>
            <a:ext cx="48101" cy="52387"/>
          </a:xfrm>
          <a:custGeom>
            <a:avLst/>
            <a:gdLst/>
            <a:ahLst/>
            <a:cxnLst/>
            <a:rect l="0" t="0" r="0" b="0"/>
            <a:pathLst>
              <a:path w="1282700" h="1397000">
                <a:moveTo>
                  <a:pt x="0" y="0"/>
                </a:moveTo>
                <a:lnTo>
                  <a:pt x="1282700" y="1397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03" name="Freeform 6803"/>
          <p:cNvSpPr/>
          <p:nvPr/>
        </p:nvSpPr>
        <p:spPr>
          <a:xfrm rot="-5400000">
            <a:off x="7655719" y="3440431"/>
            <a:ext cx="48101" cy="52863"/>
          </a:xfrm>
          <a:custGeom>
            <a:avLst/>
            <a:gdLst/>
            <a:ahLst/>
            <a:cxnLst/>
            <a:rect l="0" t="0" r="0" b="0"/>
            <a:pathLst>
              <a:path w="1282700" h="1409700">
                <a:moveTo>
                  <a:pt x="0" y="0"/>
                </a:moveTo>
                <a:lnTo>
                  <a:pt x="1282700" y="140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04" name="Freeform 6804"/>
          <p:cNvSpPr/>
          <p:nvPr/>
        </p:nvSpPr>
        <p:spPr>
          <a:xfrm rot="-5400000">
            <a:off x="7734776" y="3368041"/>
            <a:ext cx="48101" cy="52863"/>
          </a:xfrm>
          <a:custGeom>
            <a:avLst/>
            <a:gdLst/>
            <a:ahLst/>
            <a:cxnLst/>
            <a:rect l="0" t="0" r="0" b="0"/>
            <a:pathLst>
              <a:path w="1282700" h="1409700">
                <a:moveTo>
                  <a:pt x="0" y="0"/>
                </a:moveTo>
                <a:lnTo>
                  <a:pt x="1282700" y="140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05" name="Freeform 6805"/>
          <p:cNvSpPr/>
          <p:nvPr/>
        </p:nvSpPr>
        <p:spPr>
          <a:xfrm rot="-5400000">
            <a:off x="7784307" y="3291365"/>
            <a:ext cx="82391" cy="27146"/>
          </a:xfrm>
          <a:custGeom>
            <a:avLst/>
            <a:gdLst/>
            <a:ahLst/>
            <a:cxnLst/>
            <a:rect l="0" t="0" r="0" b="0"/>
            <a:pathLst>
              <a:path w="2197100" h="723900">
                <a:moveTo>
                  <a:pt x="0" y="0"/>
                </a:moveTo>
                <a:lnTo>
                  <a:pt x="660400" y="723900"/>
                </a:lnTo>
                <a:lnTo>
                  <a:pt x="2197100" y="76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06" name="Freeform 6806"/>
          <p:cNvSpPr/>
          <p:nvPr/>
        </p:nvSpPr>
        <p:spPr>
          <a:xfrm rot="-5400000">
            <a:off x="7753827" y="3184208"/>
            <a:ext cx="65722" cy="27622"/>
          </a:xfrm>
          <a:custGeom>
            <a:avLst/>
            <a:gdLst/>
            <a:ahLst/>
            <a:cxnLst/>
            <a:rect l="0" t="0" r="0" b="0"/>
            <a:pathLst>
              <a:path w="1752600" h="736600">
                <a:moveTo>
                  <a:pt x="0" y="736600"/>
                </a:moveTo>
                <a:lnTo>
                  <a:pt x="17526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07" name="Freeform 6807"/>
          <p:cNvSpPr/>
          <p:nvPr/>
        </p:nvSpPr>
        <p:spPr>
          <a:xfrm rot="-5400000">
            <a:off x="7711917" y="3085625"/>
            <a:ext cx="65722" cy="27622"/>
          </a:xfrm>
          <a:custGeom>
            <a:avLst/>
            <a:gdLst/>
            <a:ahLst/>
            <a:cxnLst/>
            <a:rect l="0" t="0" r="0" b="0"/>
            <a:pathLst>
              <a:path w="1752600" h="736600">
                <a:moveTo>
                  <a:pt x="0" y="736600"/>
                </a:moveTo>
                <a:lnTo>
                  <a:pt x="17526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08" name="Freeform 6808"/>
          <p:cNvSpPr/>
          <p:nvPr/>
        </p:nvSpPr>
        <p:spPr>
          <a:xfrm rot="-5400000">
            <a:off x="7641670" y="2958704"/>
            <a:ext cx="116205" cy="33813"/>
          </a:xfrm>
          <a:custGeom>
            <a:avLst/>
            <a:gdLst/>
            <a:ahLst/>
            <a:cxnLst/>
            <a:rect l="0" t="0" r="0" b="0"/>
            <a:pathLst>
              <a:path w="3098800" h="901700">
                <a:moveTo>
                  <a:pt x="0" y="901700"/>
                </a:moveTo>
                <a:lnTo>
                  <a:pt x="1536700" y="254000"/>
                </a:lnTo>
                <a:lnTo>
                  <a:pt x="30988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09" name="Freeform 6809"/>
          <p:cNvSpPr/>
          <p:nvPr/>
        </p:nvSpPr>
        <p:spPr>
          <a:xfrm rot="-5400000">
            <a:off x="7654052" y="2836784"/>
            <a:ext cx="59055" cy="31908"/>
          </a:xfrm>
          <a:custGeom>
            <a:avLst/>
            <a:gdLst/>
            <a:ahLst/>
            <a:cxnLst/>
            <a:rect l="0" t="0" r="0" b="0"/>
            <a:pathLst>
              <a:path w="1574800" h="850900">
                <a:moveTo>
                  <a:pt x="0" y="254000"/>
                </a:moveTo>
                <a:lnTo>
                  <a:pt x="1574800" y="0"/>
                </a:lnTo>
                <a:lnTo>
                  <a:pt x="914400" y="850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10" name="Freeform 6810"/>
          <p:cNvSpPr/>
          <p:nvPr/>
        </p:nvSpPr>
        <p:spPr>
          <a:xfrm rot="-5400000">
            <a:off x="7755255" y="2842261"/>
            <a:ext cx="24765" cy="80010"/>
          </a:xfrm>
          <a:custGeom>
            <a:avLst/>
            <a:gdLst/>
            <a:ahLst/>
            <a:cxnLst/>
            <a:rect l="0" t="0" r="0" b="0"/>
            <a:pathLst>
              <a:path w="660400" h="2133600">
                <a:moveTo>
                  <a:pt x="660400" y="0"/>
                </a:moveTo>
                <a:lnTo>
                  <a:pt x="0" y="850900"/>
                </a:lnTo>
                <a:lnTo>
                  <a:pt x="381000" y="2133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11" name="Freeform 6811"/>
          <p:cNvSpPr/>
          <p:nvPr/>
        </p:nvSpPr>
        <p:spPr>
          <a:xfrm rot="-5400000">
            <a:off x="7865983" y="2825830"/>
            <a:ext cx="20478" cy="68580"/>
          </a:xfrm>
          <a:custGeom>
            <a:avLst/>
            <a:gdLst/>
            <a:ahLst/>
            <a:cxnLst/>
            <a:rect l="0" t="0" r="0" b="0"/>
            <a:pathLst>
              <a:path w="546100" h="1828800">
                <a:moveTo>
                  <a:pt x="0" y="0"/>
                </a:moveTo>
                <a:lnTo>
                  <a:pt x="546100" y="1828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12" name="Freeform 6812"/>
          <p:cNvSpPr/>
          <p:nvPr/>
        </p:nvSpPr>
        <p:spPr>
          <a:xfrm rot="-5400000">
            <a:off x="7943850" y="2790826"/>
            <a:ext cx="50006" cy="48101"/>
          </a:xfrm>
          <a:custGeom>
            <a:avLst/>
            <a:gdLst/>
            <a:ahLst/>
            <a:cxnLst/>
            <a:rect l="0" t="0" r="0" b="0"/>
            <a:pathLst>
              <a:path w="1333500" h="1282700">
                <a:moveTo>
                  <a:pt x="0" y="0"/>
                </a:moveTo>
                <a:lnTo>
                  <a:pt x="381000" y="1282700"/>
                </a:lnTo>
                <a:lnTo>
                  <a:pt x="1333500" y="114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13" name="Freeform 6813"/>
          <p:cNvSpPr/>
          <p:nvPr/>
        </p:nvSpPr>
        <p:spPr>
          <a:xfrm rot="-5400000">
            <a:off x="7899321" y="2702481"/>
            <a:ext cx="43338" cy="85725"/>
          </a:xfrm>
          <a:custGeom>
            <a:avLst/>
            <a:gdLst/>
            <a:ahLst/>
            <a:cxnLst/>
            <a:rect l="0" t="0" r="0" b="0"/>
            <a:pathLst>
              <a:path w="1155700" h="2286000">
                <a:moveTo>
                  <a:pt x="0" y="1155700"/>
                </a:moveTo>
                <a:lnTo>
                  <a:pt x="952500" y="0"/>
                </a:lnTo>
                <a:lnTo>
                  <a:pt x="1155700" y="2286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14" name="Freeform 6814"/>
          <p:cNvSpPr/>
          <p:nvPr/>
        </p:nvSpPr>
        <p:spPr>
          <a:xfrm rot="-5400000">
            <a:off x="8031956" y="2681765"/>
            <a:ext cx="6191" cy="70961"/>
          </a:xfrm>
          <a:custGeom>
            <a:avLst/>
            <a:gdLst/>
            <a:ahLst/>
            <a:cxnLst/>
            <a:rect l="0" t="0" r="0" b="0"/>
            <a:pathLst>
              <a:path w="165100" h="1892300">
                <a:moveTo>
                  <a:pt x="0" y="0"/>
                </a:moveTo>
                <a:lnTo>
                  <a:pt x="165100" y="1892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15" name="Freeform 6815"/>
          <p:cNvSpPr/>
          <p:nvPr/>
        </p:nvSpPr>
        <p:spPr>
          <a:xfrm rot="-5400000">
            <a:off x="8138398" y="2672001"/>
            <a:ext cx="6667" cy="70961"/>
          </a:xfrm>
          <a:custGeom>
            <a:avLst/>
            <a:gdLst/>
            <a:ahLst/>
            <a:cxnLst/>
            <a:rect l="0" t="0" r="0" b="0"/>
            <a:pathLst>
              <a:path w="177800" h="1892300">
                <a:moveTo>
                  <a:pt x="0" y="0"/>
                </a:moveTo>
                <a:lnTo>
                  <a:pt x="177800" y="1892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16" name="Freeform 6816"/>
          <p:cNvSpPr/>
          <p:nvPr/>
        </p:nvSpPr>
        <p:spPr>
          <a:xfrm rot="-5400000">
            <a:off x="8251984" y="2654142"/>
            <a:ext cx="8096" cy="86201"/>
          </a:xfrm>
          <a:custGeom>
            <a:avLst/>
            <a:gdLst/>
            <a:ahLst/>
            <a:cxnLst/>
            <a:rect l="0" t="0" r="0" b="0"/>
            <a:pathLst>
              <a:path w="215900" h="2298700">
                <a:moveTo>
                  <a:pt x="0" y="0"/>
                </a:moveTo>
                <a:lnTo>
                  <a:pt x="215900" y="2298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17" name="Freeform 6817"/>
          <p:cNvSpPr/>
          <p:nvPr/>
        </p:nvSpPr>
        <p:spPr>
          <a:xfrm rot="-5400000">
            <a:off x="6787753" y="5281851"/>
            <a:ext cx="11430" cy="42386"/>
          </a:xfrm>
          <a:custGeom>
            <a:avLst/>
            <a:gdLst/>
            <a:ahLst/>
            <a:cxnLst/>
            <a:rect l="0" t="0" r="0" b="0"/>
            <a:pathLst>
              <a:path w="304800" h="1130300">
                <a:moveTo>
                  <a:pt x="0" y="0"/>
                </a:moveTo>
                <a:lnTo>
                  <a:pt x="304800" y="1130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18" name="Freeform 6818"/>
          <p:cNvSpPr/>
          <p:nvPr/>
        </p:nvSpPr>
        <p:spPr>
          <a:xfrm rot="-5400000">
            <a:off x="6874669" y="5244466"/>
            <a:ext cx="18573" cy="69056"/>
          </a:xfrm>
          <a:custGeom>
            <a:avLst/>
            <a:gdLst/>
            <a:ahLst/>
            <a:cxnLst/>
            <a:rect l="0" t="0" r="0" b="0"/>
            <a:pathLst>
              <a:path w="495300" h="1841500">
                <a:moveTo>
                  <a:pt x="0" y="0"/>
                </a:moveTo>
                <a:lnTo>
                  <a:pt x="495300" y="1841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19" name="Freeform 6819"/>
          <p:cNvSpPr/>
          <p:nvPr/>
        </p:nvSpPr>
        <p:spPr>
          <a:xfrm rot="-5400000">
            <a:off x="6978015" y="5216843"/>
            <a:ext cx="18573" cy="69056"/>
          </a:xfrm>
          <a:custGeom>
            <a:avLst/>
            <a:gdLst/>
            <a:ahLst/>
            <a:cxnLst/>
            <a:rect l="0" t="0" r="0" b="0"/>
            <a:pathLst>
              <a:path w="495300" h="1841500">
                <a:moveTo>
                  <a:pt x="0" y="0"/>
                </a:moveTo>
                <a:lnTo>
                  <a:pt x="495300" y="1841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20" name="Freeform 6820"/>
          <p:cNvSpPr/>
          <p:nvPr/>
        </p:nvSpPr>
        <p:spPr>
          <a:xfrm rot="-5400000">
            <a:off x="7081838" y="5189221"/>
            <a:ext cx="18573" cy="69056"/>
          </a:xfrm>
          <a:custGeom>
            <a:avLst/>
            <a:gdLst/>
            <a:ahLst/>
            <a:cxnLst/>
            <a:rect l="0" t="0" r="0" b="0"/>
            <a:pathLst>
              <a:path w="495300" h="1841500">
                <a:moveTo>
                  <a:pt x="0" y="0"/>
                </a:moveTo>
                <a:lnTo>
                  <a:pt x="495300" y="1841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21" name="Freeform 6821"/>
          <p:cNvSpPr/>
          <p:nvPr/>
        </p:nvSpPr>
        <p:spPr>
          <a:xfrm rot="-5400000">
            <a:off x="7149227" y="5141834"/>
            <a:ext cx="74295" cy="52863"/>
          </a:xfrm>
          <a:custGeom>
            <a:avLst/>
            <a:gdLst/>
            <a:ahLst/>
            <a:cxnLst/>
            <a:rect l="0" t="0" r="0" b="0"/>
            <a:pathLst>
              <a:path w="1981200" h="1409700">
                <a:moveTo>
                  <a:pt x="0" y="0"/>
                </a:moveTo>
                <a:lnTo>
                  <a:pt x="304800" y="1130300"/>
                </a:lnTo>
                <a:lnTo>
                  <a:pt x="1981200" y="140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22" name="Freeform 6822"/>
          <p:cNvSpPr/>
          <p:nvPr/>
        </p:nvSpPr>
        <p:spPr>
          <a:xfrm rot="-5400000">
            <a:off x="7165182" y="5032058"/>
            <a:ext cx="79533" cy="48101"/>
          </a:xfrm>
          <a:custGeom>
            <a:avLst/>
            <a:gdLst/>
            <a:ahLst/>
            <a:cxnLst/>
            <a:rect l="0" t="0" r="0" b="0"/>
            <a:pathLst>
              <a:path w="2120900" h="1282700">
                <a:moveTo>
                  <a:pt x="0" y="1003300"/>
                </a:moveTo>
                <a:lnTo>
                  <a:pt x="1689100" y="1282700"/>
                </a:lnTo>
                <a:lnTo>
                  <a:pt x="2120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23" name="Freeform 6823"/>
          <p:cNvSpPr/>
          <p:nvPr/>
        </p:nvSpPr>
        <p:spPr>
          <a:xfrm rot="-5400000">
            <a:off x="7072550" y="4930379"/>
            <a:ext cx="72390" cy="76676"/>
          </a:xfrm>
          <a:custGeom>
            <a:avLst/>
            <a:gdLst/>
            <a:ahLst/>
            <a:cxnLst/>
            <a:rect l="0" t="0" r="0" b="0"/>
            <a:pathLst>
              <a:path w="1930400" h="2044700">
                <a:moveTo>
                  <a:pt x="0" y="2044700"/>
                </a:moveTo>
                <a:lnTo>
                  <a:pt x="444500" y="774700"/>
                </a:lnTo>
                <a:lnTo>
                  <a:pt x="19304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24" name="Freeform 6824"/>
          <p:cNvSpPr/>
          <p:nvPr/>
        </p:nvSpPr>
        <p:spPr>
          <a:xfrm rot="-5400000">
            <a:off x="7005638" y="4852988"/>
            <a:ext cx="63341" cy="32861"/>
          </a:xfrm>
          <a:custGeom>
            <a:avLst/>
            <a:gdLst/>
            <a:ahLst/>
            <a:cxnLst/>
            <a:rect l="0" t="0" r="0" b="0"/>
            <a:pathLst>
              <a:path w="1689100" h="876300">
                <a:moveTo>
                  <a:pt x="0" y="876300"/>
                </a:moveTo>
                <a:lnTo>
                  <a:pt x="168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25" name="Freeform 6825"/>
          <p:cNvSpPr/>
          <p:nvPr/>
        </p:nvSpPr>
        <p:spPr>
          <a:xfrm rot="-5400000">
            <a:off x="6956108" y="4757738"/>
            <a:ext cx="63341" cy="32861"/>
          </a:xfrm>
          <a:custGeom>
            <a:avLst/>
            <a:gdLst/>
            <a:ahLst/>
            <a:cxnLst/>
            <a:rect l="0" t="0" r="0" b="0"/>
            <a:pathLst>
              <a:path w="1689100" h="876300">
                <a:moveTo>
                  <a:pt x="0" y="876300"/>
                </a:moveTo>
                <a:lnTo>
                  <a:pt x="1689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26" name="Freeform 6826"/>
          <p:cNvSpPr/>
          <p:nvPr/>
        </p:nvSpPr>
        <p:spPr>
          <a:xfrm rot="-5400000">
            <a:off x="6895148" y="4634390"/>
            <a:ext cx="107156" cy="46196"/>
          </a:xfrm>
          <a:custGeom>
            <a:avLst/>
            <a:gdLst/>
            <a:ahLst/>
            <a:cxnLst/>
            <a:rect l="0" t="0" r="0" b="0"/>
            <a:pathLst>
              <a:path w="2857500" h="1231900">
                <a:moveTo>
                  <a:pt x="0" y="774700"/>
                </a:moveTo>
                <a:lnTo>
                  <a:pt x="1498600" y="0"/>
                </a:lnTo>
                <a:lnTo>
                  <a:pt x="2857500" y="1231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27" name="Freeform 6827"/>
          <p:cNvSpPr/>
          <p:nvPr/>
        </p:nvSpPr>
        <p:spPr>
          <a:xfrm rot="-5400000">
            <a:off x="6978015" y="4488657"/>
            <a:ext cx="107156" cy="70961"/>
          </a:xfrm>
          <a:custGeom>
            <a:avLst/>
            <a:gdLst/>
            <a:ahLst/>
            <a:cxnLst/>
            <a:rect l="0" t="0" r="0" b="0"/>
            <a:pathLst>
              <a:path w="2857500" h="1892300">
                <a:moveTo>
                  <a:pt x="0" y="0"/>
                </a:moveTo>
                <a:lnTo>
                  <a:pt x="1371600" y="1231900"/>
                </a:lnTo>
                <a:lnTo>
                  <a:pt x="2857500" y="1892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28" name="Freeform 6828"/>
          <p:cNvSpPr/>
          <p:nvPr/>
        </p:nvSpPr>
        <p:spPr>
          <a:xfrm rot="-5400000">
            <a:off x="7063264" y="4390550"/>
            <a:ext cx="65246" cy="29051"/>
          </a:xfrm>
          <a:custGeom>
            <a:avLst/>
            <a:gdLst/>
            <a:ahLst/>
            <a:cxnLst/>
            <a:rect l="0" t="0" r="0" b="0"/>
            <a:pathLst>
              <a:path w="1739900" h="774700">
                <a:moveTo>
                  <a:pt x="0" y="0"/>
                </a:moveTo>
                <a:lnTo>
                  <a:pt x="1739900" y="774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29" name="Freeform 6829"/>
          <p:cNvSpPr/>
          <p:nvPr/>
        </p:nvSpPr>
        <p:spPr>
          <a:xfrm rot="-5400000">
            <a:off x="7078981" y="4264820"/>
            <a:ext cx="120967" cy="29527"/>
          </a:xfrm>
          <a:custGeom>
            <a:avLst/>
            <a:gdLst/>
            <a:ahLst/>
            <a:cxnLst/>
            <a:rect l="0" t="0" r="0" b="0"/>
            <a:pathLst>
              <a:path w="3225800" h="787400">
                <a:moveTo>
                  <a:pt x="0" y="0"/>
                </a:moveTo>
                <a:lnTo>
                  <a:pt x="1498600" y="673100"/>
                </a:lnTo>
                <a:lnTo>
                  <a:pt x="3225800" y="787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30" name="Freeform 6830"/>
          <p:cNvSpPr/>
          <p:nvPr/>
        </p:nvSpPr>
        <p:spPr>
          <a:xfrm rot="-5400000">
            <a:off x="7123510" y="4145519"/>
            <a:ext cx="71437" cy="5238"/>
          </a:xfrm>
          <a:custGeom>
            <a:avLst/>
            <a:gdLst/>
            <a:ahLst/>
            <a:cxnLst/>
            <a:rect l="0" t="0" r="0" b="0"/>
            <a:pathLst>
              <a:path w="1905000" h="139700">
                <a:moveTo>
                  <a:pt x="0" y="0"/>
                </a:moveTo>
                <a:lnTo>
                  <a:pt x="19050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31" name="Freeform 6831"/>
          <p:cNvSpPr/>
          <p:nvPr/>
        </p:nvSpPr>
        <p:spPr>
          <a:xfrm rot="-5400000">
            <a:off x="7131368" y="4038601"/>
            <a:ext cx="70961" cy="5238"/>
          </a:xfrm>
          <a:custGeom>
            <a:avLst/>
            <a:gdLst/>
            <a:ahLst/>
            <a:cxnLst/>
            <a:rect l="0" t="0" r="0" b="0"/>
            <a:pathLst>
              <a:path w="1892300" h="139700">
                <a:moveTo>
                  <a:pt x="0" y="0"/>
                </a:moveTo>
                <a:lnTo>
                  <a:pt x="1892300" y="13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32" name="Freeform 6832"/>
          <p:cNvSpPr/>
          <p:nvPr/>
        </p:nvSpPr>
        <p:spPr>
          <a:xfrm rot="-5400000">
            <a:off x="7124700" y="3881439"/>
            <a:ext cx="135731" cy="41433"/>
          </a:xfrm>
          <a:custGeom>
            <a:avLst/>
            <a:gdLst/>
            <a:ahLst/>
            <a:cxnLst/>
            <a:rect l="0" t="0" r="0" b="0"/>
            <a:pathLst>
              <a:path w="3619500" h="1104900">
                <a:moveTo>
                  <a:pt x="0" y="0"/>
                </a:moveTo>
                <a:lnTo>
                  <a:pt x="1727200" y="127000"/>
                </a:lnTo>
                <a:lnTo>
                  <a:pt x="3619500" y="1104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33" name="Freeform 6833"/>
          <p:cNvSpPr/>
          <p:nvPr/>
        </p:nvSpPr>
        <p:spPr>
          <a:xfrm rot="-5400000">
            <a:off x="7214712" y="3754280"/>
            <a:ext cx="63341" cy="32861"/>
          </a:xfrm>
          <a:custGeom>
            <a:avLst/>
            <a:gdLst/>
            <a:ahLst/>
            <a:cxnLst/>
            <a:rect l="0" t="0" r="0" b="0"/>
            <a:pathLst>
              <a:path w="1689100" h="876300">
                <a:moveTo>
                  <a:pt x="0" y="0"/>
                </a:moveTo>
                <a:lnTo>
                  <a:pt x="1689100" y="876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34" name="Freeform 6834"/>
          <p:cNvSpPr/>
          <p:nvPr/>
        </p:nvSpPr>
        <p:spPr>
          <a:xfrm rot="-5400000">
            <a:off x="7263765" y="3659030"/>
            <a:ext cx="63341" cy="32861"/>
          </a:xfrm>
          <a:custGeom>
            <a:avLst/>
            <a:gdLst/>
            <a:ahLst/>
            <a:cxnLst/>
            <a:rect l="0" t="0" r="0" b="0"/>
            <a:pathLst>
              <a:path w="1689100" h="876300">
                <a:moveTo>
                  <a:pt x="0" y="0"/>
                </a:moveTo>
                <a:lnTo>
                  <a:pt x="1689100" y="876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35" name="Freeform 6835"/>
          <p:cNvSpPr/>
          <p:nvPr/>
        </p:nvSpPr>
        <p:spPr>
          <a:xfrm rot="-5400000">
            <a:off x="7313772" y="3503772"/>
            <a:ext cx="122872" cy="93345"/>
          </a:xfrm>
          <a:custGeom>
            <a:avLst/>
            <a:gdLst/>
            <a:ahLst/>
            <a:cxnLst/>
            <a:rect l="0" t="0" r="0" b="0"/>
            <a:pathLst>
              <a:path w="3276600" h="2489200">
                <a:moveTo>
                  <a:pt x="0" y="0"/>
                </a:moveTo>
                <a:lnTo>
                  <a:pt x="1892300" y="977900"/>
                </a:lnTo>
                <a:lnTo>
                  <a:pt x="3276600" y="2489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36" name="Freeform 6836"/>
          <p:cNvSpPr/>
          <p:nvPr/>
        </p:nvSpPr>
        <p:spPr>
          <a:xfrm rot="-5400000">
            <a:off x="7450931" y="3414237"/>
            <a:ext cx="48101" cy="52863"/>
          </a:xfrm>
          <a:custGeom>
            <a:avLst/>
            <a:gdLst/>
            <a:ahLst/>
            <a:cxnLst/>
            <a:rect l="0" t="0" r="0" b="0"/>
            <a:pathLst>
              <a:path w="1282700" h="1409700">
                <a:moveTo>
                  <a:pt x="0" y="0"/>
                </a:moveTo>
                <a:lnTo>
                  <a:pt x="1282700" y="140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37" name="Freeform 6837"/>
          <p:cNvSpPr/>
          <p:nvPr/>
        </p:nvSpPr>
        <p:spPr>
          <a:xfrm rot="-5400000">
            <a:off x="7529989" y="3342324"/>
            <a:ext cx="48101" cy="52863"/>
          </a:xfrm>
          <a:custGeom>
            <a:avLst/>
            <a:gdLst/>
            <a:ahLst/>
            <a:cxnLst/>
            <a:rect l="0" t="0" r="0" b="0"/>
            <a:pathLst>
              <a:path w="1282700" h="1409700">
                <a:moveTo>
                  <a:pt x="0" y="0"/>
                </a:moveTo>
                <a:lnTo>
                  <a:pt x="1282700" y="1409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38" name="Freeform 6838"/>
          <p:cNvSpPr/>
          <p:nvPr/>
        </p:nvSpPr>
        <p:spPr>
          <a:xfrm rot="-5400000">
            <a:off x="7577852" y="3234453"/>
            <a:ext cx="115252" cy="56673"/>
          </a:xfrm>
          <a:custGeom>
            <a:avLst/>
            <a:gdLst/>
            <a:ahLst/>
            <a:cxnLst/>
            <a:rect l="0" t="0" r="0" b="0"/>
            <a:pathLst>
              <a:path w="3073400" h="1511300">
                <a:moveTo>
                  <a:pt x="0" y="0"/>
                </a:moveTo>
                <a:lnTo>
                  <a:pt x="1384300" y="1511300"/>
                </a:lnTo>
                <a:lnTo>
                  <a:pt x="3073400" y="787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39" name="Freeform 6839"/>
          <p:cNvSpPr/>
          <p:nvPr/>
        </p:nvSpPr>
        <p:spPr>
          <a:xfrm rot="-5400000">
            <a:off x="7575947" y="3125392"/>
            <a:ext cx="65722" cy="28098"/>
          </a:xfrm>
          <a:custGeom>
            <a:avLst/>
            <a:gdLst/>
            <a:ahLst/>
            <a:cxnLst/>
            <a:rect l="0" t="0" r="0" b="0"/>
            <a:pathLst>
              <a:path w="1752600" h="749300">
                <a:moveTo>
                  <a:pt x="0" y="749300"/>
                </a:moveTo>
                <a:lnTo>
                  <a:pt x="17526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40" name="Freeform 6840"/>
          <p:cNvSpPr/>
          <p:nvPr/>
        </p:nvSpPr>
        <p:spPr>
          <a:xfrm rot="-5400000">
            <a:off x="7500224" y="2992994"/>
            <a:ext cx="124301" cy="37147"/>
          </a:xfrm>
          <a:custGeom>
            <a:avLst/>
            <a:gdLst/>
            <a:ahLst/>
            <a:cxnLst/>
            <a:rect l="0" t="0" r="0" b="0"/>
            <a:pathLst>
              <a:path w="3314700" h="990600">
                <a:moveTo>
                  <a:pt x="0" y="990600"/>
                </a:moveTo>
                <a:lnTo>
                  <a:pt x="1701800" y="266700"/>
                </a:lnTo>
                <a:lnTo>
                  <a:pt x="33147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41" name="Freeform 6841"/>
          <p:cNvSpPr/>
          <p:nvPr/>
        </p:nvSpPr>
        <p:spPr>
          <a:xfrm rot="-5400000">
            <a:off x="7497366" y="2872979"/>
            <a:ext cx="70961" cy="11430"/>
          </a:xfrm>
          <a:custGeom>
            <a:avLst/>
            <a:gdLst/>
            <a:ahLst/>
            <a:cxnLst/>
            <a:rect l="0" t="0" r="0" b="0"/>
            <a:pathLst>
              <a:path w="1892300" h="304800">
                <a:moveTo>
                  <a:pt x="0" y="304800"/>
                </a:moveTo>
                <a:lnTo>
                  <a:pt x="18923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42" name="Freeform 6842"/>
          <p:cNvSpPr/>
          <p:nvPr/>
        </p:nvSpPr>
        <p:spPr>
          <a:xfrm rot="-5400000">
            <a:off x="7462600" y="2749154"/>
            <a:ext cx="108108" cy="9525"/>
          </a:xfrm>
          <a:custGeom>
            <a:avLst/>
            <a:gdLst/>
            <a:ahLst/>
            <a:cxnLst/>
            <a:rect l="0" t="0" r="0" b="0"/>
            <a:pathLst>
              <a:path w="2882900" h="254000">
                <a:moveTo>
                  <a:pt x="0" y="254000"/>
                </a:moveTo>
                <a:lnTo>
                  <a:pt x="1612900" y="0"/>
                </a:lnTo>
                <a:lnTo>
                  <a:pt x="2882900" y="241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43" name="Freeform 6843"/>
          <p:cNvSpPr/>
          <p:nvPr/>
        </p:nvSpPr>
        <p:spPr>
          <a:xfrm rot="-5400000">
            <a:off x="7547133" y="2589848"/>
            <a:ext cx="55245" cy="94297"/>
          </a:xfrm>
          <a:custGeom>
            <a:avLst/>
            <a:gdLst/>
            <a:ahLst/>
            <a:cxnLst/>
            <a:rect l="0" t="0" r="0" b="0"/>
            <a:pathLst>
              <a:path w="1473200" h="2514600">
                <a:moveTo>
                  <a:pt x="0" y="0"/>
                </a:moveTo>
                <a:lnTo>
                  <a:pt x="1270000" y="254000"/>
                </a:lnTo>
                <a:lnTo>
                  <a:pt x="1473200" y="2514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44" name="Freeform 6844"/>
          <p:cNvSpPr/>
          <p:nvPr/>
        </p:nvSpPr>
        <p:spPr>
          <a:xfrm rot="-5400000">
            <a:off x="7689771" y="2567226"/>
            <a:ext cx="6667" cy="70961"/>
          </a:xfrm>
          <a:custGeom>
            <a:avLst/>
            <a:gdLst/>
            <a:ahLst/>
            <a:cxnLst/>
            <a:rect l="0" t="0" r="0" b="0"/>
            <a:pathLst>
              <a:path w="177800" h="1892300">
                <a:moveTo>
                  <a:pt x="0" y="0"/>
                </a:moveTo>
                <a:lnTo>
                  <a:pt x="177800" y="1892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45" name="Freeform 6845"/>
          <p:cNvSpPr/>
          <p:nvPr/>
        </p:nvSpPr>
        <p:spPr>
          <a:xfrm rot="-5400000">
            <a:off x="7796689" y="2557463"/>
            <a:ext cx="6667" cy="71437"/>
          </a:xfrm>
          <a:custGeom>
            <a:avLst/>
            <a:gdLst/>
            <a:ahLst/>
            <a:cxnLst/>
            <a:rect l="0" t="0" r="0" b="0"/>
            <a:pathLst>
              <a:path w="177800" h="1905000">
                <a:moveTo>
                  <a:pt x="0" y="0"/>
                </a:moveTo>
                <a:lnTo>
                  <a:pt x="177800" y="1905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46" name="Freeform 6846"/>
          <p:cNvSpPr/>
          <p:nvPr/>
        </p:nvSpPr>
        <p:spPr>
          <a:xfrm rot="-5400000">
            <a:off x="7903369" y="2547462"/>
            <a:ext cx="6667" cy="71437"/>
          </a:xfrm>
          <a:custGeom>
            <a:avLst/>
            <a:gdLst/>
            <a:ahLst/>
            <a:cxnLst/>
            <a:rect l="0" t="0" r="0" b="0"/>
            <a:pathLst>
              <a:path w="177800" h="1905000">
                <a:moveTo>
                  <a:pt x="0" y="0"/>
                </a:moveTo>
                <a:lnTo>
                  <a:pt x="177800" y="1905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47" name="Freeform 6847"/>
          <p:cNvSpPr/>
          <p:nvPr/>
        </p:nvSpPr>
        <p:spPr>
          <a:xfrm rot="-5400000">
            <a:off x="8010049" y="2537937"/>
            <a:ext cx="6667" cy="71437"/>
          </a:xfrm>
          <a:custGeom>
            <a:avLst/>
            <a:gdLst/>
            <a:ahLst/>
            <a:cxnLst/>
            <a:rect l="0" t="0" r="0" b="0"/>
            <a:pathLst>
              <a:path w="177800" h="1905000">
                <a:moveTo>
                  <a:pt x="0" y="0"/>
                </a:moveTo>
                <a:lnTo>
                  <a:pt x="177800" y="1905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48" name="Freeform 6848"/>
          <p:cNvSpPr/>
          <p:nvPr/>
        </p:nvSpPr>
        <p:spPr>
          <a:xfrm rot="-5400000">
            <a:off x="8123158" y="2520554"/>
            <a:ext cx="7620" cy="85248"/>
          </a:xfrm>
          <a:custGeom>
            <a:avLst/>
            <a:gdLst/>
            <a:ahLst/>
            <a:cxnLst/>
            <a:rect l="0" t="0" r="0" b="0"/>
            <a:pathLst>
              <a:path w="203200" h="2273300">
                <a:moveTo>
                  <a:pt x="0" y="0"/>
                </a:moveTo>
                <a:lnTo>
                  <a:pt x="203200" y="2273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49" name="Freeform 6849"/>
          <p:cNvSpPr/>
          <p:nvPr/>
        </p:nvSpPr>
        <p:spPr>
          <a:xfrm rot="-5400000">
            <a:off x="6978254" y="4928474"/>
            <a:ext cx="38576" cy="4762"/>
          </a:xfrm>
          <a:custGeom>
            <a:avLst/>
            <a:gdLst/>
            <a:ahLst/>
            <a:cxnLst/>
            <a:rect l="0" t="0" r="0" b="0"/>
            <a:pathLst>
              <a:path w="1028700" h="127000">
                <a:moveTo>
                  <a:pt x="1028700" y="0"/>
                </a:moveTo>
                <a:lnTo>
                  <a:pt x="0" y="127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50" name="Freeform 6850"/>
          <p:cNvSpPr/>
          <p:nvPr/>
        </p:nvSpPr>
        <p:spPr>
          <a:xfrm rot="-5400000">
            <a:off x="6972777" y="5017295"/>
            <a:ext cx="70961" cy="8096"/>
          </a:xfrm>
          <a:custGeom>
            <a:avLst/>
            <a:gdLst/>
            <a:ahLst/>
            <a:cxnLst/>
            <a:rect l="0" t="0" r="0" b="0"/>
            <a:pathLst>
              <a:path w="1892300" h="215900">
                <a:moveTo>
                  <a:pt x="1892300" y="0"/>
                </a:moveTo>
                <a:lnTo>
                  <a:pt x="0" y="215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51" name="Freeform 6851"/>
          <p:cNvSpPr/>
          <p:nvPr/>
        </p:nvSpPr>
        <p:spPr>
          <a:xfrm rot="-5400000">
            <a:off x="7000399" y="5029677"/>
            <a:ext cx="117157" cy="84772"/>
          </a:xfrm>
          <a:custGeom>
            <a:avLst/>
            <a:gdLst/>
            <a:ahLst/>
            <a:cxnLst/>
            <a:rect l="0" t="0" r="0" b="0"/>
            <a:pathLst>
              <a:path w="3124200" h="2260600">
                <a:moveTo>
                  <a:pt x="1028700" y="0"/>
                </a:moveTo>
                <a:lnTo>
                  <a:pt x="0" y="127000"/>
                </a:lnTo>
                <a:lnTo>
                  <a:pt x="546100" y="2171700"/>
                </a:lnTo>
                <a:lnTo>
                  <a:pt x="1104900" y="2260600"/>
                </a:lnTo>
                <a:lnTo>
                  <a:pt x="1257300" y="1816100"/>
                </a:lnTo>
                <a:lnTo>
                  <a:pt x="3124200" y="838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52" name="Freeform 6852"/>
          <p:cNvSpPr/>
          <p:nvPr/>
        </p:nvSpPr>
        <p:spPr>
          <a:xfrm rot="-5400000">
            <a:off x="6978492" y="4928236"/>
            <a:ext cx="70008" cy="36671"/>
          </a:xfrm>
          <a:custGeom>
            <a:avLst/>
            <a:gdLst/>
            <a:ahLst/>
            <a:cxnLst/>
            <a:rect l="0" t="0" r="0" b="0"/>
            <a:pathLst>
              <a:path w="1866900" h="977900">
                <a:moveTo>
                  <a:pt x="0" y="977900"/>
                </a:moveTo>
                <a:lnTo>
                  <a:pt x="18669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53" name="Freeform 6853"/>
          <p:cNvSpPr/>
          <p:nvPr/>
        </p:nvSpPr>
        <p:spPr>
          <a:xfrm rot="-5400000">
            <a:off x="6637497" y="4975385"/>
            <a:ext cx="56197" cy="21907"/>
          </a:xfrm>
          <a:custGeom>
            <a:avLst/>
            <a:gdLst/>
            <a:ahLst/>
            <a:cxnLst/>
            <a:rect l="0" t="0" r="0" b="0"/>
            <a:pathLst>
              <a:path w="1498600" h="584200">
                <a:moveTo>
                  <a:pt x="0" y="0"/>
                </a:moveTo>
                <a:lnTo>
                  <a:pt x="1498600" y="584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54" name="Freeform 6854"/>
          <p:cNvSpPr/>
          <p:nvPr/>
        </p:nvSpPr>
        <p:spPr>
          <a:xfrm rot="-5400000">
            <a:off x="6669643" y="4878468"/>
            <a:ext cx="66675" cy="26193"/>
          </a:xfrm>
          <a:custGeom>
            <a:avLst/>
            <a:gdLst/>
            <a:ahLst/>
            <a:cxnLst/>
            <a:rect l="0" t="0" r="0" b="0"/>
            <a:pathLst>
              <a:path w="1778000" h="698500">
                <a:moveTo>
                  <a:pt x="0" y="0"/>
                </a:moveTo>
                <a:lnTo>
                  <a:pt x="1778000" y="698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55" name="Freeform 6855"/>
          <p:cNvSpPr/>
          <p:nvPr/>
        </p:nvSpPr>
        <p:spPr>
          <a:xfrm rot="-5400000">
            <a:off x="6708934" y="4778694"/>
            <a:ext cx="66198" cy="26193"/>
          </a:xfrm>
          <a:custGeom>
            <a:avLst/>
            <a:gdLst/>
            <a:ahLst/>
            <a:cxnLst/>
            <a:rect l="0" t="0" r="0" b="0"/>
            <a:pathLst>
              <a:path w="1765300" h="698500">
                <a:moveTo>
                  <a:pt x="0" y="0"/>
                </a:moveTo>
                <a:lnTo>
                  <a:pt x="1765300" y="698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56" name="Freeform 6856"/>
          <p:cNvSpPr/>
          <p:nvPr/>
        </p:nvSpPr>
        <p:spPr>
          <a:xfrm rot="-5400000">
            <a:off x="6747748" y="4678919"/>
            <a:ext cx="66675" cy="26193"/>
          </a:xfrm>
          <a:custGeom>
            <a:avLst/>
            <a:gdLst/>
            <a:ahLst/>
            <a:cxnLst/>
            <a:rect l="0" t="0" r="0" b="0"/>
            <a:pathLst>
              <a:path w="1778000" h="698500">
                <a:moveTo>
                  <a:pt x="0" y="0"/>
                </a:moveTo>
                <a:lnTo>
                  <a:pt x="1778000" y="698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57" name="Freeform 6857"/>
          <p:cNvSpPr/>
          <p:nvPr/>
        </p:nvSpPr>
        <p:spPr>
          <a:xfrm rot="-5400000">
            <a:off x="6775609" y="4547712"/>
            <a:ext cx="109537" cy="45720"/>
          </a:xfrm>
          <a:custGeom>
            <a:avLst/>
            <a:gdLst/>
            <a:ahLst/>
            <a:cxnLst/>
            <a:rect l="0" t="0" r="0" b="0"/>
            <a:pathLst>
              <a:path w="2921000" h="1219200">
                <a:moveTo>
                  <a:pt x="0" y="0"/>
                </a:moveTo>
                <a:lnTo>
                  <a:pt x="1498600" y="584200"/>
                </a:lnTo>
                <a:lnTo>
                  <a:pt x="2921000" y="1219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58" name="Freeform 6858"/>
          <p:cNvSpPr/>
          <p:nvPr/>
        </p:nvSpPr>
        <p:spPr>
          <a:xfrm rot="-5400000">
            <a:off x="6849428" y="4435793"/>
            <a:ext cx="65246" cy="29051"/>
          </a:xfrm>
          <a:custGeom>
            <a:avLst/>
            <a:gdLst/>
            <a:ahLst/>
            <a:cxnLst/>
            <a:rect l="0" t="0" r="0" b="0"/>
            <a:pathLst>
              <a:path w="1739900" h="774700">
                <a:moveTo>
                  <a:pt x="0" y="0"/>
                </a:moveTo>
                <a:lnTo>
                  <a:pt x="1739900" y="774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59" name="Freeform 6859"/>
          <p:cNvSpPr/>
          <p:nvPr/>
        </p:nvSpPr>
        <p:spPr>
          <a:xfrm rot="-5400000">
            <a:off x="6893243" y="4338162"/>
            <a:ext cx="65246" cy="29051"/>
          </a:xfrm>
          <a:custGeom>
            <a:avLst/>
            <a:gdLst/>
            <a:ahLst/>
            <a:cxnLst/>
            <a:rect l="0" t="0" r="0" b="0"/>
            <a:pathLst>
              <a:path w="1739900" h="774700">
                <a:moveTo>
                  <a:pt x="0" y="0"/>
                </a:moveTo>
                <a:lnTo>
                  <a:pt x="1739900" y="774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60" name="Freeform 6860"/>
          <p:cNvSpPr/>
          <p:nvPr/>
        </p:nvSpPr>
        <p:spPr>
          <a:xfrm rot="-5400000">
            <a:off x="6908959" y="4212432"/>
            <a:ext cx="120491" cy="29051"/>
          </a:xfrm>
          <a:custGeom>
            <a:avLst/>
            <a:gdLst/>
            <a:ahLst/>
            <a:cxnLst/>
            <a:rect l="0" t="0" r="0" b="0"/>
            <a:pathLst>
              <a:path w="3213100" h="774700">
                <a:moveTo>
                  <a:pt x="0" y="0"/>
                </a:moveTo>
                <a:lnTo>
                  <a:pt x="1422400" y="635000"/>
                </a:lnTo>
                <a:lnTo>
                  <a:pt x="3213100" y="774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61" name="Freeform 6861"/>
          <p:cNvSpPr/>
          <p:nvPr/>
        </p:nvSpPr>
        <p:spPr>
          <a:xfrm rot="-5400000">
            <a:off x="6953965" y="4092655"/>
            <a:ext cx="70961" cy="5715"/>
          </a:xfrm>
          <a:custGeom>
            <a:avLst/>
            <a:gdLst/>
            <a:ahLst/>
            <a:cxnLst/>
            <a:rect l="0" t="0" r="0" b="0"/>
            <a:pathLst>
              <a:path w="1892300" h="152400">
                <a:moveTo>
                  <a:pt x="0" y="0"/>
                </a:moveTo>
                <a:lnTo>
                  <a:pt x="1892300" y="15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62" name="Freeform 6862"/>
          <p:cNvSpPr/>
          <p:nvPr/>
        </p:nvSpPr>
        <p:spPr>
          <a:xfrm rot="-5400000">
            <a:off x="6945630" y="3932397"/>
            <a:ext cx="140970" cy="42862"/>
          </a:xfrm>
          <a:custGeom>
            <a:avLst/>
            <a:gdLst/>
            <a:ahLst/>
            <a:cxnLst/>
            <a:rect l="0" t="0" r="0" b="0"/>
            <a:pathLst>
              <a:path w="3759200" h="1143000">
                <a:moveTo>
                  <a:pt x="0" y="0"/>
                </a:moveTo>
                <a:lnTo>
                  <a:pt x="1790700" y="139700"/>
                </a:lnTo>
                <a:lnTo>
                  <a:pt x="3759200" y="1143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63" name="Freeform 6863"/>
          <p:cNvSpPr/>
          <p:nvPr/>
        </p:nvSpPr>
        <p:spPr>
          <a:xfrm rot="-5400000">
            <a:off x="7038499" y="3803809"/>
            <a:ext cx="63817" cy="32385"/>
          </a:xfrm>
          <a:custGeom>
            <a:avLst/>
            <a:gdLst/>
            <a:ahLst/>
            <a:cxnLst/>
            <a:rect l="0" t="0" r="0" b="0"/>
            <a:pathLst>
              <a:path w="1701800" h="863600">
                <a:moveTo>
                  <a:pt x="0" y="0"/>
                </a:moveTo>
                <a:lnTo>
                  <a:pt x="1701800" y="863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64" name="Freeform 6864"/>
          <p:cNvSpPr/>
          <p:nvPr/>
        </p:nvSpPr>
        <p:spPr>
          <a:xfrm rot="-5400000">
            <a:off x="7087315" y="3708321"/>
            <a:ext cx="63341" cy="32385"/>
          </a:xfrm>
          <a:custGeom>
            <a:avLst/>
            <a:gdLst/>
            <a:ahLst/>
            <a:cxnLst/>
            <a:rect l="0" t="0" r="0" b="0"/>
            <a:pathLst>
              <a:path w="1689100" h="863600">
                <a:moveTo>
                  <a:pt x="0" y="0"/>
                </a:moveTo>
                <a:lnTo>
                  <a:pt x="1689100" y="863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65" name="Freeform 6865"/>
          <p:cNvSpPr/>
          <p:nvPr/>
        </p:nvSpPr>
        <p:spPr>
          <a:xfrm rot="-5400000">
            <a:off x="7135892" y="3612595"/>
            <a:ext cx="63817" cy="32861"/>
          </a:xfrm>
          <a:custGeom>
            <a:avLst/>
            <a:gdLst/>
            <a:ahLst/>
            <a:cxnLst/>
            <a:rect l="0" t="0" r="0" b="0"/>
            <a:pathLst>
              <a:path w="1701800" h="876300">
                <a:moveTo>
                  <a:pt x="0" y="0"/>
                </a:moveTo>
                <a:lnTo>
                  <a:pt x="1701800" y="876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66" name="Freeform 6866"/>
          <p:cNvSpPr/>
          <p:nvPr/>
        </p:nvSpPr>
        <p:spPr>
          <a:xfrm rot="-5400000">
            <a:off x="7184946" y="3517345"/>
            <a:ext cx="63341" cy="32385"/>
          </a:xfrm>
          <a:custGeom>
            <a:avLst/>
            <a:gdLst/>
            <a:ahLst/>
            <a:cxnLst/>
            <a:rect l="0" t="0" r="0" b="0"/>
            <a:pathLst>
              <a:path w="1689100" h="863600">
                <a:moveTo>
                  <a:pt x="0" y="0"/>
                </a:moveTo>
                <a:lnTo>
                  <a:pt x="1689100" y="863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67" name="Freeform 6867"/>
          <p:cNvSpPr/>
          <p:nvPr/>
        </p:nvSpPr>
        <p:spPr>
          <a:xfrm rot="-5400000">
            <a:off x="7233523" y="3369232"/>
            <a:ext cx="116205" cy="85248"/>
          </a:xfrm>
          <a:custGeom>
            <a:avLst/>
            <a:gdLst/>
            <a:ahLst/>
            <a:cxnLst/>
            <a:rect l="0" t="0" r="0" b="0"/>
            <a:pathLst>
              <a:path w="3098800" h="2273300">
                <a:moveTo>
                  <a:pt x="0" y="0"/>
                </a:moveTo>
                <a:lnTo>
                  <a:pt x="1968500" y="1003300"/>
                </a:lnTo>
                <a:lnTo>
                  <a:pt x="3098800" y="2273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68" name="Freeform 6868"/>
          <p:cNvSpPr/>
          <p:nvPr/>
        </p:nvSpPr>
        <p:spPr>
          <a:xfrm rot="-5400000">
            <a:off x="7363777" y="3279458"/>
            <a:ext cx="47625" cy="53340"/>
          </a:xfrm>
          <a:custGeom>
            <a:avLst/>
            <a:gdLst/>
            <a:ahLst/>
            <a:cxnLst/>
            <a:rect l="0" t="0" r="0" b="0"/>
            <a:pathLst>
              <a:path w="1270000" h="1422400">
                <a:moveTo>
                  <a:pt x="0" y="0"/>
                </a:moveTo>
                <a:lnTo>
                  <a:pt x="1270000" y="1422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69" name="Freeform 6869"/>
          <p:cNvSpPr/>
          <p:nvPr/>
        </p:nvSpPr>
        <p:spPr>
          <a:xfrm rot="-5400000">
            <a:off x="7408545" y="3178493"/>
            <a:ext cx="112395" cy="47625"/>
          </a:xfrm>
          <a:custGeom>
            <a:avLst/>
            <a:gdLst/>
            <a:ahLst/>
            <a:cxnLst/>
            <a:rect l="0" t="0" r="0" b="0"/>
            <a:pathLst>
              <a:path w="2997200" h="1270000">
                <a:moveTo>
                  <a:pt x="0" y="0"/>
                </a:moveTo>
                <a:lnTo>
                  <a:pt x="1130300" y="1270000"/>
                </a:lnTo>
                <a:lnTo>
                  <a:pt x="2997200" y="482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70" name="Freeform 6870"/>
          <p:cNvSpPr/>
          <p:nvPr/>
        </p:nvSpPr>
        <p:spPr>
          <a:xfrm rot="-5400000">
            <a:off x="7354967" y="3022998"/>
            <a:ext cx="139541" cy="40957"/>
          </a:xfrm>
          <a:custGeom>
            <a:avLst/>
            <a:gdLst/>
            <a:ahLst/>
            <a:cxnLst/>
            <a:rect l="0" t="0" r="0" b="0"/>
            <a:pathLst>
              <a:path w="3721100" h="1092200">
                <a:moveTo>
                  <a:pt x="0" y="1092200"/>
                </a:moveTo>
                <a:lnTo>
                  <a:pt x="1854200" y="292100"/>
                </a:lnTo>
                <a:lnTo>
                  <a:pt x="372110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71" name="Freeform 6871"/>
          <p:cNvSpPr/>
          <p:nvPr/>
        </p:nvSpPr>
        <p:spPr>
          <a:xfrm rot="-5400000">
            <a:off x="7323297" y="2860358"/>
            <a:ext cx="142398" cy="13811"/>
          </a:xfrm>
          <a:custGeom>
            <a:avLst/>
            <a:gdLst/>
            <a:ahLst/>
            <a:cxnLst/>
            <a:rect l="0" t="0" r="0" b="0"/>
            <a:pathLst>
              <a:path w="3797300" h="368300">
                <a:moveTo>
                  <a:pt x="0" y="292100"/>
                </a:moveTo>
                <a:lnTo>
                  <a:pt x="1866900" y="0"/>
                </a:lnTo>
                <a:lnTo>
                  <a:pt x="3797300" y="368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72" name="Freeform 6872"/>
          <p:cNvSpPr/>
          <p:nvPr/>
        </p:nvSpPr>
        <p:spPr>
          <a:xfrm rot="-5400000">
            <a:off x="7379970" y="2719388"/>
            <a:ext cx="70485" cy="13335"/>
          </a:xfrm>
          <a:custGeom>
            <a:avLst/>
            <a:gdLst/>
            <a:ahLst/>
            <a:cxnLst/>
            <a:rect l="0" t="0" r="0" b="0"/>
            <a:pathLst>
              <a:path w="1879600" h="355600">
                <a:moveTo>
                  <a:pt x="0" y="0"/>
                </a:moveTo>
                <a:lnTo>
                  <a:pt x="18796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73" name="Freeform 6873"/>
          <p:cNvSpPr/>
          <p:nvPr/>
        </p:nvSpPr>
        <p:spPr>
          <a:xfrm rot="-5400000">
            <a:off x="7400449" y="2614137"/>
            <a:ext cx="70008" cy="13811"/>
          </a:xfrm>
          <a:custGeom>
            <a:avLst/>
            <a:gdLst/>
            <a:ahLst/>
            <a:cxnLst/>
            <a:rect l="0" t="0" r="0" b="0"/>
            <a:pathLst>
              <a:path w="1866900" h="368300">
                <a:moveTo>
                  <a:pt x="0" y="0"/>
                </a:moveTo>
                <a:lnTo>
                  <a:pt x="1866900" y="368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74" name="Freeform 6874"/>
          <p:cNvSpPr/>
          <p:nvPr/>
        </p:nvSpPr>
        <p:spPr>
          <a:xfrm rot="-5400000">
            <a:off x="7445931" y="2476263"/>
            <a:ext cx="77628" cy="71437"/>
          </a:xfrm>
          <a:custGeom>
            <a:avLst/>
            <a:gdLst/>
            <a:ahLst/>
            <a:cxnLst/>
            <a:rect l="0" t="0" r="0" b="0"/>
            <a:pathLst>
              <a:path w="2070100" h="1905000">
                <a:moveTo>
                  <a:pt x="0" y="0"/>
                </a:moveTo>
                <a:lnTo>
                  <a:pt x="1930400" y="368300"/>
                </a:lnTo>
                <a:lnTo>
                  <a:pt x="2070100" y="1905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75" name="Freeform 6875"/>
          <p:cNvSpPr/>
          <p:nvPr/>
        </p:nvSpPr>
        <p:spPr>
          <a:xfrm rot="-5400000">
            <a:off x="7588567" y="2431257"/>
            <a:ext cx="6191" cy="70961"/>
          </a:xfrm>
          <a:custGeom>
            <a:avLst/>
            <a:gdLst/>
            <a:ahLst/>
            <a:cxnLst/>
            <a:rect l="0" t="0" r="0" b="0"/>
            <a:pathLst>
              <a:path w="165100" h="1892300">
                <a:moveTo>
                  <a:pt x="0" y="0"/>
                </a:moveTo>
                <a:lnTo>
                  <a:pt x="165100" y="1892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76" name="Freeform 6876"/>
          <p:cNvSpPr/>
          <p:nvPr/>
        </p:nvSpPr>
        <p:spPr>
          <a:xfrm rot="-5400000">
            <a:off x="7695009" y="2421494"/>
            <a:ext cx="6667" cy="70961"/>
          </a:xfrm>
          <a:custGeom>
            <a:avLst/>
            <a:gdLst/>
            <a:ahLst/>
            <a:cxnLst/>
            <a:rect l="0" t="0" r="0" b="0"/>
            <a:pathLst>
              <a:path w="177800" h="1892300">
                <a:moveTo>
                  <a:pt x="0" y="0"/>
                </a:moveTo>
                <a:lnTo>
                  <a:pt x="177800" y="1892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77" name="Freeform 6877"/>
          <p:cNvSpPr/>
          <p:nvPr/>
        </p:nvSpPr>
        <p:spPr>
          <a:xfrm rot="-5400000">
            <a:off x="7801927" y="2411731"/>
            <a:ext cx="6191" cy="70961"/>
          </a:xfrm>
          <a:custGeom>
            <a:avLst/>
            <a:gdLst/>
            <a:ahLst/>
            <a:cxnLst/>
            <a:rect l="0" t="0" r="0" b="0"/>
            <a:pathLst>
              <a:path w="165100" h="1892300">
                <a:moveTo>
                  <a:pt x="0" y="0"/>
                </a:moveTo>
                <a:lnTo>
                  <a:pt x="165100" y="1892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78" name="Freeform 6878"/>
          <p:cNvSpPr/>
          <p:nvPr/>
        </p:nvSpPr>
        <p:spPr>
          <a:xfrm rot="-5400000">
            <a:off x="7908369" y="2401968"/>
            <a:ext cx="6667" cy="70961"/>
          </a:xfrm>
          <a:custGeom>
            <a:avLst/>
            <a:gdLst/>
            <a:ahLst/>
            <a:cxnLst/>
            <a:rect l="0" t="0" r="0" b="0"/>
            <a:pathLst>
              <a:path w="177800" h="1892300">
                <a:moveTo>
                  <a:pt x="0" y="0"/>
                </a:moveTo>
                <a:lnTo>
                  <a:pt x="177800" y="1892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79" name="Freeform 6879"/>
          <p:cNvSpPr/>
          <p:nvPr/>
        </p:nvSpPr>
        <p:spPr>
          <a:xfrm rot="-5400000">
            <a:off x="8009096" y="2399348"/>
            <a:ext cx="5238" cy="57626"/>
          </a:xfrm>
          <a:custGeom>
            <a:avLst/>
            <a:gdLst/>
            <a:ahLst/>
            <a:cxnLst/>
            <a:rect l="0" t="0" r="0" b="0"/>
            <a:pathLst>
              <a:path w="139700" h="1536700">
                <a:moveTo>
                  <a:pt x="0" y="0"/>
                </a:moveTo>
                <a:lnTo>
                  <a:pt x="139700" y="1536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80" name="Freeform 6880"/>
          <p:cNvSpPr/>
          <p:nvPr/>
        </p:nvSpPr>
        <p:spPr>
          <a:xfrm rot="-5400000">
            <a:off x="6592253" y="4599147"/>
            <a:ext cx="73342" cy="30480"/>
          </a:xfrm>
          <a:custGeom>
            <a:avLst/>
            <a:gdLst/>
            <a:ahLst/>
            <a:cxnLst/>
            <a:rect l="0" t="0" r="0" b="0"/>
            <a:pathLst>
              <a:path w="1955800" h="812800">
                <a:moveTo>
                  <a:pt x="0" y="0"/>
                </a:moveTo>
                <a:lnTo>
                  <a:pt x="1955800" y="812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81" name="Freeform 6881"/>
          <p:cNvSpPr/>
          <p:nvPr/>
        </p:nvSpPr>
        <p:spPr>
          <a:xfrm rot="-5400000">
            <a:off x="6638211" y="4497944"/>
            <a:ext cx="66198" cy="27622"/>
          </a:xfrm>
          <a:custGeom>
            <a:avLst/>
            <a:gdLst/>
            <a:ahLst/>
            <a:cxnLst/>
            <a:rect l="0" t="0" r="0" b="0"/>
            <a:pathLst>
              <a:path w="1765300" h="736600">
                <a:moveTo>
                  <a:pt x="0" y="0"/>
                </a:moveTo>
                <a:lnTo>
                  <a:pt x="1765300" y="736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82" name="Freeform 6882"/>
          <p:cNvSpPr/>
          <p:nvPr/>
        </p:nvSpPr>
        <p:spPr>
          <a:xfrm rot="-5400000">
            <a:off x="6679407" y="4399122"/>
            <a:ext cx="66198" cy="27146"/>
          </a:xfrm>
          <a:custGeom>
            <a:avLst/>
            <a:gdLst/>
            <a:ahLst/>
            <a:cxnLst/>
            <a:rect l="0" t="0" r="0" b="0"/>
            <a:pathLst>
              <a:path w="1765300" h="723900">
                <a:moveTo>
                  <a:pt x="0" y="0"/>
                </a:moveTo>
                <a:lnTo>
                  <a:pt x="1765300" y="723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83" name="Freeform 6883"/>
          <p:cNvSpPr/>
          <p:nvPr/>
        </p:nvSpPr>
        <p:spPr>
          <a:xfrm rot="-5400000">
            <a:off x="6720841" y="4300062"/>
            <a:ext cx="65722" cy="27622"/>
          </a:xfrm>
          <a:custGeom>
            <a:avLst/>
            <a:gdLst/>
            <a:ahLst/>
            <a:cxnLst/>
            <a:rect l="0" t="0" r="0" b="0"/>
            <a:pathLst>
              <a:path w="1752600" h="736600">
                <a:moveTo>
                  <a:pt x="0" y="0"/>
                </a:moveTo>
                <a:lnTo>
                  <a:pt x="1752600" y="736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84" name="Freeform 6884"/>
          <p:cNvSpPr/>
          <p:nvPr/>
        </p:nvSpPr>
        <p:spPr>
          <a:xfrm rot="-5400000">
            <a:off x="6729651" y="4161235"/>
            <a:ext cx="137636" cy="35242"/>
          </a:xfrm>
          <a:custGeom>
            <a:avLst/>
            <a:gdLst/>
            <a:ahLst/>
            <a:cxnLst/>
            <a:rect l="0" t="0" r="0" b="0"/>
            <a:pathLst>
              <a:path w="3670300" h="939800">
                <a:moveTo>
                  <a:pt x="0" y="0"/>
                </a:moveTo>
                <a:lnTo>
                  <a:pt x="1955800" y="812800"/>
                </a:lnTo>
                <a:lnTo>
                  <a:pt x="3670300" y="939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85" name="Freeform 6885"/>
          <p:cNvSpPr/>
          <p:nvPr/>
        </p:nvSpPr>
        <p:spPr>
          <a:xfrm rot="-5400000">
            <a:off x="6770132" y="3981689"/>
            <a:ext cx="140970" cy="44291"/>
          </a:xfrm>
          <a:custGeom>
            <a:avLst/>
            <a:gdLst/>
            <a:ahLst/>
            <a:cxnLst/>
            <a:rect l="0" t="0" r="0" b="0"/>
            <a:pathLst>
              <a:path w="3759200" h="1181100">
                <a:moveTo>
                  <a:pt x="0" y="0"/>
                </a:moveTo>
                <a:lnTo>
                  <a:pt x="1727200" y="127000"/>
                </a:lnTo>
                <a:lnTo>
                  <a:pt x="3759200" y="1181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86" name="Freeform 6886"/>
          <p:cNvSpPr/>
          <p:nvPr/>
        </p:nvSpPr>
        <p:spPr>
          <a:xfrm rot="-5400000">
            <a:off x="6863715" y="3853340"/>
            <a:ext cx="63341" cy="32861"/>
          </a:xfrm>
          <a:custGeom>
            <a:avLst/>
            <a:gdLst/>
            <a:ahLst/>
            <a:cxnLst/>
            <a:rect l="0" t="0" r="0" b="0"/>
            <a:pathLst>
              <a:path w="1689100" h="876300">
                <a:moveTo>
                  <a:pt x="0" y="0"/>
                </a:moveTo>
                <a:lnTo>
                  <a:pt x="1689100" y="876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87" name="Freeform 6887"/>
          <p:cNvSpPr/>
          <p:nvPr/>
        </p:nvSpPr>
        <p:spPr>
          <a:xfrm rot="-5400000">
            <a:off x="6912531" y="3758328"/>
            <a:ext cx="63817" cy="32861"/>
          </a:xfrm>
          <a:custGeom>
            <a:avLst/>
            <a:gdLst/>
            <a:ahLst/>
            <a:cxnLst/>
            <a:rect l="0" t="0" r="0" b="0"/>
            <a:pathLst>
              <a:path w="1701800" h="876300">
                <a:moveTo>
                  <a:pt x="0" y="0"/>
                </a:moveTo>
                <a:lnTo>
                  <a:pt x="1701800" y="876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88" name="Freeform 6888"/>
          <p:cNvSpPr/>
          <p:nvPr/>
        </p:nvSpPr>
        <p:spPr>
          <a:xfrm rot="-5400000">
            <a:off x="6962061" y="3663078"/>
            <a:ext cx="63817" cy="32861"/>
          </a:xfrm>
          <a:custGeom>
            <a:avLst/>
            <a:gdLst/>
            <a:ahLst/>
            <a:cxnLst/>
            <a:rect l="0" t="0" r="0" b="0"/>
            <a:pathLst>
              <a:path w="1701800" h="876300">
                <a:moveTo>
                  <a:pt x="0" y="0"/>
                </a:moveTo>
                <a:lnTo>
                  <a:pt x="1701800" y="876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89" name="Freeform 6889"/>
          <p:cNvSpPr/>
          <p:nvPr/>
        </p:nvSpPr>
        <p:spPr>
          <a:xfrm rot="-5400000">
            <a:off x="7011353" y="3568066"/>
            <a:ext cx="63341" cy="32861"/>
          </a:xfrm>
          <a:custGeom>
            <a:avLst/>
            <a:gdLst/>
            <a:ahLst/>
            <a:cxnLst/>
            <a:rect l="0" t="0" r="0" b="0"/>
            <a:pathLst>
              <a:path w="1689100" h="876300">
                <a:moveTo>
                  <a:pt x="0" y="0"/>
                </a:moveTo>
                <a:lnTo>
                  <a:pt x="1689100" y="876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90" name="Freeform 6890"/>
          <p:cNvSpPr/>
          <p:nvPr/>
        </p:nvSpPr>
        <p:spPr>
          <a:xfrm rot="-5400000">
            <a:off x="7060407" y="3472816"/>
            <a:ext cx="63341" cy="32861"/>
          </a:xfrm>
          <a:custGeom>
            <a:avLst/>
            <a:gdLst/>
            <a:ahLst/>
            <a:cxnLst/>
            <a:rect l="0" t="0" r="0" b="0"/>
            <a:pathLst>
              <a:path w="1689100" h="876300">
                <a:moveTo>
                  <a:pt x="0" y="0"/>
                </a:moveTo>
                <a:lnTo>
                  <a:pt x="1689100" y="876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91" name="Freeform 6891"/>
          <p:cNvSpPr/>
          <p:nvPr/>
        </p:nvSpPr>
        <p:spPr>
          <a:xfrm rot="-5400000">
            <a:off x="7109937" y="3377566"/>
            <a:ext cx="63341" cy="32861"/>
          </a:xfrm>
          <a:custGeom>
            <a:avLst/>
            <a:gdLst/>
            <a:ahLst/>
            <a:cxnLst/>
            <a:rect l="0" t="0" r="0" b="0"/>
            <a:pathLst>
              <a:path w="1689100" h="876300">
                <a:moveTo>
                  <a:pt x="0" y="0"/>
                </a:moveTo>
                <a:lnTo>
                  <a:pt x="1689100" y="876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92" name="Freeform 6892"/>
          <p:cNvSpPr/>
          <p:nvPr/>
        </p:nvSpPr>
        <p:spPr>
          <a:xfrm rot="-5400000">
            <a:off x="7157562" y="3237548"/>
            <a:ext cx="109537" cy="76200"/>
          </a:xfrm>
          <a:custGeom>
            <a:avLst/>
            <a:gdLst/>
            <a:ahLst/>
            <a:cxnLst/>
            <a:rect l="0" t="0" r="0" b="0"/>
            <a:pathLst>
              <a:path w="2921000" h="2032000">
                <a:moveTo>
                  <a:pt x="0" y="0"/>
                </a:moveTo>
                <a:lnTo>
                  <a:pt x="2032000" y="1054100"/>
                </a:lnTo>
                <a:lnTo>
                  <a:pt x="2921000" y="2032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93" name="Freeform 6893"/>
          <p:cNvSpPr/>
          <p:nvPr/>
        </p:nvSpPr>
        <p:spPr>
          <a:xfrm rot="-5400000">
            <a:off x="7162324" y="3045620"/>
            <a:ext cx="252412" cy="50482"/>
          </a:xfrm>
          <a:custGeom>
            <a:avLst/>
            <a:gdLst/>
            <a:ahLst/>
            <a:cxnLst/>
            <a:rect l="0" t="0" r="0" b="0"/>
            <a:pathLst>
              <a:path w="6731000" h="1346200">
                <a:moveTo>
                  <a:pt x="0" y="368300"/>
                </a:moveTo>
                <a:lnTo>
                  <a:pt x="889000" y="1346200"/>
                </a:lnTo>
                <a:lnTo>
                  <a:pt x="3200400" y="368300"/>
                </a:lnTo>
                <a:lnTo>
                  <a:pt x="5575300" y="0"/>
                </a:lnTo>
                <a:lnTo>
                  <a:pt x="6731000" y="228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94" name="Freeform 6894"/>
          <p:cNvSpPr/>
          <p:nvPr/>
        </p:nvSpPr>
        <p:spPr>
          <a:xfrm rot="-5400000">
            <a:off x="7250431" y="2867502"/>
            <a:ext cx="70008" cy="13811"/>
          </a:xfrm>
          <a:custGeom>
            <a:avLst/>
            <a:gdLst/>
            <a:ahLst/>
            <a:cxnLst/>
            <a:rect l="0" t="0" r="0" b="0"/>
            <a:pathLst>
              <a:path w="1866900" h="368300">
                <a:moveTo>
                  <a:pt x="0" y="0"/>
                </a:moveTo>
                <a:lnTo>
                  <a:pt x="1866900" y="368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95" name="Freeform 6895"/>
          <p:cNvSpPr/>
          <p:nvPr/>
        </p:nvSpPr>
        <p:spPr>
          <a:xfrm rot="-5400000">
            <a:off x="7270671" y="2762489"/>
            <a:ext cx="70008" cy="13335"/>
          </a:xfrm>
          <a:custGeom>
            <a:avLst/>
            <a:gdLst/>
            <a:ahLst/>
            <a:cxnLst/>
            <a:rect l="0" t="0" r="0" b="0"/>
            <a:pathLst>
              <a:path w="1866900" h="355600">
                <a:moveTo>
                  <a:pt x="0" y="0"/>
                </a:moveTo>
                <a:lnTo>
                  <a:pt x="18669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96" name="Freeform 6896"/>
          <p:cNvSpPr/>
          <p:nvPr/>
        </p:nvSpPr>
        <p:spPr>
          <a:xfrm rot="-5400000">
            <a:off x="7291150" y="2657238"/>
            <a:ext cx="70008" cy="13335"/>
          </a:xfrm>
          <a:custGeom>
            <a:avLst/>
            <a:gdLst/>
            <a:ahLst/>
            <a:cxnLst/>
            <a:rect l="0" t="0" r="0" b="0"/>
            <a:pathLst>
              <a:path w="1866900" h="355600">
                <a:moveTo>
                  <a:pt x="0" y="0"/>
                </a:moveTo>
                <a:lnTo>
                  <a:pt x="18669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97" name="Freeform 6897"/>
          <p:cNvSpPr/>
          <p:nvPr/>
        </p:nvSpPr>
        <p:spPr>
          <a:xfrm rot="-5400000">
            <a:off x="7311391" y="2551748"/>
            <a:ext cx="70008" cy="13811"/>
          </a:xfrm>
          <a:custGeom>
            <a:avLst/>
            <a:gdLst/>
            <a:ahLst/>
            <a:cxnLst/>
            <a:rect l="0" t="0" r="0" b="0"/>
            <a:pathLst>
              <a:path w="1866900" h="368300">
                <a:moveTo>
                  <a:pt x="0" y="0"/>
                </a:moveTo>
                <a:lnTo>
                  <a:pt x="1866900" y="368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98" name="Freeform 6898"/>
          <p:cNvSpPr/>
          <p:nvPr/>
        </p:nvSpPr>
        <p:spPr>
          <a:xfrm rot="-5400000">
            <a:off x="7331631" y="2446735"/>
            <a:ext cx="70485" cy="13811"/>
          </a:xfrm>
          <a:custGeom>
            <a:avLst/>
            <a:gdLst/>
            <a:ahLst/>
            <a:cxnLst/>
            <a:rect l="0" t="0" r="0" b="0"/>
            <a:pathLst>
              <a:path w="1879600" h="368300">
                <a:moveTo>
                  <a:pt x="0" y="0"/>
                </a:moveTo>
                <a:lnTo>
                  <a:pt x="1879600" y="368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99" name="Freeform 6899"/>
          <p:cNvSpPr/>
          <p:nvPr/>
        </p:nvSpPr>
        <p:spPr>
          <a:xfrm rot="-5400000">
            <a:off x="7400687" y="2311956"/>
            <a:ext cx="51435" cy="91916"/>
          </a:xfrm>
          <a:custGeom>
            <a:avLst/>
            <a:gdLst/>
            <a:ahLst/>
            <a:cxnLst/>
            <a:rect l="0" t="0" r="0" b="0"/>
            <a:pathLst>
              <a:path w="1371600" h="2451100">
                <a:moveTo>
                  <a:pt x="0" y="0"/>
                </a:moveTo>
                <a:lnTo>
                  <a:pt x="1168400" y="228600"/>
                </a:lnTo>
                <a:lnTo>
                  <a:pt x="1371600" y="2451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00" name="Freeform 6900"/>
          <p:cNvSpPr/>
          <p:nvPr/>
        </p:nvSpPr>
        <p:spPr>
          <a:xfrm rot="-5400000">
            <a:off x="7540228" y="2290049"/>
            <a:ext cx="6667" cy="70961"/>
          </a:xfrm>
          <a:custGeom>
            <a:avLst/>
            <a:gdLst/>
            <a:ahLst/>
            <a:cxnLst/>
            <a:rect l="0" t="0" r="0" b="0"/>
            <a:pathLst>
              <a:path w="177800" h="1892300">
                <a:moveTo>
                  <a:pt x="0" y="0"/>
                </a:moveTo>
                <a:lnTo>
                  <a:pt x="177800" y="1892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01" name="Freeform 6901"/>
          <p:cNvSpPr/>
          <p:nvPr/>
        </p:nvSpPr>
        <p:spPr>
          <a:xfrm rot="-5400000">
            <a:off x="7647146" y="2280286"/>
            <a:ext cx="6191" cy="70961"/>
          </a:xfrm>
          <a:custGeom>
            <a:avLst/>
            <a:gdLst/>
            <a:ahLst/>
            <a:cxnLst/>
            <a:rect l="0" t="0" r="0" b="0"/>
            <a:pathLst>
              <a:path w="165100" h="1892300">
                <a:moveTo>
                  <a:pt x="0" y="0"/>
                </a:moveTo>
                <a:lnTo>
                  <a:pt x="165100" y="1892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02" name="Freeform 6902"/>
          <p:cNvSpPr/>
          <p:nvPr/>
        </p:nvSpPr>
        <p:spPr>
          <a:xfrm rot="-5400000">
            <a:off x="7753588" y="2270523"/>
            <a:ext cx="6667" cy="70961"/>
          </a:xfrm>
          <a:custGeom>
            <a:avLst/>
            <a:gdLst/>
            <a:ahLst/>
            <a:cxnLst/>
            <a:rect l="0" t="0" r="0" b="0"/>
            <a:pathLst>
              <a:path w="177800" h="1892300">
                <a:moveTo>
                  <a:pt x="0" y="0"/>
                </a:moveTo>
                <a:lnTo>
                  <a:pt x="177800" y="1892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03" name="Freeform 6903"/>
          <p:cNvSpPr/>
          <p:nvPr/>
        </p:nvSpPr>
        <p:spPr>
          <a:xfrm rot="-5400000">
            <a:off x="7865983" y="2253854"/>
            <a:ext cx="7620" cy="83343"/>
          </a:xfrm>
          <a:custGeom>
            <a:avLst/>
            <a:gdLst/>
            <a:ahLst/>
            <a:cxnLst/>
            <a:rect l="0" t="0" r="0" b="0"/>
            <a:pathLst>
              <a:path w="203200" h="2222500">
                <a:moveTo>
                  <a:pt x="0" y="0"/>
                </a:moveTo>
                <a:lnTo>
                  <a:pt x="203200" y="2222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04" name="Freeform 6904"/>
          <p:cNvSpPr/>
          <p:nvPr/>
        </p:nvSpPr>
        <p:spPr>
          <a:xfrm rot="-5400000">
            <a:off x="6552962" y="4240293"/>
            <a:ext cx="67627" cy="28098"/>
          </a:xfrm>
          <a:custGeom>
            <a:avLst/>
            <a:gdLst/>
            <a:ahLst/>
            <a:cxnLst/>
            <a:rect l="0" t="0" r="0" b="0"/>
            <a:pathLst>
              <a:path w="1803400" h="749300">
                <a:moveTo>
                  <a:pt x="0" y="0"/>
                </a:moveTo>
                <a:lnTo>
                  <a:pt x="1803400" y="749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05" name="Freeform 6905"/>
          <p:cNvSpPr/>
          <p:nvPr/>
        </p:nvSpPr>
        <p:spPr>
          <a:xfrm rot="-5400000">
            <a:off x="6548438" y="4048602"/>
            <a:ext cx="204787" cy="73342"/>
          </a:xfrm>
          <a:custGeom>
            <a:avLst/>
            <a:gdLst/>
            <a:ahLst/>
            <a:cxnLst/>
            <a:rect l="0" t="0" r="0" b="0"/>
            <a:pathLst>
              <a:path w="5461000" h="1955800">
                <a:moveTo>
                  <a:pt x="0" y="0"/>
                </a:moveTo>
                <a:lnTo>
                  <a:pt x="1803400" y="749300"/>
                </a:lnTo>
                <a:lnTo>
                  <a:pt x="3365500" y="863600"/>
                </a:lnTo>
                <a:lnTo>
                  <a:pt x="5461000" y="1955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06" name="Freeform 6906"/>
          <p:cNvSpPr/>
          <p:nvPr/>
        </p:nvSpPr>
        <p:spPr>
          <a:xfrm rot="-5400000">
            <a:off x="6688455" y="3902870"/>
            <a:ext cx="63341" cy="32861"/>
          </a:xfrm>
          <a:custGeom>
            <a:avLst/>
            <a:gdLst/>
            <a:ahLst/>
            <a:cxnLst/>
            <a:rect l="0" t="0" r="0" b="0"/>
            <a:pathLst>
              <a:path w="1689100" h="876300">
                <a:moveTo>
                  <a:pt x="0" y="0"/>
                </a:moveTo>
                <a:lnTo>
                  <a:pt x="1689100" y="876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07" name="Freeform 6907"/>
          <p:cNvSpPr/>
          <p:nvPr/>
        </p:nvSpPr>
        <p:spPr>
          <a:xfrm rot="-5400000">
            <a:off x="6737509" y="3807620"/>
            <a:ext cx="63341" cy="32861"/>
          </a:xfrm>
          <a:custGeom>
            <a:avLst/>
            <a:gdLst/>
            <a:ahLst/>
            <a:cxnLst/>
            <a:rect l="0" t="0" r="0" b="0"/>
            <a:pathLst>
              <a:path w="1689100" h="876300">
                <a:moveTo>
                  <a:pt x="0" y="0"/>
                </a:moveTo>
                <a:lnTo>
                  <a:pt x="1689100" y="876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08" name="Freeform 6908"/>
          <p:cNvSpPr/>
          <p:nvPr/>
        </p:nvSpPr>
        <p:spPr>
          <a:xfrm rot="-5400000">
            <a:off x="6787039" y="3712370"/>
            <a:ext cx="63341" cy="32861"/>
          </a:xfrm>
          <a:custGeom>
            <a:avLst/>
            <a:gdLst/>
            <a:ahLst/>
            <a:cxnLst/>
            <a:rect l="0" t="0" r="0" b="0"/>
            <a:pathLst>
              <a:path w="1689100" h="876300">
                <a:moveTo>
                  <a:pt x="0" y="0"/>
                </a:moveTo>
                <a:lnTo>
                  <a:pt x="1689100" y="876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09" name="Freeform 6909"/>
          <p:cNvSpPr/>
          <p:nvPr/>
        </p:nvSpPr>
        <p:spPr>
          <a:xfrm rot="-5400000">
            <a:off x="6836093" y="3617120"/>
            <a:ext cx="63341" cy="32861"/>
          </a:xfrm>
          <a:custGeom>
            <a:avLst/>
            <a:gdLst/>
            <a:ahLst/>
            <a:cxnLst/>
            <a:rect l="0" t="0" r="0" b="0"/>
            <a:pathLst>
              <a:path w="1689100" h="876300">
                <a:moveTo>
                  <a:pt x="0" y="0"/>
                </a:moveTo>
                <a:lnTo>
                  <a:pt x="1689100" y="876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10" name="Freeform 6910"/>
          <p:cNvSpPr/>
          <p:nvPr/>
        </p:nvSpPr>
        <p:spPr>
          <a:xfrm rot="-5400000">
            <a:off x="6885385" y="3522108"/>
            <a:ext cx="63341" cy="32385"/>
          </a:xfrm>
          <a:custGeom>
            <a:avLst/>
            <a:gdLst/>
            <a:ahLst/>
            <a:cxnLst/>
            <a:rect l="0" t="0" r="0" b="0"/>
            <a:pathLst>
              <a:path w="1689100" h="863600">
                <a:moveTo>
                  <a:pt x="0" y="0"/>
                </a:moveTo>
                <a:lnTo>
                  <a:pt x="1689100" y="863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11" name="Freeform 6911"/>
          <p:cNvSpPr/>
          <p:nvPr/>
        </p:nvSpPr>
        <p:spPr>
          <a:xfrm rot="-5400000">
            <a:off x="6934439" y="3426858"/>
            <a:ext cx="63817" cy="32861"/>
          </a:xfrm>
          <a:custGeom>
            <a:avLst/>
            <a:gdLst/>
            <a:ahLst/>
            <a:cxnLst/>
            <a:rect l="0" t="0" r="0" b="0"/>
            <a:pathLst>
              <a:path w="1701800" h="876300">
                <a:moveTo>
                  <a:pt x="0" y="0"/>
                </a:moveTo>
                <a:lnTo>
                  <a:pt x="1701800" y="876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12" name="Freeform 6912"/>
          <p:cNvSpPr/>
          <p:nvPr/>
        </p:nvSpPr>
        <p:spPr>
          <a:xfrm rot="-5400000">
            <a:off x="6983492" y="3331608"/>
            <a:ext cx="63817" cy="32861"/>
          </a:xfrm>
          <a:custGeom>
            <a:avLst/>
            <a:gdLst/>
            <a:ahLst/>
            <a:cxnLst/>
            <a:rect l="0" t="0" r="0" b="0"/>
            <a:pathLst>
              <a:path w="1701800" h="876300">
                <a:moveTo>
                  <a:pt x="0" y="0"/>
                </a:moveTo>
                <a:lnTo>
                  <a:pt x="1701800" y="876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13" name="Freeform 6913"/>
          <p:cNvSpPr/>
          <p:nvPr/>
        </p:nvSpPr>
        <p:spPr>
          <a:xfrm rot="-5400000">
            <a:off x="7033022" y="3236834"/>
            <a:ext cx="63341" cy="32385"/>
          </a:xfrm>
          <a:custGeom>
            <a:avLst/>
            <a:gdLst/>
            <a:ahLst/>
            <a:cxnLst/>
            <a:rect l="0" t="0" r="0" b="0"/>
            <a:pathLst>
              <a:path w="1689100" h="863600">
                <a:moveTo>
                  <a:pt x="0" y="0"/>
                </a:moveTo>
                <a:lnTo>
                  <a:pt x="1689100" y="863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14" name="Freeform 6914"/>
          <p:cNvSpPr/>
          <p:nvPr/>
        </p:nvSpPr>
        <p:spPr>
          <a:xfrm rot="-5400000">
            <a:off x="7050644" y="3088244"/>
            <a:ext cx="148113" cy="54292"/>
          </a:xfrm>
          <a:custGeom>
            <a:avLst/>
            <a:gdLst/>
            <a:ahLst/>
            <a:cxnLst/>
            <a:rect l="0" t="0" r="0" b="0"/>
            <a:pathLst>
              <a:path w="3949700" h="1447800">
                <a:moveTo>
                  <a:pt x="0" y="0"/>
                </a:moveTo>
                <a:lnTo>
                  <a:pt x="2108200" y="1092200"/>
                </a:lnTo>
                <a:lnTo>
                  <a:pt x="3949700" y="1447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15" name="Freeform 6915"/>
          <p:cNvSpPr/>
          <p:nvPr/>
        </p:nvSpPr>
        <p:spPr>
          <a:xfrm rot="-5400000">
            <a:off x="7130177" y="2964419"/>
            <a:ext cx="70485" cy="13811"/>
          </a:xfrm>
          <a:custGeom>
            <a:avLst/>
            <a:gdLst/>
            <a:ahLst/>
            <a:cxnLst/>
            <a:rect l="0" t="0" r="0" b="0"/>
            <a:pathLst>
              <a:path w="1879600" h="368300">
                <a:moveTo>
                  <a:pt x="0" y="0"/>
                </a:moveTo>
                <a:lnTo>
                  <a:pt x="1879600" y="368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16" name="Freeform 6916"/>
          <p:cNvSpPr/>
          <p:nvPr/>
        </p:nvSpPr>
        <p:spPr>
          <a:xfrm rot="-5400000">
            <a:off x="7150656" y="2859644"/>
            <a:ext cx="70008" cy="13335"/>
          </a:xfrm>
          <a:custGeom>
            <a:avLst/>
            <a:gdLst/>
            <a:ahLst/>
            <a:cxnLst/>
            <a:rect l="0" t="0" r="0" b="0"/>
            <a:pathLst>
              <a:path w="1866900" h="355600">
                <a:moveTo>
                  <a:pt x="0" y="0"/>
                </a:moveTo>
                <a:lnTo>
                  <a:pt x="18669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17" name="Freeform 6917"/>
          <p:cNvSpPr/>
          <p:nvPr/>
        </p:nvSpPr>
        <p:spPr>
          <a:xfrm rot="-5400000">
            <a:off x="7171135" y="2754393"/>
            <a:ext cx="70008" cy="13335"/>
          </a:xfrm>
          <a:custGeom>
            <a:avLst/>
            <a:gdLst/>
            <a:ahLst/>
            <a:cxnLst/>
            <a:rect l="0" t="0" r="0" b="0"/>
            <a:pathLst>
              <a:path w="1866900" h="355600">
                <a:moveTo>
                  <a:pt x="0" y="0"/>
                </a:moveTo>
                <a:lnTo>
                  <a:pt x="18669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18" name="Freeform 6918"/>
          <p:cNvSpPr/>
          <p:nvPr/>
        </p:nvSpPr>
        <p:spPr>
          <a:xfrm rot="-5400000">
            <a:off x="7191614" y="2649141"/>
            <a:ext cx="70008" cy="13335"/>
          </a:xfrm>
          <a:custGeom>
            <a:avLst/>
            <a:gdLst/>
            <a:ahLst/>
            <a:cxnLst/>
            <a:rect l="0" t="0" r="0" b="0"/>
            <a:pathLst>
              <a:path w="1866900" h="355600">
                <a:moveTo>
                  <a:pt x="0" y="0"/>
                </a:moveTo>
                <a:lnTo>
                  <a:pt x="18669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19" name="Freeform 6919"/>
          <p:cNvSpPr/>
          <p:nvPr/>
        </p:nvSpPr>
        <p:spPr>
          <a:xfrm rot="-5400000">
            <a:off x="7212093" y="2543890"/>
            <a:ext cx="70008" cy="13335"/>
          </a:xfrm>
          <a:custGeom>
            <a:avLst/>
            <a:gdLst/>
            <a:ahLst/>
            <a:cxnLst/>
            <a:rect l="0" t="0" r="0" b="0"/>
            <a:pathLst>
              <a:path w="1866900" h="355600">
                <a:moveTo>
                  <a:pt x="0" y="0"/>
                </a:moveTo>
                <a:lnTo>
                  <a:pt x="18669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20" name="Freeform 6920"/>
          <p:cNvSpPr/>
          <p:nvPr/>
        </p:nvSpPr>
        <p:spPr>
          <a:xfrm rot="-5400000">
            <a:off x="7232333" y="2438401"/>
            <a:ext cx="70008" cy="13811"/>
          </a:xfrm>
          <a:custGeom>
            <a:avLst/>
            <a:gdLst/>
            <a:ahLst/>
            <a:cxnLst/>
            <a:rect l="0" t="0" r="0" b="0"/>
            <a:pathLst>
              <a:path w="1866900" h="368300">
                <a:moveTo>
                  <a:pt x="0" y="0"/>
                </a:moveTo>
                <a:lnTo>
                  <a:pt x="1866900" y="368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21" name="Freeform 6921"/>
          <p:cNvSpPr/>
          <p:nvPr/>
        </p:nvSpPr>
        <p:spPr>
          <a:xfrm rot="-5400000">
            <a:off x="7252812" y="2333150"/>
            <a:ext cx="70008" cy="13811"/>
          </a:xfrm>
          <a:custGeom>
            <a:avLst/>
            <a:gdLst/>
            <a:ahLst/>
            <a:cxnLst/>
            <a:rect l="0" t="0" r="0" b="0"/>
            <a:pathLst>
              <a:path w="1866900" h="368300">
                <a:moveTo>
                  <a:pt x="0" y="0"/>
                </a:moveTo>
                <a:lnTo>
                  <a:pt x="1866900" y="368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22" name="Freeform 6922"/>
          <p:cNvSpPr/>
          <p:nvPr/>
        </p:nvSpPr>
        <p:spPr>
          <a:xfrm rot="-5400000">
            <a:off x="7299008" y="2198371"/>
            <a:ext cx="73818" cy="69056"/>
          </a:xfrm>
          <a:custGeom>
            <a:avLst/>
            <a:gdLst/>
            <a:ahLst/>
            <a:cxnLst/>
            <a:rect l="0" t="0" r="0" b="0"/>
            <a:pathLst>
              <a:path w="1968500" h="1841500">
                <a:moveTo>
                  <a:pt x="0" y="0"/>
                </a:moveTo>
                <a:lnTo>
                  <a:pt x="1828800" y="355600"/>
                </a:lnTo>
                <a:lnTo>
                  <a:pt x="1968500" y="1841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23" name="Freeform 6923"/>
          <p:cNvSpPr/>
          <p:nvPr/>
        </p:nvSpPr>
        <p:spPr>
          <a:xfrm rot="-5400000">
            <a:off x="7438311" y="2153841"/>
            <a:ext cx="6667" cy="70961"/>
          </a:xfrm>
          <a:custGeom>
            <a:avLst/>
            <a:gdLst/>
            <a:ahLst/>
            <a:cxnLst/>
            <a:rect l="0" t="0" r="0" b="0"/>
            <a:pathLst>
              <a:path w="177800" h="1892300">
                <a:moveTo>
                  <a:pt x="0" y="0"/>
                </a:moveTo>
                <a:lnTo>
                  <a:pt x="177800" y="1892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24" name="Freeform 6924"/>
          <p:cNvSpPr/>
          <p:nvPr/>
        </p:nvSpPr>
        <p:spPr>
          <a:xfrm rot="-5400000">
            <a:off x="7545229" y="2144078"/>
            <a:ext cx="6667" cy="71437"/>
          </a:xfrm>
          <a:custGeom>
            <a:avLst/>
            <a:gdLst/>
            <a:ahLst/>
            <a:cxnLst/>
            <a:rect l="0" t="0" r="0" b="0"/>
            <a:pathLst>
              <a:path w="177800" h="1905000">
                <a:moveTo>
                  <a:pt x="0" y="0"/>
                </a:moveTo>
                <a:lnTo>
                  <a:pt x="177800" y="1905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25" name="Freeform 6925"/>
          <p:cNvSpPr/>
          <p:nvPr/>
        </p:nvSpPr>
        <p:spPr>
          <a:xfrm rot="-5400000">
            <a:off x="7651909" y="2134077"/>
            <a:ext cx="6667" cy="71437"/>
          </a:xfrm>
          <a:custGeom>
            <a:avLst/>
            <a:gdLst/>
            <a:ahLst/>
            <a:cxnLst/>
            <a:rect l="0" t="0" r="0" b="0"/>
            <a:pathLst>
              <a:path w="177800" h="1905000">
                <a:moveTo>
                  <a:pt x="0" y="0"/>
                </a:moveTo>
                <a:lnTo>
                  <a:pt x="177800" y="1905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26" name="Freeform 6926"/>
          <p:cNvSpPr/>
          <p:nvPr/>
        </p:nvSpPr>
        <p:spPr>
          <a:xfrm rot="-5400000">
            <a:off x="7751683" y="2132886"/>
            <a:ext cx="4762" cy="55721"/>
          </a:xfrm>
          <a:custGeom>
            <a:avLst/>
            <a:gdLst/>
            <a:ahLst/>
            <a:cxnLst/>
            <a:rect l="0" t="0" r="0" b="0"/>
            <a:pathLst>
              <a:path w="127000" h="1485900">
                <a:moveTo>
                  <a:pt x="0" y="0"/>
                </a:moveTo>
                <a:lnTo>
                  <a:pt x="127000" y="1485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27" name="Freeform 6927"/>
          <p:cNvSpPr/>
          <p:nvPr/>
        </p:nvSpPr>
        <p:spPr>
          <a:xfrm rot="-5400000">
            <a:off x="6538198" y="3855959"/>
            <a:ext cx="78105" cy="39528"/>
          </a:xfrm>
          <a:custGeom>
            <a:avLst/>
            <a:gdLst/>
            <a:ahLst/>
            <a:cxnLst/>
            <a:rect l="0" t="0" r="0" b="0"/>
            <a:pathLst>
              <a:path w="2082800" h="1054100">
                <a:moveTo>
                  <a:pt x="0" y="0"/>
                </a:moveTo>
                <a:lnTo>
                  <a:pt x="2082800" y="1054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28" name="Freeform 6928"/>
          <p:cNvSpPr/>
          <p:nvPr/>
        </p:nvSpPr>
        <p:spPr>
          <a:xfrm rot="-5400000">
            <a:off x="6597016" y="3756661"/>
            <a:ext cx="63817" cy="32385"/>
          </a:xfrm>
          <a:custGeom>
            <a:avLst/>
            <a:gdLst/>
            <a:ahLst/>
            <a:cxnLst/>
            <a:rect l="0" t="0" r="0" b="0"/>
            <a:pathLst>
              <a:path w="1701800" h="863600">
                <a:moveTo>
                  <a:pt x="0" y="0"/>
                </a:moveTo>
                <a:lnTo>
                  <a:pt x="1701800" y="863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29" name="Freeform 6929"/>
          <p:cNvSpPr/>
          <p:nvPr/>
        </p:nvSpPr>
        <p:spPr>
          <a:xfrm rot="-5400000">
            <a:off x="6645117" y="3660934"/>
            <a:ext cx="63817" cy="32385"/>
          </a:xfrm>
          <a:custGeom>
            <a:avLst/>
            <a:gdLst/>
            <a:ahLst/>
            <a:cxnLst/>
            <a:rect l="0" t="0" r="0" b="0"/>
            <a:pathLst>
              <a:path w="1701800" h="863600">
                <a:moveTo>
                  <a:pt x="0" y="0"/>
                </a:moveTo>
                <a:lnTo>
                  <a:pt x="1701800" y="863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30" name="Freeform 6930"/>
          <p:cNvSpPr/>
          <p:nvPr/>
        </p:nvSpPr>
        <p:spPr>
          <a:xfrm rot="-5400000">
            <a:off x="6693218" y="3565208"/>
            <a:ext cx="63817" cy="32385"/>
          </a:xfrm>
          <a:custGeom>
            <a:avLst/>
            <a:gdLst/>
            <a:ahLst/>
            <a:cxnLst/>
            <a:rect l="0" t="0" r="0" b="0"/>
            <a:pathLst>
              <a:path w="1701800" h="863600">
                <a:moveTo>
                  <a:pt x="0" y="0"/>
                </a:moveTo>
                <a:lnTo>
                  <a:pt x="1701800" y="863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31" name="Freeform 6931"/>
          <p:cNvSpPr/>
          <p:nvPr/>
        </p:nvSpPr>
        <p:spPr>
          <a:xfrm rot="-5400000">
            <a:off x="6741319" y="3469482"/>
            <a:ext cx="63817" cy="32385"/>
          </a:xfrm>
          <a:custGeom>
            <a:avLst/>
            <a:gdLst/>
            <a:ahLst/>
            <a:cxnLst/>
            <a:rect l="0" t="0" r="0" b="0"/>
            <a:pathLst>
              <a:path w="1701800" h="863600">
                <a:moveTo>
                  <a:pt x="0" y="0"/>
                </a:moveTo>
                <a:lnTo>
                  <a:pt x="1701800" y="863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32" name="Freeform 6932"/>
          <p:cNvSpPr/>
          <p:nvPr/>
        </p:nvSpPr>
        <p:spPr>
          <a:xfrm rot="-5400000">
            <a:off x="6789421" y="3373756"/>
            <a:ext cx="63817" cy="32385"/>
          </a:xfrm>
          <a:custGeom>
            <a:avLst/>
            <a:gdLst/>
            <a:ahLst/>
            <a:cxnLst/>
            <a:rect l="0" t="0" r="0" b="0"/>
            <a:pathLst>
              <a:path w="1701800" h="863600">
                <a:moveTo>
                  <a:pt x="0" y="0"/>
                </a:moveTo>
                <a:lnTo>
                  <a:pt x="1701800" y="863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33" name="Freeform 6933"/>
          <p:cNvSpPr/>
          <p:nvPr/>
        </p:nvSpPr>
        <p:spPr>
          <a:xfrm rot="-5400000">
            <a:off x="6837522" y="3278029"/>
            <a:ext cx="63817" cy="32385"/>
          </a:xfrm>
          <a:custGeom>
            <a:avLst/>
            <a:gdLst/>
            <a:ahLst/>
            <a:cxnLst/>
            <a:rect l="0" t="0" r="0" b="0"/>
            <a:pathLst>
              <a:path w="1701800" h="863600">
                <a:moveTo>
                  <a:pt x="0" y="0"/>
                </a:moveTo>
                <a:lnTo>
                  <a:pt x="1701800" y="863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34" name="Freeform 6934"/>
          <p:cNvSpPr/>
          <p:nvPr/>
        </p:nvSpPr>
        <p:spPr>
          <a:xfrm rot="-5400000">
            <a:off x="6885861" y="3182542"/>
            <a:ext cx="63817" cy="31908"/>
          </a:xfrm>
          <a:custGeom>
            <a:avLst/>
            <a:gdLst/>
            <a:ahLst/>
            <a:cxnLst/>
            <a:rect l="0" t="0" r="0" b="0"/>
            <a:pathLst>
              <a:path w="1701800" h="850900">
                <a:moveTo>
                  <a:pt x="0" y="0"/>
                </a:moveTo>
                <a:lnTo>
                  <a:pt x="1701800" y="850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35" name="Freeform 6935"/>
          <p:cNvSpPr/>
          <p:nvPr/>
        </p:nvSpPr>
        <p:spPr>
          <a:xfrm rot="-5400000">
            <a:off x="6933962" y="3086815"/>
            <a:ext cx="63817" cy="31908"/>
          </a:xfrm>
          <a:custGeom>
            <a:avLst/>
            <a:gdLst/>
            <a:ahLst/>
            <a:cxnLst/>
            <a:rect l="0" t="0" r="0" b="0"/>
            <a:pathLst>
              <a:path w="1701800" h="850900">
                <a:moveTo>
                  <a:pt x="0" y="0"/>
                </a:moveTo>
                <a:lnTo>
                  <a:pt x="1701800" y="850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36" name="Freeform 6936"/>
          <p:cNvSpPr/>
          <p:nvPr/>
        </p:nvSpPr>
        <p:spPr>
          <a:xfrm rot="-5400000">
            <a:off x="6982064" y="2991089"/>
            <a:ext cx="63817" cy="31908"/>
          </a:xfrm>
          <a:custGeom>
            <a:avLst/>
            <a:gdLst/>
            <a:ahLst/>
            <a:cxnLst/>
            <a:rect l="0" t="0" r="0" b="0"/>
            <a:pathLst>
              <a:path w="1701800" h="850900">
                <a:moveTo>
                  <a:pt x="0" y="0"/>
                </a:moveTo>
                <a:lnTo>
                  <a:pt x="1701800" y="850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37" name="Freeform 6937"/>
          <p:cNvSpPr/>
          <p:nvPr/>
        </p:nvSpPr>
        <p:spPr>
          <a:xfrm rot="-5400000">
            <a:off x="6998970" y="2843690"/>
            <a:ext cx="146685" cy="52387"/>
          </a:xfrm>
          <a:custGeom>
            <a:avLst/>
            <a:gdLst/>
            <a:ahLst/>
            <a:cxnLst/>
            <a:rect l="0" t="0" r="0" b="0"/>
            <a:pathLst>
              <a:path w="3911600" h="1397000">
                <a:moveTo>
                  <a:pt x="0" y="0"/>
                </a:moveTo>
                <a:lnTo>
                  <a:pt x="2082800" y="1041400"/>
                </a:lnTo>
                <a:lnTo>
                  <a:pt x="3911600" y="1397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38" name="Freeform 6938"/>
          <p:cNvSpPr/>
          <p:nvPr/>
        </p:nvSpPr>
        <p:spPr>
          <a:xfrm rot="-5400000">
            <a:off x="7076837" y="2719626"/>
            <a:ext cx="70485" cy="13811"/>
          </a:xfrm>
          <a:custGeom>
            <a:avLst/>
            <a:gdLst/>
            <a:ahLst/>
            <a:cxnLst/>
            <a:rect l="0" t="0" r="0" b="0"/>
            <a:pathLst>
              <a:path w="1879600" h="368300">
                <a:moveTo>
                  <a:pt x="0" y="0"/>
                </a:moveTo>
                <a:lnTo>
                  <a:pt x="1879600" y="368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39" name="Freeform 6939"/>
          <p:cNvSpPr/>
          <p:nvPr/>
        </p:nvSpPr>
        <p:spPr>
          <a:xfrm rot="-5400000">
            <a:off x="7097316" y="2614851"/>
            <a:ext cx="70008" cy="13335"/>
          </a:xfrm>
          <a:custGeom>
            <a:avLst/>
            <a:gdLst/>
            <a:ahLst/>
            <a:cxnLst/>
            <a:rect l="0" t="0" r="0" b="0"/>
            <a:pathLst>
              <a:path w="1866900" h="355600">
                <a:moveTo>
                  <a:pt x="0" y="0"/>
                </a:moveTo>
                <a:lnTo>
                  <a:pt x="18669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40" name="Freeform 6940"/>
          <p:cNvSpPr/>
          <p:nvPr/>
        </p:nvSpPr>
        <p:spPr>
          <a:xfrm rot="-5400000">
            <a:off x="7117795" y="2509600"/>
            <a:ext cx="70008" cy="13335"/>
          </a:xfrm>
          <a:custGeom>
            <a:avLst/>
            <a:gdLst/>
            <a:ahLst/>
            <a:cxnLst/>
            <a:rect l="0" t="0" r="0" b="0"/>
            <a:pathLst>
              <a:path w="1866900" h="355600">
                <a:moveTo>
                  <a:pt x="0" y="0"/>
                </a:moveTo>
                <a:lnTo>
                  <a:pt x="18669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41" name="Freeform 6941"/>
          <p:cNvSpPr/>
          <p:nvPr/>
        </p:nvSpPr>
        <p:spPr>
          <a:xfrm rot="-5400000">
            <a:off x="7138036" y="2404111"/>
            <a:ext cx="70008" cy="13811"/>
          </a:xfrm>
          <a:custGeom>
            <a:avLst/>
            <a:gdLst/>
            <a:ahLst/>
            <a:cxnLst/>
            <a:rect l="0" t="0" r="0" b="0"/>
            <a:pathLst>
              <a:path w="1866900" h="368300">
                <a:moveTo>
                  <a:pt x="0" y="0"/>
                </a:moveTo>
                <a:lnTo>
                  <a:pt x="1866900" y="368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42" name="Freeform 6942"/>
          <p:cNvSpPr/>
          <p:nvPr/>
        </p:nvSpPr>
        <p:spPr>
          <a:xfrm rot="-5400000">
            <a:off x="7158514" y="2298860"/>
            <a:ext cx="70008" cy="13811"/>
          </a:xfrm>
          <a:custGeom>
            <a:avLst/>
            <a:gdLst/>
            <a:ahLst/>
            <a:cxnLst/>
            <a:rect l="0" t="0" r="0" b="0"/>
            <a:pathLst>
              <a:path w="1866900" h="368300">
                <a:moveTo>
                  <a:pt x="0" y="0"/>
                </a:moveTo>
                <a:lnTo>
                  <a:pt x="1866900" y="368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43" name="Freeform 6943"/>
          <p:cNvSpPr/>
          <p:nvPr/>
        </p:nvSpPr>
        <p:spPr>
          <a:xfrm rot="-5400000">
            <a:off x="7178993" y="2193608"/>
            <a:ext cx="70008" cy="13811"/>
          </a:xfrm>
          <a:custGeom>
            <a:avLst/>
            <a:gdLst/>
            <a:ahLst/>
            <a:cxnLst/>
            <a:rect l="0" t="0" r="0" b="0"/>
            <a:pathLst>
              <a:path w="1866900" h="368300">
                <a:moveTo>
                  <a:pt x="0" y="0"/>
                </a:moveTo>
                <a:lnTo>
                  <a:pt x="1866900" y="368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44" name="Freeform 6944"/>
          <p:cNvSpPr/>
          <p:nvPr/>
        </p:nvSpPr>
        <p:spPr>
          <a:xfrm rot="-5400000">
            <a:off x="7237095" y="2045019"/>
            <a:ext cx="75723" cy="94773"/>
          </a:xfrm>
          <a:custGeom>
            <a:avLst/>
            <a:gdLst/>
            <a:ahLst/>
            <a:cxnLst/>
            <a:rect l="0" t="0" r="0" b="0"/>
            <a:pathLst>
              <a:path w="2019300" h="2527300">
                <a:moveTo>
                  <a:pt x="0" y="0"/>
                </a:moveTo>
                <a:lnTo>
                  <a:pt x="1816100" y="355600"/>
                </a:lnTo>
                <a:lnTo>
                  <a:pt x="2019300" y="2527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45" name="Freeform 6945"/>
          <p:cNvSpPr/>
          <p:nvPr/>
        </p:nvSpPr>
        <p:spPr>
          <a:xfrm rot="-5400000">
            <a:off x="7390447" y="2012633"/>
            <a:ext cx="6191" cy="70961"/>
          </a:xfrm>
          <a:custGeom>
            <a:avLst/>
            <a:gdLst/>
            <a:ahLst/>
            <a:cxnLst/>
            <a:rect l="0" t="0" r="0" b="0"/>
            <a:pathLst>
              <a:path w="165100" h="1892300">
                <a:moveTo>
                  <a:pt x="0" y="0"/>
                </a:moveTo>
                <a:lnTo>
                  <a:pt x="165100" y="1892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46" name="Freeform 6946"/>
          <p:cNvSpPr/>
          <p:nvPr/>
        </p:nvSpPr>
        <p:spPr>
          <a:xfrm rot="-5400000">
            <a:off x="7497127" y="2003108"/>
            <a:ext cx="6191" cy="70961"/>
          </a:xfrm>
          <a:custGeom>
            <a:avLst/>
            <a:gdLst/>
            <a:ahLst/>
            <a:cxnLst/>
            <a:rect l="0" t="0" r="0" b="0"/>
            <a:pathLst>
              <a:path w="165100" h="1892300">
                <a:moveTo>
                  <a:pt x="0" y="0"/>
                </a:moveTo>
                <a:lnTo>
                  <a:pt x="165100" y="1892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47" name="Freeform 6947"/>
          <p:cNvSpPr/>
          <p:nvPr/>
        </p:nvSpPr>
        <p:spPr>
          <a:xfrm rot="-5400000">
            <a:off x="7608570" y="1987392"/>
            <a:ext cx="7620" cy="81915"/>
          </a:xfrm>
          <a:custGeom>
            <a:avLst/>
            <a:gdLst/>
            <a:ahLst/>
            <a:cxnLst/>
            <a:rect l="0" t="0" r="0" b="0"/>
            <a:pathLst>
              <a:path w="203200" h="2184400">
                <a:moveTo>
                  <a:pt x="0" y="0"/>
                </a:moveTo>
                <a:lnTo>
                  <a:pt x="203200" y="21844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48" name="Freeform 6948"/>
          <p:cNvSpPr/>
          <p:nvPr/>
        </p:nvSpPr>
        <p:spPr>
          <a:xfrm rot="-5400000">
            <a:off x="6560820" y="3487104"/>
            <a:ext cx="55721" cy="28098"/>
          </a:xfrm>
          <a:custGeom>
            <a:avLst/>
            <a:gdLst/>
            <a:ahLst/>
            <a:cxnLst/>
            <a:rect l="0" t="0" r="0" b="0"/>
            <a:pathLst>
              <a:path w="1485900" h="749300">
                <a:moveTo>
                  <a:pt x="0" y="0"/>
                </a:moveTo>
                <a:lnTo>
                  <a:pt x="1485900" y="749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49" name="Freeform 6949"/>
          <p:cNvSpPr/>
          <p:nvPr/>
        </p:nvSpPr>
        <p:spPr>
          <a:xfrm rot="-5400000">
            <a:off x="6602969" y="3393520"/>
            <a:ext cx="63817" cy="31908"/>
          </a:xfrm>
          <a:custGeom>
            <a:avLst/>
            <a:gdLst/>
            <a:ahLst/>
            <a:cxnLst/>
            <a:rect l="0" t="0" r="0" b="0"/>
            <a:pathLst>
              <a:path w="1701800" h="850900">
                <a:moveTo>
                  <a:pt x="0" y="0"/>
                </a:moveTo>
                <a:lnTo>
                  <a:pt x="1701800" y="850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50" name="Freeform 6950"/>
          <p:cNvSpPr/>
          <p:nvPr/>
        </p:nvSpPr>
        <p:spPr>
          <a:xfrm rot="-5400000">
            <a:off x="6651070" y="3297794"/>
            <a:ext cx="63817" cy="31908"/>
          </a:xfrm>
          <a:custGeom>
            <a:avLst/>
            <a:gdLst/>
            <a:ahLst/>
            <a:cxnLst/>
            <a:rect l="0" t="0" r="0" b="0"/>
            <a:pathLst>
              <a:path w="1701800" h="850900">
                <a:moveTo>
                  <a:pt x="0" y="0"/>
                </a:moveTo>
                <a:lnTo>
                  <a:pt x="1701800" y="850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51" name="Freeform 6951"/>
          <p:cNvSpPr/>
          <p:nvPr/>
        </p:nvSpPr>
        <p:spPr>
          <a:xfrm rot="-5400000">
            <a:off x="6699171" y="3201592"/>
            <a:ext cx="63817" cy="31908"/>
          </a:xfrm>
          <a:custGeom>
            <a:avLst/>
            <a:gdLst/>
            <a:ahLst/>
            <a:cxnLst/>
            <a:rect l="0" t="0" r="0" b="0"/>
            <a:pathLst>
              <a:path w="1701800" h="850900">
                <a:moveTo>
                  <a:pt x="0" y="0"/>
                </a:moveTo>
                <a:lnTo>
                  <a:pt x="1701800" y="850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52" name="Freeform 6952"/>
          <p:cNvSpPr/>
          <p:nvPr/>
        </p:nvSpPr>
        <p:spPr>
          <a:xfrm rot="-5400000">
            <a:off x="6747272" y="3105865"/>
            <a:ext cx="63817" cy="31908"/>
          </a:xfrm>
          <a:custGeom>
            <a:avLst/>
            <a:gdLst/>
            <a:ahLst/>
            <a:cxnLst/>
            <a:rect l="0" t="0" r="0" b="0"/>
            <a:pathLst>
              <a:path w="1701800" h="850900">
                <a:moveTo>
                  <a:pt x="0" y="0"/>
                </a:moveTo>
                <a:lnTo>
                  <a:pt x="1701800" y="850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53" name="Freeform 6953"/>
          <p:cNvSpPr/>
          <p:nvPr/>
        </p:nvSpPr>
        <p:spPr>
          <a:xfrm rot="-5400000">
            <a:off x="6795374" y="3010139"/>
            <a:ext cx="63817" cy="31908"/>
          </a:xfrm>
          <a:custGeom>
            <a:avLst/>
            <a:gdLst/>
            <a:ahLst/>
            <a:cxnLst/>
            <a:rect l="0" t="0" r="0" b="0"/>
            <a:pathLst>
              <a:path w="1701800" h="850900">
                <a:moveTo>
                  <a:pt x="0" y="0"/>
                </a:moveTo>
                <a:lnTo>
                  <a:pt x="1701800" y="850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54" name="Freeform 6954"/>
          <p:cNvSpPr/>
          <p:nvPr/>
        </p:nvSpPr>
        <p:spPr>
          <a:xfrm rot="-5400000">
            <a:off x="6843475" y="2914413"/>
            <a:ext cx="63817" cy="31908"/>
          </a:xfrm>
          <a:custGeom>
            <a:avLst/>
            <a:gdLst/>
            <a:ahLst/>
            <a:cxnLst/>
            <a:rect l="0" t="0" r="0" b="0"/>
            <a:pathLst>
              <a:path w="1701800" h="850900">
                <a:moveTo>
                  <a:pt x="0" y="0"/>
                </a:moveTo>
                <a:lnTo>
                  <a:pt x="1701800" y="850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55" name="Freeform 6955"/>
          <p:cNvSpPr/>
          <p:nvPr/>
        </p:nvSpPr>
        <p:spPr>
          <a:xfrm rot="-5400000">
            <a:off x="6891576" y="2818687"/>
            <a:ext cx="63817" cy="31908"/>
          </a:xfrm>
          <a:custGeom>
            <a:avLst/>
            <a:gdLst/>
            <a:ahLst/>
            <a:cxnLst/>
            <a:rect l="0" t="0" r="0" b="0"/>
            <a:pathLst>
              <a:path w="1701800" h="850900">
                <a:moveTo>
                  <a:pt x="0" y="0"/>
                </a:moveTo>
                <a:lnTo>
                  <a:pt x="1701800" y="850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56" name="Freeform 6956"/>
          <p:cNvSpPr/>
          <p:nvPr/>
        </p:nvSpPr>
        <p:spPr>
          <a:xfrm rot="-5400000">
            <a:off x="6939677" y="2722960"/>
            <a:ext cx="63817" cy="31908"/>
          </a:xfrm>
          <a:custGeom>
            <a:avLst/>
            <a:gdLst/>
            <a:ahLst/>
            <a:cxnLst/>
            <a:rect l="0" t="0" r="0" b="0"/>
            <a:pathLst>
              <a:path w="1701800" h="850900">
                <a:moveTo>
                  <a:pt x="0" y="0"/>
                </a:moveTo>
                <a:lnTo>
                  <a:pt x="1701800" y="850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57" name="Freeform 6957"/>
          <p:cNvSpPr/>
          <p:nvPr/>
        </p:nvSpPr>
        <p:spPr>
          <a:xfrm rot="-5400000">
            <a:off x="6962538" y="2592944"/>
            <a:ext cx="123348" cy="40957"/>
          </a:xfrm>
          <a:custGeom>
            <a:avLst/>
            <a:gdLst/>
            <a:ahLst/>
            <a:cxnLst/>
            <a:rect l="0" t="0" r="0" b="0"/>
            <a:pathLst>
              <a:path w="3289300" h="1092200">
                <a:moveTo>
                  <a:pt x="0" y="0"/>
                </a:moveTo>
                <a:lnTo>
                  <a:pt x="1485900" y="736600"/>
                </a:lnTo>
                <a:lnTo>
                  <a:pt x="3289300" y="1092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58" name="Freeform 6958"/>
          <p:cNvSpPr/>
          <p:nvPr/>
        </p:nvSpPr>
        <p:spPr>
          <a:xfrm rot="-5400000">
            <a:off x="7023021" y="2474834"/>
            <a:ext cx="70485" cy="13811"/>
          </a:xfrm>
          <a:custGeom>
            <a:avLst/>
            <a:gdLst/>
            <a:ahLst/>
            <a:cxnLst/>
            <a:rect l="0" t="0" r="0" b="0"/>
            <a:pathLst>
              <a:path w="1879600" h="368300">
                <a:moveTo>
                  <a:pt x="0" y="0"/>
                </a:moveTo>
                <a:lnTo>
                  <a:pt x="1879600" y="368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59" name="Freeform 6959"/>
          <p:cNvSpPr/>
          <p:nvPr/>
        </p:nvSpPr>
        <p:spPr>
          <a:xfrm rot="-5400000">
            <a:off x="7043500" y="2369583"/>
            <a:ext cx="70485" cy="13811"/>
          </a:xfrm>
          <a:custGeom>
            <a:avLst/>
            <a:gdLst/>
            <a:ahLst/>
            <a:cxnLst/>
            <a:rect l="0" t="0" r="0" b="0"/>
            <a:pathLst>
              <a:path w="1879600" h="368300">
                <a:moveTo>
                  <a:pt x="0" y="0"/>
                </a:moveTo>
                <a:lnTo>
                  <a:pt x="1879600" y="368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60" name="Freeform 6960"/>
          <p:cNvSpPr/>
          <p:nvPr/>
        </p:nvSpPr>
        <p:spPr>
          <a:xfrm rot="-5400000">
            <a:off x="7063979" y="2264808"/>
            <a:ext cx="70008" cy="13335"/>
          </a:xfrm>
          <a:custGeom>
            <a:avLst/>
            <a:gdLst/>
            <a:ahLst/>
            <a:cxnLst/>
            <a:rect l="0" t="0" r="0" b="0"/>
            <a:pathLst>
              <a:path w="1866900" h="355600">
                <a:moveTo>
                  <a:pt x="0" y="0"/>
                </a:moveTo>
                <a:lnTo>
                  <a:pt x="18669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61" name="Freeform 6961"/>
          <p:cNvSpPr/>
          <p:nvPr/>
        </p:nvSpPr>
        <p:spPr>
          <a:xfrm rot="-5400000">
            <a:off x="7084458" y="2159556"/>
            <a:ext cx="70008" cy="13335"/>
          </a:xfrm>
          <a:custGeom>
            <a:avLst/>
            <a:gdLst/>
            <a:ahLst/>
            <a:cxnLst/>
            <a:rect l="0" t="0" r="0" b="0"/>
            <a:pathLst>
              <a:path w="1866900" h="355600">
                <a:moveTo>
                  <a:pt x="0" y="0"/>
                </a:moveTo>
                <a:lnTo>
                  <a:pt x="18669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62" name="Freeform 6962"/>
          <p:cNvSpPr/>
          <p:nvPr/>
        </p:nvSpPr>
        <p:spPr>
          <a:xfrm rot="-5400000">
            <a:off x="7104936" y="2054305"/>
            <a:ext cx="70008" cy="13335"/>
          </a:xfrm>
          <a:custGeom>
            <a:avLst/>
            <a:gdLst/>
            <a:ahLst/>
            <a:cxnLst/>
            <a:rect l="0" t="0" r="0" b="0"/>
            <a:pathLst>
              <a:path w="1866900" h="355600">
                <a:moveTo>
                  <a:pt x="0" y="0"/>
                </a:moveTo>
                <a:lnTo>
                  <a:pt x="18669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63" name="Freeform 6963"/>
          <p:cNvSpPr/>
          <p:nvPr/>
        </p:nvSpPr>
        <p:spPr>
          <a:xfrm rot="-5400000">
            <a:off x="7151132" y="1920955"/>
            <a:ext cx="72390" cy="67151"/>
          </a:xfrm>
          <a:custGeom>
            <a:avLst/>
            <a:gdLst/>
            <a:ahLst/>
            <a:cxnLst/>
            <a:rect l="0" t="0" r="0" b="0"/>
            <a:pathLst>
              <a:path w="1930400" h="1790700">
                <a:moveTo>
                  <a:pt x="0" y="0"/>
                </a:moveTo>
                <a:lnTo>
                  <a:pt x="1790700" y="342900"/>
                </a:lnTo>
                <a:lnTo>
                  <a:pt x="1930400" y="1790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64" name="Freeform 6964"/>
          <p:cNvSpPr/>
          <p:nvPr/>
        </p:nvSpPr>
        <p:spPr>
          <a:xfrm rot="-5400000">
            <a:off x="7289006" y="1876426"/>
            <a:ext cx="6191" cy="70961"/>
          </a:xfrm>
          <a:custGeom>
            <a:avLst/>
            <a:gdLst/>
            <a:ahLst/>
            <a:cxnLst/>
            <a:rect l="0" t="0" r="0" b="0"/>
            <a:pathLst>
              <a:path w="165100" h="1892300">
                <a:moveTo>
                  <a:pt x="0" y="0"/>
                </a:moveTo>
                <a:lnTo>
                  <a:pt x="165100" y="1892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65" name="Freeform 6965"/>
          <p:cNvSpPr/>
          <p:nvPr/>
        </p:nvSpPr>
        <p:spPr>
          <a:xfrm rot="-5400000">
            <a:off x="7395448" y="1866663"/>
            <a:ext cx="6667" cy="70961"/>
          </a:xfrm>
          <a:custGeom>
            <a:avLst/>
            <a:gdLst/>
            <a:ahLst/>
            <a:cxnLst/>
            <a:rect l="0" t="0" r="0" b="0"/>
            <a:pathLst>
              <a:path w="177800" h="1892300">
                <a:moveTo>
                  <a:pt x="0" y="0"/>
                </a:moveTo>
                <a:lnTo>
                  <a:pt x="177800" y="1892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66" name="Freeform 6966"/>
          <p:cNvSpPr/>
          <p:nvPr/>
        </p:nvSpPr>
        <p:spPr>
          <a:xfrm rot="-5400000">
            <a:off x="7494746" y="1865948"/>
            <a:ext cx="4762" cy="54292"/>
          </a:xfrm>
          <a:custGeom>
            <a:avLst/>
            <a:gdLst/>
            <a:ahLst/>
            <a:cxnLst/>
            <a:rect l="0" t="0" r="0" b="0"/>
            <a:pathLst>
              <a:path w="127000" h="1447800">
                <a:moveTo>
                  <a:pt x="0" y="0"/>
                </a:moveTo>
                <a:lnTo>
                  <a:pt x="127000" y="1447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67" name="Freeform 6967"/>
          <p:cNvSpPr/>
          <p:nvPr/>
        </p:nvSpPr>
        <p:spPr>
          <a:xfrm rot="-5400000">
            <a:off x="6583442" y="3117772"/>
            <a:ext cx="33337" cy="16668"/>
          </a:xfrm>
          <a:custGeom>
            <a:avLst/>
            <a:gdLst/>
            <a:ahLst/>
            <a:cxnLst/>
            <a:rect l="0" t="0" r="0" b="0"/>
            <a:pathLst>
              <a:path w="889000" h="444500">
                <a:moveTo>
                  <a:pt x="0" y="0"/>
                </a:moveTo>
                <a:lnTo>
                  <a:pt x="889000" y="444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68" name="Freeform 6968"/>
          <p:cNvSpPr/>
          <p:nvPr/>
        </p:nvSpPr>
        <p:spPr>
          <a:xfrm rot="-5400000">
            <a:off x="6608684" y="3029665"/>
            <a:ext cx="63817" cy="31908"/>
          </a:xfrm>
          <a:custGeom>
            <a:avLst/>
            <a:gdLst/>
            <a:ahLst/>
            <a:cxnLst/>
            <a:rect l="0" t="0" r="0" b="0"/>
            <a:pathLst>
              <a:path w="1701800" h="850900">
                <a:moveTo>
                  <a:pt x="0" y="0"/>
                </a:moveTo>
                <a:lnTo>
                  <a:pt x="1701800" y="850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69" name="Freeform 6969"/>
          <p:cNvSpPr/>
          <p:nvPr/>
        </p:nvSpPr>
        <p:spPr>
          <a:xfrm rot="-5400000">
            <a:off x="6656785" y="2933939"/>
            <a:ext cx="63817" cy="31908"/>
          </a:xfrm>
          <a:custGeom>
            <a:avLst/>
            <a:gdLst/>
            <a:ahLst/>
            <a:cxnLst/>
            <a:rect l="0" t="0" r="0" b="0"/>
            <a:pathLst>
              <a:path w="1701800" h="850900">
                <a:moveTo>
                  <a:pt x="0" y="0"/>
                </a:moveTo>
                <a:lnTo>
                  <a:pt x="1701800" y="850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70" name="Freeform 6970"/>
          <p:cNvSpPr/>
          <p:nvPr/>
        </p:nvSpPr>
        <p:spPr>
          <a:xfrm rot="-5400000">
            <a:off x="6704886" y="2838213"/>
            <a:ext cx="63817" cy="31908"/>
          </a:xfrm>
          <a:custGeom>
            <a:avLst/>
            <a:gdLst/>
            <a:ahLst/>
            <a:cxnLst/>
            <a:rect l="0" t="0" r="0" b="0"/>
            <a:pathLst>
              <a:path w="1701800" h="850900">
                <a:moveTo>
                  <a:pt x="0" y="0"/>
                </a:moveTo>
                <a:lnTo>
                  <a:pt x="1701800" y="850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71" name="Freeform 6971"/>
          <p:cNvSpPr/>
          <p:nvPr/>
        </p:nvSpPr>
        <p:spPr>
          <a:xfrm rot="-5400000">
            <a:off x="6752987" y="2742010"/>
            <a:ext cx="63817" cy="31908"/>
          </a:xfrm>
          <a:custGeom>
            <a:avLst/>
            <a:gdLst/>
            <a:ahLst/>
            <a:cxnLst/>
            <a:rect l="0" t="0" r="0" b="0"/>
            <a:pathLst>
              <a:path w="1701800" h="850900">
                <a:moveTo>
                  <a:pt x="0" y="0"/>
                </a:moveTo>
                <a:lnTo>
                  <a:pt x="1701800" y="850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72" name="Freeform 6972"/>
          <p:cNvSpPr/>
          <p:nvPr/>
        </p:nvSpPr>
        <p:spPr>
          <a:xfrm rot="-5400000">
            <a:off x="6801089" y="2646284"/>
            <a:ext cx="63817" cy="31908"/>
          </a:xfrm>
          <a:custGeom>
            <a:avLst/>
            <a:gdLst/>
            <a:ahLst/>
            <a:cxnLst/>
            <a:rect l="0" t="0" r="0" b="0"/>
            <a:pathLst>
              <a:path w="1701800" h="850900">
                <a:moveTo>
                  <a:pt x="0" y="0"/>
                </a:moveTo>
                <a:lnTo>
                  <a:pt x="1701800" y="850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73" name="Freeform 6973"/>
          <p:cNvSpPr/>
          <p:nvPr/>
        </p:nvSpPr>
        <p:spPr>
          <a:xfrm rot="-5400000">
            <a:off x="6849190" y="2550558"/>
            <a:ext cx="63817" cy="31908"/>
          </a:xfrm>
          <a:custGeom>
            <a:avLst/>
            <a:gdLst/>
            <a:ahLst/>
            <a:cxnLst/>
            <a:rect l="0" t="0" r="0" b="0"/>
            <a:pathLst>
              <a:path w="1701800" h="850900">
                <a:moveTo>
                  <a:pt x="0" y="0"/>
                </a:moveTo>
                <a:lnTo>
                  <a:pt x="1701800" y="850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74" name="Freeform 6974"/>
          <p:cNvSpPr/>
          <p:nvPr/>
        </p:nvSpPr>
        <p:spPr>
          <a:xfrm rot="-5400000">
            <a:off x="6897291" y="2454832"/>
            <a:ext cx="63817" cy="31908"/>
          </a:xfrm>
          <a:custGeom>
            <a:avLst/>
            <a:gdLst/>
            <a:ahLst/>
            <a:cxnLst/>
            <a:rect l="0" t="0" r="0" b="0"/>
            <a:pathLst>
              <a:path w="1701800" h="850900">
                <a:moveTo>
                  <a:pt x="0" y="0"/>
                </a:moveTo>
                <a:lnTo>
                  <a:pt x="1701800" y="850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75" name="Freeform 6975"/>
          <p:cNvSpPr/>
          <p:nvPr/>
        </p:nvSpPr>
        <p:spPr>
          <a:xfrm rot="-5400000">
            <a:off x="6926342" y="2341960"/>
            <a:ext cx="100012" cy="30003"/>
          </a:xfrm>
          <a:custGeom>
            <a:avLst/>
            <a:gdLst/>
            <a:ahLst/>
            <a:cxnLst/>
            <a:rect l="0" t="0" r="0" b="0"/>
            <a:pathLst>
              <a:path w="2667000" h="800100">
                <a:moveTo>
                  <a:pt x="0" y="0"/>
                </a:moveTo>
                <a:lnTo>
                  <a:pt x="889000" y="457200"/>
                </a:lnTo>
                <a:lnTo>
                  <a:pt x="2667000" y="800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76" name="Freeform 6976"/>
          <p:cNvSpPr/>
          <p:nvPr/>
        </p:nvSpPr>
        <p:spPr>
          <a:xfrm rot="-5400000">
            <a:off x="6969681" y="2230041"/>
            <a:ext cx="70485" cy="13811"/>
          </a:xfrm>
          <a:custGeom>
            <a:avLst/>
            <a:gdLst/>
            <a:ahLst/>
            <a:cxnLst/>
            <a:rect l="0" t="0" r="0" b="0"/>
            <a:pathLst>
              <a:path w="1879600" h="368300">
                <a:moveTo>
                  <a:pt x="0" y="0"/>
                </a:moveTo>
                <a:lnTo>
                  <a:pt x="1879600" y="368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77" name="Freeform 6977"/>
          <p:cNvSpPr/>
          <p:nvPr/>
        </p:nvSpPr>
        <p:spPr>
          <a:xfrm rot="-5400000">
            <a:off x="6989922" y="2125028"/>
            <a:ext cx="70485" cy="13335"/>
          </a:xfrm>
          <a:custGeom>
            <a:avLst/>
            <a:gdLst/>
            <a:ahLst/>
            <a:cxnLst/>
            <a:rect l="0" t="0" r="0" b="0"/>
            <a:pathLst>
              <a:path w="1879600" h="355600">
                <a:moveTo>
                  <a:pt x="0" y="0"/>
                </a:moveTo>
                <a:lnTo>
                  <a:pt x="18796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78" name="Freeform 6978"/>
          <p:cNvSpPr/>
          <p:nvPr/>
        </p:nvSpPr>
        <p:spPr>
          <a:xfrm rot="-5400000">
            <a:off x="7010400" y="2019777"/>
            <a:ext cx="70485" cy="13335"/>
          </a:xfrm>
          <a:custGeom>
            <a:avLst/>
            <a:gdLst/>
            <a:ahLst/>
            <a:cxnLst/>
            <a:rect l="0" t="0" r="0" b="0"/>
            <a:pathLst>
              <a:path w="1879600" h="355600">
                <a:moveTo>
                  <a:pt x="0" y="0"/>
                </a:moveTo>
                <a:lnTo>
                  <a:pt x="18796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79" name="Freeform 6979"/>
          <p:cNvSpPr/>
          <p:nvPr/>
        </p:nvSpPr>
        <p:spPr>
          <a:xfrm rot="-5400000">
            <a:off x="7031118" y="1914764"/>
            <a:ext cx="70008" cy="13335"/>
          </a:xfrm>
          <a:custGeom>
            <a:avLst/>
            <a:gdLst/>
            <a:ahLst/>
            <a:cxnLst/>
            <a:rect l="0" t="0" r="0" b="0"/>
            <a:pathLst>
              <a:path w="1866900" h="355600">
                <a:moveTo>
                  <a:pt x="0" y="0"/>
                </a:moveTo>
                <a:lnTo>
                  <a:pt x="18669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80" name="Freeform 6980"/>
          <p:cNvSpPr/>
          <p:nvPr/>
        </p:nvSpPr>
        <p:spPr>
          <a:xfrm rot="-5400000">
            <a:off x="7088981" y="1767841"/>
            <a:ext cx="73818" cy="92868"/>
          </a:xfrm>
          <a:custGeom>
            <a:avLst/>
            <a:gdLst/>
            <a:ahLst/>
            <a:cxnLst/>
            <a:rect l="0" t="0" r="0" b="0"/>
            <a:pathLst>
              <a:path w="1968500" h="2476500">
                <a:moveTo>
                  <a:pt x="0" y="0"/>
                </a:moveTo>
                <a:lnTo>
                  <a:pt x="1778000" y="342900"/>
                </a:lnTo>
                <a:lnTo>
                  <a:pt x="1968500" y="2476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81" name="Freeform 6981"/>
          <p:cNvSpPr/>
          <p:nvPr/>
        </p:nvSpPr>
        <p:spPr>
          <a:xfrm rot="-5400000">
            <a:off x="7240429" y="1735456"/>
            <a:ext cx="6191" cy="70961"/>
          </a:xfrm>
          <a:custGeom>
            <a:avLst/>
            <a:gdLst/>
            <a:ahLst/>
            <a:cxnLst/>
            <a:rect l="0" t="0" r="0" b="0"/>
            <a:pathLst>
              <a:path w="165100" h="1892300">
                <a:moveTo>
                  <a:pt x="0" y="0"/>
                </a:moveTo>
                <a:lnTo>
                  <a:pt x="165100" y="1892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82" name="Freeform 6982"/>
          <p:cNvSpPr/>
          <p:nvPr/>
        </p:nvSpPr>
        <p:spPr>
          <a:xfrm rot="-5400000">
            <a:off x="7350918" y="1720692"/>
            <a:ext cx="7620" cy="80010"/>
          </a:xfrm>
          <a:custGeom>
            <a:avLst/>
            <a:gdLst/>
            <a:ahLst/>
            <a:cxnLst/>
            <a:rect l="0" t="0" r="0" b="0"/>
            <a:pathLst>
              <a:path w="203200" h="2133600">
                <a:moveTo>
                  <a:pt x="0" y="0"/>
                </a:moveTo>
                <a:lnTo>
                  <a:pt x="203200" y="2133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83" name="Freeform 6983"/>
          <p:cNvSpPr/>
          <p:nvPr/>
        </p:nvSpPr>
        <p:spPr>
          <a:xfrm rot="-5400000">
            <a:off x="6593682" y="2712721"/>
            <a:ext cx="59531" cy="30003"/>
          </a:xfrm>
          <a:custGeom>
            <a:avLst/>
            <a:gdLst/>
            <a:ahLst/>
            <a:cxnLst/>
            <a:rect l="0" t="0" r="0" b="0"/>
            <a:pathLst>
              <a:path w="1587500" h="800100">
                <a:moveTo>
                  <a:pt x="0" y="0"/>
                </a:moveTo>
                <a:lnTo>
                  <a:pt x="1587500" y="800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84" name="Freeform 6984"/>
          <p:cNvSpPr/>
          <p:nvPr/>
        </p:nvSpPr>
        <p:spPr>
          <a:xfrm rot="-5400000">
            <a:off x="6638687" y="2618185"/>
            <a:ext cx="63817" cy="31908"/>
          </a:xfrm>
          <a:custGeom>
            <a:avLst/>
            <a:gdLst/>
            <a:ahLst/>
            <a:cxnLst/>
            <a:rect l="0" t="0" r="0" b="0"/>
            <a:pathLst>
              <a:path w="1701800" h="850900">
                <a:moveTo>
                  <a:pt x="0" y="0"/>
                </a:moveTo>
                <a:lnTo>
                  <a:pt x="1701800" y="850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85" name="Freeform 6985"/>
          <p:cNvSpPr/>
          <p:nvPr/>
        </p:nvSpPr>
        <p:spPr>
          <a:xfrm rot="-5400000">
            <a:off x="6686789" y="2522459"/>
            <a:ext cx="63817" cy="31908"/>
          </a:xfrm>
          <a:custGeom>
            <a:avLst/>
            <a:gdLst/>
            <a:ahLst/>
            <a:cxnLst/>
            <a:rect l="0" t="0" r="0" b="0"/>
            <a:pathLst>
              <a:path w="1701800" h="850900">
                <a:moveTo>
                  <a:pt x="0" y="0"/>
                </a:moveTo>
                <a:lnTo>
                  <a:pt x="1701800" y="850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86" name="Freeform 6986"/>
          <p:cNvSpPr/>
          <p:nvPr/>
        </p:nvSpPr>
        <p:spPr>
          <a:xfrm rot="-5400000">
            <a:off x="6734890" y="2426733"/>
            <a:ext cx="63817" cy="31908"/>
          </a:xfrm>
          <a:custGeom>
            <a:avLst/>
            <a:gdLst/>
            <a:ahLst/>
            <a:cxnLst/>
            <a:rect l="0" t="0" r="0" b="0"/>
            <a:pathLst>
              <a:path w="1701800" h="850900">
                <a:moveTo>
                  <a:pt x="0" y="0"/>
                </a:moveTo>
                <a:lnTo>
                  <a:pt x="1701800" y="850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87" name="Freeform 6987"/>
          <p:cNvSpPr/>
          <p:nvPr/>
        </p:nvSpPr>
        <p:spPr>
          <a:xfrm rot="-5400000">
            <a:off x="6782991" y="2331007"/>
            <a:ext cx="63817" cy="31908"/>
          </a:xfrm>
          <a:custGeom>
            <a:avLst/>
            <a:gdLst/>
            <a:ahLst/>
            <a:cxnLst/>
            <a:rect l="0" t="0" r="0" b="0"/>
            <a:pathLst>
              <a:path w="1701800" h="850900">
                <a:moveTo>
                  <a:pt x="0" y="0"/>
                </a:moveTo>
                <a:lnTo>
                  <a:pt x="1701800" y="850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88" name="Freeform 6988"/>
          <p:cNvSpPr/>
          <p:nvPr/>
        </p:nvSpPr>
        <p:spPr>
          <a:xfrm rot="-5400000">
            <a:off x="6831092" y="2235280"/>
            <a:ext cx="63817" cy="31908"/>
          </a:xfrm>
          <a:custGeom>
            <a:avLst/>
            <a:gdLst/>
            <a:ahLst/>
            <a:cxnLst/>
            <a:rect l="0" t="0" r="0" b="0"/>
            <a:pathLst>
              <a:path w="1701800" h="850900">
                <a:moveTo>
                  <a:pt x="0" y="0"/>
                </a:moveTo>
                <a:lnTo>
                  <a:pt x="1701800" y="850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89" name="Freeform 6989"/>
          <p:cNvSpPr/>
          <p:nvPr/>
        </p:nvSpPr>
        <p:spPr>
          <a:xfrm rot="-5400000">
            <a:off x="6853000" y="2102883"/>
            <a:ext cx="126682" cy="42386"/>
          </a:xfrm>
          <a:custGeom>
            <a:avLst/>
            <a:gdLst/>
            <a:ahLst/>
            <a:cxnLst/>
            <a:rect l="0" t="0" r="0" b="0"/>
            <a:pathLst>
              <a:path w="3378200" h="1130300">
                <a:moveTo>
                  <a:pt x="0" y="0"/>
                </a:moveTo>
                <a:lnTo>
                  <a:pt x="1600200" y="800100"/>
                </a:lnTo>
                <a:lnTo>
                  <a:pt x="3378200" y="1130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90" name="Freeform 6990"/>
          <p:cNvSpPr/>
          <p:nvPr/>
        </p:nvSpPr>
        <p:spPr>
          <a:xfrm rot="-5400000">
            <a:off x="6915865" y="1983820"/>
            <a:ext cx="70008" cy="13335"/>
          </a:xfrm>
          <a:custGeom>
            <a:avLst/>
            <a:gdLst/>
            <a:ahLst/>
            <a:cxnLst/>
            <a:rect l="0" t="0" r="0" b="0"/>
            <a:pathLst>
              <a:path w="1866900" h="355600">
                <a:moveTo>
                  <a:pt x="0" y="0"/>
                </a:moveTo>
                <a:lnTo>
                  <a:pt x="18669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91" name="Freeform 6991"/>
          <p:cNvSpPr/>
          <p:nvPr/>
        </p:nvSpPr>
        <p:spPr>
          <a:xfrm rot="-5400000">
            <a:off x="6935391" y="1878569"/>
            <a:ext cx="70008" cy="13335"/>
          </a:xfrm>
          <a:custGeom>
            <a:avLst/>
            <a:gdLst/>
            <a:ahLst/>
            <a:cxnLst/>
            <a:rect l="0" t="0" r="0" b="0"/>
            <a:pathLst>
              <a:path w="1866900" h="355600">
                <a:moveTo>
                  <a:pt x="0" y="0"/>
                </a:moveTo>
                <a:lnTo>
                  <a:pt x="1866900" y="355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92" name="Freeform 6992"/>
          <p:cNvSpPr/>
          <p:nvPr/>
        </p:nvSpPr>
        <p:spPr>
          <a:xfrm rot="-5400000">
            <a:off x="6954917" y="1773318"/>
            <a:ext cx="70485" cy="12858"/>
          </a:xfrm>
          <a:custGeom>
            <a:avLst/>
            <a:gdLst/>
            <a:ahLst/>
            <a:cxnLst/>
            <a:rect l="0" t="0" r="0" b="0"/>
            <a:pathLst>
              <a:path w="1879600" h="342900">
                <a:moveTo>
                  <a:pt x="0" y="0"/>
                </a:moveTo>
                <a:lnTo>
                  <a:pt x="1879600" y="342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93" name="Freeform 6993"/>
          <p:cNvSpPr/>
          <p:nvPr/>
        </p:nvSpPr>
        <p:spPr>
          <a:xfrm rot="-5400000">
            <a:off x="7000637" y="1640920"/>
            <a:ext cx="71437" cy="66198"/>
          </a:xfrm>
          <a:custGeom>
            <a:avLst/>
            <a:gdLst/>
            <a:ahLst/>
            <a:cxnLst/>
            <a:rect l="0" t="0" r="0" b="0"/>
            <a:pathLst>
              <a:path w="1905000" h="1765300">
                <a:moveTo>
                  <a:pt x="0" y="0"/>
                </a:moveTo>
                <a:lnTo>
                  <a:pt x="1790700" y="330200"/>
                </a:lnTo>
                <a:lnTo>
                  <a:pt x="1905000" y="176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94" name="Freeform 6994"/>
          <p:cNvSpPr/>
          <p:nvPr/>
        </p:nvSpPr>
        <p:spPr>
          <a:xfrm rot="-5400000">
            <a:off x="7138273" y="1597105"/>
            <a:ext cx="5238" cy="71437"/>
          </a:xfrm>
          <a:custGeom>
            <a:avLst/>
            <a:gdLst/>
            <a:ahLst/>
            <a:cxnLst/>
            <a:rect l="0" t="0" r="0" b="0"/>
            <a:pathLst>
              <a:path w="139700" h="1905000">
                <a:moveTo>
                  <a:pt x="0" y="0"/>
                </a:moveTo>
                <a:lnTo>
                  <a:pt x="139700" y="1905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95" name="Freeform 6995"/>
          <p:cNvSpPr/>
          <p:nvPr/>
        </p:nvSpPr>
        <p:spPr>
          <a:xfrm rot="-5400000">
            <a:off x="7236619" y="1598296"/>
            <a:ext cx="4286" cy="53816"/>
          </a:xfrm>
          <a:custGeom>
            <a:avLst/>
            <a:gdLst/>
            <a:ahLst/>
            <a:cxnLst/>
            <a:rect l="0" t="0" r="0" b="0"/>
            <a:pathLst>
              <a:path w="114300" h="1435100">
                <a:moveTo>
                  <a:pt x="0" y="0"/>
                </a:moveTo>
                <a:lnTo>
                  <a:pt x="114300" y="1435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96" name="Freeform 6996"/>
          <p:cNvSpPr/>
          <p:nvPr/>
        </p:nvSpPr>
        <p:spPr>
          <a:xfrm rot="-5400000">
            <a:off x="6616304" y="2343389"/>
            <a:ext cx="37147" cy="18573"/>
          </a:xfrm>
          <a:custGeom>
            <a:avLst/>
            <a:gdLst/>
            <a:ahLst/>
            <a:cxnLst/>
            <a:rect l="0" t="0" r="0" b="0"/>
            <a:pathLst>
              <a:path w="990600" h="495300">
                <a:moveTo>
                  <a:pt x="0" y="0"/>
                </a:moveTo>
                <a:lnTo>
                  <a:pt x="990600" y="495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97" name="Freeform 6997"/>
          <p:cNvSpPr/>
          <p:nvPr/>
        </p:nvSpPr>
        <p:spPr>
          <a:xfrm rot="-5400000">
            <a:off x="6644402" y="2254330"/>
            <a:ext cx="63817" cy="31908"/>
          </a:xfrm>
          <a:custGeom>
            <a:avLst/>
            <a:gdLst/>
            <a:ahLst/>
            <a:cxnLst/>
            <a:rect l="0" t="0" r="0" b="0"/>
            <a:pathLst>
              <a:path w="1701800" h="850900">
                <a:moveTo>
                  <a:pt x="0" y="0"/>
                </a:moveTo>
                <a:lnTo>
                  <a:pt x="1701800" y="850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98" name="Freeform 6998"/>
          <p:cNvSpPr/>
          <p:nvPr/>
        </p:nvSpPr>
        <p:spPr>
          <a:xfrm rot="-5400000">
            <a:off x="6692504" y="2158604"/>
            <a:ext cx="63817" cy="31908"/>
          </a:xfrm>
          <a:custGeom>
            <a:avLst/>
            <a:gdLst/>
            <a:ahLst/>
            <a:cxnLst/>
            <a:rect l="0" t="0" r="0" b="0"/>
            <a:pathLst>
              <a:path w="1701800" h="850900">
                <a:moveTo>
                  <a:pt x="0" y="0"/>
                </a:moveTo>
                <a:lnTo>
                  <a:pt x="1701800" y="850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99" name="Freeform 6999"/>
          <p:cNvSpPr/>
          <p:nvPr/>
        </p:nvSpPr>
        <p:spPr>
          <a:xfrm rot="-5400000">
            <a:off x="6740605" y="2062878"/>
            <a:ext cx="63817" cy="31908"/>
          </a:xfrm>
          <a:custGeom>
            <a:avLst/>
            <a:gdLst/>
            <a:ahLst/>
            <a:cxnLst/>
            <a:rect l="0" t="0" r="0" b="0"/>
            <a:pathLst>
              <a:path w="1701800" h="850900">
                <a:moveTo>
                  <a:pt x="0" y="0"/>
                </a:moveTo>
                <a:lnTo>
                  <a:pt x="1701800" y="850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00" name="Freeform 7000"/>
          <p:cNvSpPr/>
          <p:nvPr/>
        </p:nvSpPr>
        <p:spPr>
          <a:xfrm rot="-5400000">
            <a:off x="6788706" y="1967152"/>
            <a:ext cx="63817" cy="31908"/>
          </a:xfrm>
          <a:custGeom>
            <a:avLst/>
            <a:gdLst/>
            <a:ahLst/>
            <a:cxnLst/>
            <a:rect l="0" t="0" r="0" b="0"/>
            <a:pathLst>
              <a:path w="1701800" h="850900">
                <a:moveTo>
                  <a:pt x="0" y="0"/>
                </a:moveTo>
                <a:lnTo>
                  <a:pt x="1701800" y="8509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01" name="Freeform 7001"/>
          <p:cNvSpPr/>
          <p:nvPr/>
        </p:nvSpPr>
        <p:spPr>
          <a:xfrm rot="-5400000">
            <a:off x="6817281" y="1852375"/>
            <a:ext cx="102393" cy="31432"/>
          </a:xfrm>
          <a:custGeom>
            <a:avLst/>
            <a:gdLst/>
            <a:ahLst/>
            <a:cxnLst/>
            <a:rect l="0" t="0" r="0" b="0"/>
            <a:pathLst>
              <a:path w="2730500" h="838200">
                <a:moveTo>
                  <a:pt x="0" y="0"/>
                </a:moveTo>
                <a:lnTo>
                  <a:pt x="1003300" y="495300"/>
                </a:lnTo>
                <a:lnTo>
                  <a:pt x="2730500" y="838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02" name="Freeform 7002"/>
          <p:cNvSpPr/>
          <p:nvPr/>
        </p:nvSpPr>
        <p:spPr>
          <a:xfrm rot="-5400000">
            <a:off x="6862763" y="1740218"/>
            <a:ext cx="70008" cy="13811"/>
          </a:xfrm>
          <a:custGeom>
            <a:avLst/>
            <a:gdLst/>
            <a:ahLst/>
            <a:cxnLst/>
            <a:rect l="0" t="0" r="0" b="0"/>
            <a:pathLst>
              <a:path w="1866900" h="368300">
                <a:moveTo>
                  <a:pt x="0" y="0"/>
                </a:moveTo>
                <a:lnTo>
                  <a:pt x="1866900" y="368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03" name="Freeform 7003"/>
          <p:cNvSpPr/>
          <p:nvPr/>
        </p:nvSpPr>
        <p:spPr>
          <a:xfrm rot="-5400000">
            <a:off x="6883242" y="1634967"/>
            <a:ext cx="70008" cy="13811"/>
          </a:xfrm>
          <a:custGeom>
            <a:avLst/>
            <a:gdLst/>
            <a:ahLst/>
            <a:cxnLst/>
            <a:rect l="0" t="0" r="0" b="0"/>
            <a:pathLst>
              <a:path w="1866900" h="368300">
                <a:moveTo>
                  <a:pt x="0" y="0"/>
                </a:moveTo>
                <a:lnTo>
                  <a:pt x="1866900" y="368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04" name="Freeform 7004"/>
          <p:cNvSpPr/>
          <p:nvPr/>
        </p:nvSpPr>
        <p:spPr>
          <a:xfrm rot="-5400000">
            <a:off x="6941344" y="1490187"/>
            <a:ext cx="71913" cy="90963"/>
          </a:xfrm>
          <a:custGeom>
            <a:avLst/>
            <a:gdLst/>
            <a:ahLst/>
            <a:cxnLst/>
            <a:rect l="0" t="0" r="0" b="0"/>
            <a:pathLst>
              <a:path w="1917700" h="2425700">
                <a:moveTo>
                  <a:pt x="0" y="0"/>
                </a:moveTo>
                <a:lnTo>
                  <a:pt x="1727200" y="330200"/>
                </a:lnTo>
                <a:lnTo>
                  <a:pt x="1917700" y="24257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05" name="Freeform 7005"/>
          <p:cNvSpPr/>
          <p:nvPr/>
        </p:nvSpPr>
        <p:spPr>
          <a:xfrm rot="-5400000">
            <a:off x="7094220" y="1453992"/>
            <a:ext cx="7143" cy="78581"/>
          </a:xfrm>
          <a:custGeom>
            <a:avLst/>
            <a:gdLst/>
            <a:ahLst/>
            <a:cxnLst/>
            <a:rect l="0" t="0" r="0" b="0"/>
            <a:pathLst>
              <a:path w="190500" h="2095500">
                <a:moveTo>
                  <a:pt x="0" y="0"/>
                </a:moveTo>
                <a:lnTo>
                  <a:pt x="190500" y="20955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06" name="Freeform 7006"/>
          <p:cNvSpPr/>
          <p:nvPr/>
        </p:nvSpPr>
        <p:spPr>
          <a:xfrm rot="-5400000">
            <a:off x="6627019" y="1939291"/>
            <a:ext cx="61912" cy="31432"/>
          </a:xfrm>
          <a:custGeom>
            <a:avLst/>
            <a:gdLst/>
            <a:ahLst/>
            <a:cxnLst/>
            <a:rect l="0" t="0" r="0" b="0"/>
            <a:pathLst>
              <a:path w="1651000" h="838200">
                <a:moveTo>
                  <a:pt x="0" y="0"/>
                </a:moveTo>
                <a:lnTo>
                  <a:pt x="1651000" y="838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07" name="Freeform 7007"/>
          <p:cNvSpPr/>
          <p:nvPr/>
        </p:nvSpPr>
        <p:spPr>
          <a:xfrm rot="-5400000">
            <a:off x="6673692" y="1844041"/>
            <a:ext cx="63817" cy="32385"/>
          </a:xfrm>
          <a:custGeom>
            <a:avLst/>
            <a:gdLst/>
            <a:ahLst/>
            <a:cxnLst/>
            <a:rect l="0" t="0" r="0" b="0"/>
            <a:pathLst>
              <a:path w="1701800" h="863600">
                <a:moveTo>
                  <a:pt x="0" y="0"/>
                </a:moveTo>
                <a:lnTo>
                  <a:pt x="1701800" y="863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08" name="Freeform 7008"/>
          <p:cNvSpPr/>
          <p:nvPr/>
        </p:nvSpPr>
        <p:spPr>
          <a:xfrm rot="-5400000">
            <a:off x="6721793" y="1748314"/>
            <a:ext cx="63817" cy="32385"/>
          </a:xfrm>
          <a:custGeom>
            <a:avLst/>
            <a:gdLst/>
            <a:ahLst/>
            <a:cxnLst/>
            <a:rect l="0" t="0" r="0" b="0"/>
            <a:pathLst>
              <a:path w="1701800" h="863600">
                <a:moveTo>
                  <a:pt x="0" y="0"/>
                </a:moveTo>
                <a:lnTo>
                  <a:pt x="1701800" y="863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09" name="Freeform 7009"/>
          <p:cNvSpPr/>
          <p:nvPr/>
        </p:nvSpPr>
        <p:spPr>
          <a:xfrm rot="-5400000">
            <a:off x="6744177" y="1614965"/>
            <a:ext cx="127158" cy="44291"/>
          </a:xfrm>
          <a:custGeom>
            <a:avLst/>
            <a:gdLst/>
            <a:ahLst/>
            <a:cxnLst/>
            <a:rect l="0" t="0" r="0" b="0"/>
            <a:pathLst>
              <a:path w="3390900" h="1181100">
                <a:moveTo>
                  <a:pt x="0" y="0"/>
                </a:moveTo>
                <a:lnTo>
                  <a:pt x="1651000" y="838200"/>
                </a:lnTo>
                <a:lnTo>
                  <a:pt x="3390900" y="1181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10" name="Freeform 7010"/>
          <p:cNvSpPr/>
          <p:nvPr/>
        </p:nvSpPr>
        <p:spPr>
          <a:xfrm rot="-5400000">
            <a:off x="6808470" y="1496378"/>
            <a:ext cx="70485" cy="14287"/>
          </a:xfrm>
          <a:custGeom>
            <a:avLst/>
            <a:gdLst/>
            <a:ahLst/>
            <a:cxnLst/>
            <a:rect l="0" t="0" r="0" b="0"/>
            <a:pathLst>
              <a:path w="1879600" h="381000">
                <a:moveTo>
                  <a:pt x="0" y="0"/>
                </a:moveTo>
                <a:lnTo>
                  <a:pt x="1879600" y="381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11" name="Freeform 7011"/>
          <p:cNvSpPr/>
          <p:nvPr/>
        </p:nvSpPr>
        <p:spPr>
          <a:xfrm rot="-5400000">
            <a:off x="6854429" y="1366600"/>
            <a:ext cx="70008" cy="63817"/>
          </a:xfrm>
          <a:custGeom>
            <a:avLst/>
            <a:gdLst/>
            <a:ahLst/>
            <a:cxnLst/>
            <a:rect l="0" t="0" r="0" b="0"/>
            <a:pathLst>
              <a:path w="1866900" h="1701800">
                <a:moveTo>
                  <a:pt x="0" y="0"/>
                </a:moveTo>
                <a:lnTo>
                  <a:pt x="1739900" y="355600"/>
                </a:lnTo>
                <a:lnTo>
                  <a:pt x="1866900" y="17018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12" name="Freeform 7012"/>
          <p:cNvSpPr/>
          <p:nvPr/>
        </p:nvSpPr>
        <p:spPr>
          <a:xfrm rot="-5400000">
            <a:off x="6979920" y="1332548"/>
            <a:ext cx="4762" cy="50482"/>
          </a:xfrm>
          <a:custGeom>
            <a:avLst/>
            <a:gdLst/>
            <a:ahLst/>
            <a:cxnLst/>
            <a:rect l="0" t="0" r="0" b="0"/>
            <a:pathLst>
              <a:path w="127000" h="1346200">
                <a:moveTo>
                  <a:pt x="0" y="0"/>
                </a:moveTo>
                <a:lnTo>
                  <a:pt x="127000" y="13462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13" name="Freeform 7013"/>
          <p:cNvSpPr/>
          <p:nvPr/>
        </p:nvSpPr>
        <p:spPr>
          <a:xfrm rot="-5400000">
            <a:off x="6649165" y="1569007"/>
            <a:ext cx="40957" cy="20478"/>
          </a:xfrm>
          <a:custGeom>
            <a:avLst/>
            <a:gdLst/>
            <a:ahLst/>
            <a:cxnLst/>
            <a:rect l="0" t="0" r="0" b="0"/>
            <a:pathLst>
              <a:path w="1092200" h="546100">
                <a:moveTo>
                  <a:pt x="0" y="0"/>
                </a:moveTo>
                <a:lnTo>
                  <a:pt x="1092200" y="546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14" name="Freeform 7014"/>
          <p:cNvSpPr/>
          <p:nvPr/>
        </p:nvSpPr>
        <p:spPr>
          <a:xfrm rot="-5400000">
            <a:off x="6680359" y="1478757"/>
            <a:ext cx="63817" cy="32385"/>
          </a:xfrm>
          <a:custGeom>
            <a:avLst/>
            <a:gdLst/>
            <a:ahLst/>
            <a:cxnLst/>
            <a:rect l="0" t="0" r="0" b="0"/>
            <a:pathLst>
              <a:path w="1701800" h="863600">
                <a:moveTo>
                  <a:pt x="0" y="0"/>
                </a:moveTo>
                <a:lnTo>
                  <a:pt x="1701800" y="863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15" name="Freeform 7015"/>
          <p:cNvSpPr/>
          <p:nvPr/>
        </p:nvSpPr>
        <p:spPr>
          <a:xfrm rot="-5400000">
            <a:off x="6708696" y="1362790"/>
            <a:ext cx="103822" cy="32861"/>
          </a:xfrm>
          <a:custGeom>
            <a:avLst/>
            <a:gdLst/>
            <a:ahLst/>
            <a:cxnLst/>
            <a:rect l="0" t="0" r="0" b="0"/>
            <a:pathLst>
              <a:path w="2768600" h="876300">
                <a:moveTo>
                  <a:pt x="0" y="0"/>
                </a:moveTo>
                <a:lnTo>
                  <a:pt x="1092200" y="558800"/>
                </a:lnTo>
                <a:lnTo>
                  <a:pt x="2768600" y="8763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16" name="Freeform 7016"/>
          <p:cNvSpPr/>
          <p:nvPr/>
        </p:nvSpPr>
        <p:spPr>
          <a:xfrm rot="-5400000">
            <a:off x="6796087" y="1210152"/>
            <a:ext cx="70485" cy="94297"/>
          </a:xfrm>
          <a:custGeom>
            <a:avLst/>
            <a:gdLst/>
            <a:ahLst/>
            <a:cxnLst/>
            <a:rect l="0" t="0" r="0" b="0"/>
            <a:pathLst>
              <a:path w="1879600" h="2514600">
                <a:moveTo>
                  <a:pt x="0" y="0"/>
                </a:moveTo>
                <a:lnTo>
                  <a:pt x="1676400" y="317500"/>
                </a:lnTo>
                <a:lnTo>
                  <a:pt x="1879600" y="25146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17" name="Freeform 7017"/>
          <p:cNvSpPr/>
          <p:nvPr/>
        </p:nvSpPr>
        <p:spPr>
          <a:xfrm rot="-5400000">
            <a:off x="6649879" y="1114902"/>
            <a:ext cx="126206" cy="72866"/>
          </a:xfrm>
          <a:custGeom>
            <a:avLst/>
            <a:gdLst/>
            <a:ahLst/>
            <a:cxnLst/>
            <a:rect l="0" t="0" r="0" b="0"/>
            <a:pathLst>
              <a:path w="3365500" h="1943100">
                <a:moveTo>
                  <a:pt x="0" y="0"/>
                </a:moveTo>
                <a:lnTo>
                  <a:pt x="1866900" y="927100"/>
                </a:lnTo>
                <a:lnTo>
                  <a:pt x="3302000" y="1219200"/>
                </a:lnTo>
                <a:lnTo>
                  <a:pt x="3365500" y="19431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18" name="Freeform 7018"/>
          <p:cNvSpPr/>
          <p:nvPr/>
        </p:nvSpPr>
        <p:spPr>
          <a:xfrm rot="-5400000">
            <a:off x="7999095" y="4820127"/>
            <a:ext cx="68580" cy="167640"/>
          </a:xfrm>
          <a:custGeom>
            <a:avLst/>
            <a:gdLst/>
            <a:ahLst/>
            <a:cxnLst/>
            <a:rect l="0" t="0" r="0" b="0"/>
            <a:pathLst>
              <a:path w="1828800" h="4470400">
                <a:moveTo>
                  <a:pt x="1828800" y="12700"/>
                </a:moveTo>
                <a:lnTo>
                  <a:pt x="1790700" y="4470400"/>
                </a:lnTo>
                <a:lnTo>
                  <a:pt x="0" y="4457700"/>
                </a:lnTo>
                <a:lnTo>
                  <a:pt x="38100" y="0"/>
                </a:lnTo>
                <a:lnTo>
                  <a:pt x="1828800" y="12700"/>
                </a:lnTo>
                <a:lnTo>
                  <a:pt x="0" y="4457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19" name="Freeform 7019"/>
          <p:cNvSpPr/>
          <p:nvPr/>
        </p:nvSpPr>
        <p:spPr>
          <a:xfrm rot="-5400000">
            <a:off x="8000524" y="4820127"/>
            <a:ext cx="65722" cy="167640"/>
          </a:xfrm>
          <a:custGeom>
            <a:avLst/>
            <a:gdLst/>
            <a:ahLst/>
            <a:cxnLst/>
            <a:rect l="0" t="0" r="0" b="0"/>
            <a:pathLst>
              <a:path w="1752600" h="4470400">
                <a:moveTo>
                  <a:pt x="1752600" y="4470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20" name="Freeform 7020"/>
          <p:cNvSpPr/>
          <p:nvPr/>
        </p:nvSpPr>
        <p:spPr>
          <a:xfrm rot="-5400000">
            <a:off x="8165783" y="4389121"/>
            <a:ext cx="4286" cy="1428"/>
          </a:xfrm>
          <a:custGeom>
            <a:avLst/>
            <a:gdLst/>
            <a:ahLst/>
            <a:cxnLst/>
            <a:rect l="0" t="0" r="0" b="0"/>
            <a:pathLst>
              <a:path w="114300" h="38100">
                <a:moveTo>
                  <a:pt x="114300" y="38100"/>
                </a:moveTo>
                <a:lnTo>
                  <a:pt x="0" y="38100"/>
                </a:lnTo>
                <a:lnTo>
                  <a:pt x="0" y="0"/>
                </a:lnTo>
                <a:close/>
                <a:moveTo>
                  <a:pt x="16129000" y="819277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021" name="Picture 7021"/>
          <p:cNvPicPr>
            <a:picLocks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35938" y="4380072"/>
            <a:ext cx="47625" cy="84772"/>
          </a:xfrm>
          <a:prstGeom prst="rect">
            <a:avLst/>
          </a:prstGeom>
          <a:noFill/>
        </p:spPr>
      </p:pic>
      <p:sp>
        <p:nvSpPr>
          <p:cNvPr id="7022" name="Freeform 7022"/>
          <p:cNvSpPr/>
          <p:nvPr/>
        </p:nvSpPr>
        <p:spPr>
          <a:xfrm rot="-5400000">
            <a:off x="8153400" y="4425316"/>
            <a:ext cx="15716" cy="14763"/>
          </a:xfrm>
          <a:custGeom>
            <a:avLst/>
            <a:gdLst/>
            <a:ahLst/>
            <a:cxnLst/>
            <a:rect l="0" t="0" r="0" b="0"/>
            <a:pathLst>
              <a:path w="419100" h="393700">
                <a:moveTo>
                  <a:pt x="419100" y="0"/>
                </a:moveTo>
                <a:lnTo>
                  <a:pt x="419100" y="393700"/>
                </a:lnTo>
                <a:lnTo>
                  <a:pt x="0" y="381000"/>
                </a:lnTo>
                <a:close/>
                <a:moveTo>
                  <a:pt x="17818100" y="822833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23" name="Freeform 7023"/>
          <p:cNvSpPr/>
          <p:nvPr/>
        </p:nvSpPr>
        <p:spPr>
          <a:xfrm rot="-5400000">
            <a:off x="8021955" y="4360546"/>
            <a:ext cx="28098" cy="69056"/>
          </a:xfrm>
          <a:custGeom>
            <a:avLst/>
            <a:gdLst/>
            <a:ahLst/>
            <a:cxnLst/>
            <a:rect l="0" t="0" r="0" b="0"/>
            <a:pathLst>
              <a:path w="749300" h="1841500">
                <a:moveTo>
                  <a:pt x="749300" y="0"/>
                </a:moveTo>
                <a:lnTo>
                  <a:pt x="0" y="1841500"/>
                </a:lnTo>
                <a:lnTo>
                  <a:pt x="0" y="0"/>
                </a:lnTo>
                <a:close/>
                <a:moveTo>
                  <a:pt x="21043900" y="863473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024" name="Picture 7024"/>
          <p:cNvPicPr>
            <a:picLocks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9094" y="4397217"/>
            <a:ext cx="93345" cy="63658"/>
          </a:xfrm>
          <a:prstGeom prst="rect">
            <a:avLst/>
          </a:prstGeom>
          <a:noFill/>
        </p:spPr>
      </p:pic>
      <p:sp>
        <p:nvSpPr>
          <p:cNvPr id="7025" name="Freeform 7025"/>
          <p:cNvSpPr/>
          <p:nvPr/>
        </p:nvSpPr>
        <p:spPr>
          <a:xfrm rot="-5400000">
            <a:off x="8029813" y="4382692"/>
            <a:ext cx="11430" cy="68103"/>
          </a:xfrm>
          <a:custGeom>
            <a:avLst/>
            <a:gdLst/>
            <a:ahLst/>
            <a:cxnLst/>
            <a:rect l="0" t="0" r="0" b="0"/>
            <a:pathLst>
              <a:path w="304800" h="1816100">
                <a:moveTo>
                  <a:pt x="304800" y="0"/>
                </a:moveTo>
                <a:lnTo>
                  <a:pt x="304800" y="1816100"/>
                </a:lnTo>
                <a:lnTo>
                  <a:pt x="0" y="1701800"/>
                </a:lnTo>
                <a:close/>
                <a:moveTo>
                  <a:pt x="21399500" y="863473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26" name="Freeform 7026"/>
          <p:cNvSpPr/>
          <p:nvPr/>
        </p:nvSpPr>
        <p:spPr>
          <a:xfrm rot="-5400000">
            <a:off x="8071247" y="4407457"/>
            <a:ext cx="1905" cy="5238"/>
          </a:xfrm>
          <a:custGeom>
            <a:avLst/>
            <a:gdLst/>
            <a:ahLst/>
            <a:cxnLst/>
            <a:rect l="0" t="0" r="0" b="0"/>
            <a:pathLst>
              <a:path w="50800" h="139700">
                <a:moveTo>
                  <a:pt x="50800" y="25400"/>
                </a:moveTo>
                <a:lnTo>
                  <a:pt x="0" y="139700"/>
                </a:lnTo>
                <a:lnTo>
                  <a:pt x="0" y="0"/>
                </a:lnTo>
                <a:close/>
                <a:moveTo>
                  <a:pt x="19253200" y="845312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027" name="Picture 7027"/>
          <p:cNvPicPr>
            <a:picLocks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56245" y="4373563"/>
            <a:ext cx="127317" cy="79375"/>
          </a:xfrm>
          <a:prstGeom prst="rect">
            <a:avLst/>
          </a:prstGeom>
          <a:noFill/>
        </p:spPr>
      </p:pic>
      <p:sp>
        <p:nvSpPr>
          <p:cNvPr id="7028" name="Freeform 7028"/>
          <p:cNvSpPr/>
          <p:nvPr/>
        </p:nvSpPr>
        <p:spPr>
          <a:xfrm rot="-5400000">
            <a:off x="8116252" y="4383406"/>
            <a:ext cx="10001" cy="72866"/>
          </a:xfrm>
          <a:custGeom>
            <a:avLst/>
            <a:gdLst/>
            <a:ahLst/>
            <a:cxnLst/>
            <a:rect l="0" t="0" r="0" b="0"/>
            <a:pathLst>
              <a:path w="266700" h="1943100">
                <a:moveTo>
                  <a:pt x="266700" y="0"/>
                </a:moveTo>
                <a:lnTo>
                  <a:pt x="266700" y="1943100"/>
                </a:lnTo>
                <a:lnTo>
                  <a:pt x="0" y="1841500"/>
                </a:lnTo>
                <a:close/>
                <a:moveTo>
                  <a:pt x="19240500" y="841248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29" name="Freeform 7029"/>
          <p:cNvSpPr/>
          <p:nvPr/>
        </p:nvSpPr>
        <p:spPr>
          <a:xfrm rot="-5400000">
            <a:off x="8050768" y="4331256"/>
            <a:ext cx="68103" cy="167640"/>
          </a:xfrm>
          <a:custGeom>
            <a:avLst/>
            <a:gdLst/>
            <a:ahLst/>
            <a:cxnLst/>
            <a:rect l="0" t="0" r="0" b="0"/>
            <a:pathLst>
              <a:path w="1816100" h="4470400">
                <a:moveTo>
                  <a:pt x="1816100" y="12700"/>
                </a:moveTo>
                <a:lnTo>
                  <a:pt x="0" y="4457700"/>
                </a:lnTo>
                <a:lnTo>
                  <a:pt x="1778000" y="4470400"/>
                </a:lnTo>
                <a:lnTo>
                  <a:pt x="38100" y="0"/>
                </a:lnTo>
                <a:lnTo>
                  <a:pt x="1816100" y="12700"/>
                </a:lnTo>
                <a:lnTo>
                  <a:pt x="1778000" y="4470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30" name="Freeform 7030"/>
          <p:cNvSpPr/>
          <p:nvPr/>
        </p:nvSpPr>
        <p:spPr>
          <a:xfrm rot="-5400000">
            <a:off x="8083868" y="4364832"/>
            <a:ext cx="1428" cy="167163"/>
          </a:xfrm>
          <a:custGeom>
            <a:avLst/>
            <a:gdLst/>
            <a:ahLst/>
            <a:cxnLst/>
            <a:rect l="0" t="0" r="0" b="0"/>
            <a:pathLst>
              <a:path w="38100" h="4457700">
                <a:moveTo>
                  <a:pt x="0" y="4457700"/>
                </a:move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31" name="Freeform 7031"/>
          <p:cNvSpPr/>
          <p:nvPr/>
        </p:nvSpPr>
        <p:spPr>
          <a:xfrm rot="-5400000">
            <a:off x="8607742" y="4053364"/>
            <a:ext cx="68580" cy="167640"/>
          </a:xfrm>
          <a:custGeom>
            <a:avLst/>
            <a:gdLst/>
            <a:ahLst/>
            <a:cxnLst/>
            <a:rect l="0" t="0" r="0" b="0"/>
            <a:pathLst>
              <a:path w="1828800" h="4470400">
                <a:moveTo>
                  <a:pt x="1790700" y="4470400"/>
                </a:moveTo>
                <a:lnTo>
                  <a:pt x="1828800" y="12700"/>
                </a:lnTo>
                <a:lnTo>
                  <a:pt x="38100" y="0"/>
                </a:lnTo>
                <a:lnTo>
                  <a:pt x="0" y="4457700"/>
                </a:lnTo>
                <a:lnTo>
                  <a:pt x="1790700" y="4470400"/>
                </a:ln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32" name="Freeform 7032"/>
          <p:cNvSpPr/>
          <p:nvPr/>
        </p:nvSpPr>
        <p:spPr>
          <a:xfrm rot="-5400000">
            <a:off x="8607742" y="4053841"/>
            <a:ext cx="68580" cy="166687"/>
          </a:xfrm>
          <a:custGeom>
            <a:avLst/>
            <a:gdLst/>
            <a:ahLst/>
            <a:cxnLst/>
            <a:rect l="0" t="0" r="0" b="0"/>
            <a:pathLst>
              <a:path w="1828800" h="4445000">
                <a:moveTo>
                  <a:pt x="1828800" y="0"/>
                </a:moveTo>
                <a:lnTo>
                  <a:pt x="0" y="4445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33" name="Freeform 7033"/>
          <p:cNvSpPr/>
          <p:nvPr/>
        </p:nvSpPr>
        <p:spPr>
          <a:xfrm rot="-5400000">
            <a:off x="7295674" y="5212081"/>
            <a:ext cx="68103" cy="168116"/>
          </a:xfrm>
          <a:custGeom>
            <a:avLst/>
            <a:gdLst/>
            <a:ahLst/>
            <a:cxnLst/>
            <a:rect l="0" t="0" r="0" b="0"/>
            <a:pathLst>
              <a:path w="1816100" h="4483100">
                <a:moveTo>
                  <a:pt x="1816100" y="12700"/>
                </a:moveTo>
                <a:lnTo>
                  <a:pt x="1778000" y="4483100"/>
                </a:lnTo>
                <a:lnTo>
                  <a:pt x="0" y="4470400"/>
                </a:lnTo>
                <a:lnTo>
                  <a:pt x="88900" y="0"/>
                </a:lnTo>
                <a:lnTo>
                  <a:pt x="1816100" y="12700"/>
                </a:lnTo>
                <a:lnTo>
                  <a:pt x="0" y="4457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34" name="Freeform 7034"/>
          <p:cNvSpPr/>
          <p:nvPr/>
        </p:nvSpPr>
        <p:spPr>
          <a:xfrm rot="-5400000">
            <a:off x="7298055" y="5211128"/>
            <a:ext cx="63341" cy="168116"/>
          </a:xfrm>
          <a:custGeom>
            <a:avLst/>
            <a:gdLst/>
            <a:ahLst/>
            <a:cxnLst/>
            <a:rect l="0" t="0" r="0" b="0"/>
            <a:pathLst>
              <a:path w="1689100" h="4483100">
                <a:moveTo>
                  <a:pt x="1689100" y="4483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35" name="Freeform 7035"/>
          <p:cNvSpPr/>
          <p:nvPr/>
        </p:nvSpPr>
        <p:spPr>
          <a:xfrm rot="-5400000">
            <a:off x="6653688" y="5226368"/>
            <a:ext cx="68580" cy="167640"/>
          </a:xfrm>
          <a:custGeom>
            <a:avLst/>
            <a:gdLst/>
            <a:ahLst/>
            <a:cxnLst/>
            <a:rect l="0" t="0" r="0" b="0"/>
            <a:pathLst>
              <a:path w="1828800" h="4470400">
                <a:moveTo>
                  <a:pt x="1828800" y="12700"/>
                </a:moveTo>
                <a:lnTo>
                  <a:pt x="1790700" y="4470400"/>
                </a:lnTo>
                <a:lnTo>
                  <a:pt x="0" y="4457700"/>
                </a:lnTo>
                <a:lnTo>
                  <a:pt x="38100" y="0"/>
                </a:lnTo>
                <a:lnTo>
                  <a:pt x="1828800" y="12700"/>
                </a:lnTo>
                <a:lnTo>
                  <a:pt x="0" y="4457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36" name="Freeform 7036"/>
          <p:cNvSpPr/>
          <p:nvPr/>
        </p:nvSpPr>
        <p:spPr>
          <a:xfrm rot="-5400000">
            <a:off x="6655117" y="5226368"/>
            <a:ext cx="65722" cy="167640"/>
          </a:xfrm>
          <a:custGeom>
            <a:avLst/>
            <a:gdLst/>
            <a:ahLst/>
            <a:cxnLst/>
            <a:rect l="0" t="0" r="0" b="0"/>
            <a:pathLst>
              <a:path w="1752600" h="4470400">
                <a:moveTo>
                  <a:pt x="1752600" y="4470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37" name="Freeform 7037"/>
          <p:cNvSpPr/>
          <p:nvPr/>
        </p:nvSpPr>
        <p:spPr>
          <a:xfrm rot="-5400000">
            <a:off x="7493555" y="4815603"/>
            <a:ext cx="68580" cy="168116"/>
          </a:xfrm>
          <a:custGeom>
            <a:avLst/>
            <a:gdLst/>
            <a:ahLst/>
            <a:cxnLst/>
            <a:rect l="0" t="0" r="0" b="0"/>
            <a:pathLst>
              <a:path w="1828800" h="4483100">
                <a:moveTo>
                  <a:pt x="1828800" y="12700"/>
                </a:moveTo>
                <a:lnTo>
                  <a:pt x="1790700" y="4483100"/>
                </a:lnTo>
                <a:lnTo>
                  <a:pt x="0" y="4457700"/>
                </a:lnTo>
                <a:lnTo>
                  <a:pt x="38100" y="0"/>
                </a:lnTo>
                <a:lnTo>
                  <a:pt x="1828800" y="12700"/>
                </a:lnTo>
                <a:lnTo>
                  <a:pt x="0" y="4457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38" name="Freeform 7038"/>
          <p:cNvSpPr/>
          <p:nvPr/>
        </p:nvSpPr>
        <p:spPr>
          <a:xfrm rot="-5400000">
            <a:off x="7494984" y="4815603"/>
            <a:ext cx="65722" cy="168116"/>
          </a:xfrm>
          <a:custGeom>
            <a:avLst/>
            <a:gdLst/>
            <a:ahLst/>
            <a:cxnLst/>
            <a:rect l="0" t="0" r="0" b="0"/>
            <a:pathLst>
              <a:path w="1752600" h="4483100">
                <a:moveTo>
                  <a:pt x="1752600" y="4483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39" name="Freeform 7039"/>
          <p:cNvSpPr/>
          <p:nvPr/>
        </p:nvSpPr>
        <p:spPr>
          <a:xfrm rot="-5400000">
            <a:off x="8048148" y="3816192"/>
            <a:ext cx="68580" cy="167640"/>
          </a:xfrm>
          <a:custGeom>
            <a:avLst/>
            <a:gdLst/>
            <a:ahLst/>
            <a:cxnLst/>
            <a:rect l="0" t="0" r="0" b="0"/>
            <a:pathLst>
              <a:path w="1828800" h="4470400">
                <a:moveTo>
                  <a:pt x="1790700" y="4470400"/>
                </a:moveTo>
                <a:lnTo>
                  <a:pt x="1828800" y="12700"/>
                </a:lnTo>
                <a:lnTo>
                  <a:pt x="38100" y="0"/>
                </a:lnTo>
                <a:lnTo>
                  <a:pt x="0" y="4457700"/>
                </a:lnTo>
                <a:lnTo>
                  <a:pt x="1790700" y="4470400"/>
                </a:lnTo>
                <a:lnTo>
                  <a:pt x="381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40" name="Freeform 7040"/>
          <p:cNvSpPr/>
          <p:nvPr/>
        </p:nvSpPr>
        <p:spPr>
          <a:xfrm rot="-5400000">
            <a:off x="8048148" y="3816668"/>
            <a:ext cx="68580" cy="166687"/>
          </a:xfrm>
          <a:custGeom>
            <a:avLst/>
            <a:gdLst/>
            <a:ahLst/>
            <a:cxnLst/>
            <a:rect l="0" t="0" r="0" b="0"/>
            <a:pathLst>
              <a:path w="1828800" h="4445000">
                <a:moveTo>
                  <a:pt x="0" y="4445000"/>
                </a:moveTo>
                <a:lnTo>
                  <a:pt x="18288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41" name="Freeform 7041"/>
          <p:cNvSpPr/>
          <p:nvPr/>
        </p:nvSpPr>
        <p:spPr>
          <a:xfrm rot="-5400000">
            <a:off x="8354378" y="3318035"/>
            <a:ext cx="64293" cy="167163"/>
          </a:xfrm>
          <a:custGeom>
            <a:avLst/>
            <a:gdLst/>
            <a:ahLst/>
            <a:cxnLst/>
            <a:rect l="0" t="0" r="0" b="0"/>
            <a:pathLst>
              <a:path w="1714500" h="4457700">
                <a:moveTo>
                  <a:pt x="1714500" y="44577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42" name="Freeform 7042"/>
          <p:cNvSpPr/>
          <p:nvPr/>
        </p:nvSpPr>
        <p:spPr>
          <a:xfrm rot="-5400000">
            <a:off x="6822043" y="4530805"/>
            <a:ext cx="68103" cy="167640"/>
          </a:xfrm>
          <a:custGeom>
            <a:avLst/>
            <a:gdLst/>
            <a:ahLst/>
            <a:cxnLst/>
            <a:rect l="0" t="0" r="0" b="0"/>
            <a:pathLst>
              <a:path w="1816100" h="4470400">
                <a:moveTo>
                  <a:pt x="1816100" y="12700"/>
                </a:moveTo>
                <a:lnTo>
                  <a:pt x="1778000" y="4470400"/>
                </a:lnTo>
                <a:lnTo>
                  <a:pt x="0" y="4457700"/>
                </a:lnTo>
                <a:lnTo>
                  <a:pt x="38100" y="0"/>
                </a:lnTo>
                <a:lnTo>
                  <a:pt x="1816100" y="12700"/>
                </a:lnTo>
                <a:lnTo>
                  <a:pt x="0" y="4457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43" name="Freeform 7043"/>
          <p:cNvSpPr/>
          <p:nvPr/>
        </p:nvSpPr>
        <p:spPr>
          <a:xfrm rot="-5400000">
            <a:off x="6823472" y="4530805"/>
            <a:ext cx="65246" cy="167640"/>
          </a:xfrm>
          <a:custGeom>
            <a:avLst/>
            <a:gdLst/>
            <a:ahLst/>
            <a:cxnLst/>
            <a:rect l="0" t="0" r="0" b="0"/>
            <a:pathLst>
              <a:path w="1739900" h="4470400">
                <a:moveTo>
                  <a:pt x="1739900" y="4470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44" name="Freeform 7044"/>
          <p:cNvSpPr/>
          <p:nvPr/>
        </p:nvSpPr>
        <p:spPr>
          <a:xfrm rot="-5400000">
            <a:off x="7356158" y="4277678"/>
            <a:ext cx="68103" cy="168116"/>
          </a:xfrm>
          <a:custGeom>
            <a:avLst/>
            <a:gdLst/>
            <a:ahLst/>
            <a:cxnLst/>
            <a:rect l="0" t="0" r="0" b="0"/>
            <a:pathLst>
              <a:path w="1816100" h="4483100">
                <a:moveTo>
                  <a:pt x="1816100" y="12700"/>
                </a:moveTo>
                <a:lnTo>
                  <a:pt x="1778000" y="4483100"/>
                </a:lnTo>
                <a:lnTo>
                  <a:pt x="0" y="4470400"/>
                </a:lnTo>
                <a:lnTo>
                  <a:pt x="38100" y="0"/>
                </a:lnTo>
                <a:lnTo>
                  <a:pt x="1816100" y="12700"/>
                </a:lnTo>
                <a:lnTo>
                  <a:pt x="0" y="4470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45" name="Freeform 7045"/>
          <p:cNvSpPr/>
          <p:nvPr/>
        </p:nvSpPr>
        <p:spPr>
          <a:xfrm rot="-5400000">
            <a:off x="7357586" y="4277678"/>
            <a:ext cx="65246" cy="168116"/>
          </a:xfrm>
          <a:custGeom>
            <a:avLst/>
            <a:gdLst/>
            <a:ahLst/>
            <a:cxnLst/>
            <a:rect l="0" t="0" r="0" b="0"/>
            <a:pathLst>
              <a:path w="1739900" h="4483100">
                <a:moveTo>
                  <a:pt x="1739900" y="4483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046" name="Picture 7046"/>
          <p:cNvPicPr>
            <a:picLocks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37960" y="4045268"/>
            <a:ext cx="108108" cy="90963"/>
          </a:xfrm>
          <a:prstGeom prst="rect">
            <a:avLst/>
          </a:prstGeom>
          <a:noFill/>
        </p:spPr>
      </p:pic>
      <p:sp>
        <p:nvSpPr>
          <p:cNvPr id="7047" name="Freeform 7047"/>
          <p:cNvSpPr/>
          <p:nvPr/>
        </p:nvSpPr>
        <p:spPr>
          <a:xfrm rot="-5400000">
            <a:off x="6520577" y="4060746"/>
            <a:ext cx="16668" cy="41910"/>
          </a:xfrm>
          <a:custGeom>
            <a:avLst/>
            <a:gdLst/>
            <a:ahLst/>
            <a:cxnLst/>
            <a:rect l="0" t="0" r="0" b="0"/>
            <a:pathLst>
              <a:path w="444500" h="1117600">
                <a:moveTo>
                  <a:pt x="444500" y="38100"/>
                </a:moveTo>
                <a:lnTo>
                  <a:pt x="0" y="1117600"/>
                </a:lnTo>
                <a:lnTo>
                  <a:pt x="0" y="0"/>
                </a:lnTo>
                <a:close/>
                <a:moveTo>
                  <a:pt x="52324000" y="1261745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048" name="Picture 7048"/>
          <p:cNvPicPr>
            <a:picLocks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96050" y="4078129"/>
            <a:ext cx="65722" cy="41434"/>
          </a:xfrm>
          <a:prstGeom prst="rect">
            <a:avLst/>
          </a:prstGeom>
          <a:noFill/>
        </p:spPr>
      </p:pic>
      <p:sp>
        <p:nvSpPr>
          <p:cNvPr id="7049" name="Freeform 7049"/>
          <p:cNvSpPr/>
          <p:nvPr/>
        </p:nvSpPr>
        <p:spPr>
          <a:xfrm rot="-5400000">
            <a:off x="6479143" y="4043125"/>
            <a:ext cx="17621" cy="42862"/>
          </a:xfrm>
          <a:custGeom>
            <a:avLst/>
            <a:gdLst/>
            <a:ahLst/>
            <a:cxnLst/>
            <a:rect l="0" t="0" r="0" b="0"/>
            <a:pathLst>
              <a:path w="469900" h="1143000">
                <a:moveTo>
                  <a:pt x="469900" y="0"/>
                </a:moveTo>
                <a:lnTo>
                  <a:pt x="0" y="1143000"/>
                </a:lnTo>
                <a:lnTo>
                  <a:pt x="0" y="0"/>
                </a:lnTo>
                <a:close/>
                <a:moveTo>
                  <a:pt x="53022500" y="1272794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050" name="Picture 7050"/>
          <p:cNvPicPr>
            <a:picLocks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4616" y="4061460"/>
            <a:ext cx="66675" cy="73978"/>
          </a:xfrm>
          <a:prstGeom prst="rect">
            <a:avLst/>
          </a:prstGeom>
          <a:noFill/>
        </p:spPr>
      </p:pic>
      <p:sp>
        <p:nvSpPr>
          <p:cNvPr id="7051" name="Freeform 7051"/>
          <p:cNvSpPr/>
          <p:nvPr/>
        </p:nvSpPr>
        <p:spPr>
          <a:xfrm rot="-5400000">
            <a:off x="6515814" y="4005978"/>
            <a:ext cx="68580" cy="168116"/>
          </a:xfrm>
          <a:custGeom>
            <a:avLst/>
            <a:gdLst/>
            <a:ahLst/>
            <a:cxnLst/>
            <a:rect l="0" t="0" r="0" b="0"/>
            <a:pathLst>
              <a:path w="1828800" h="4483100">
                <a:moveTo>
                  <a:pt x="1828800" y="12700"/>
                </a:moveTo>
                <a:lnTo>
                  <a:pt x="1790700" y="4483100"/>
                </a:lnTo>
                <a:lnTo>
                  <a:pt x="0" y="4457700"/>
                </a:lnTo>
                <a:lnTo>
                  <a:pt x="38100" y="0"/>
                </a:lnTo>
                <a:lnTo>
                  <a:pt x="1828800" y="12700"/>
                </a:lnTo>
                <a:lnTo>
                  <a:pt x="0" y="4457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52" name="Freeform 7052"/>
          <p:cNvSpPr/>
          <p:nvPr/>
        </p:nvSpPr>
        <p:spPr>
          <a:xfrm rot="-5400000">
            <a:off x="6517243" y="4005978"/>
            <a:ext cx="65722" cy="168116"/>
          </a:xfrm>
          <a:custGeom>
            <a:avLst/>
            <a:gdLst/>
            <a:ahLst/>
            <a:cxnLst/>
            <a:rect l="0" t="0" r="0" b="0"/>
            <a:pathLst>
              <a:path w="1752600" h="4483100">
                <a:moveTo>
                  <a:pt x="1752600" y="4483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53" name="Freeform 7053"/>
          <p:cNvSpPr/>
          <p:nvPr/>
        </p:nvSpPr>
        <p:spPr>
          <a:xfrm rot="-5400000">
            <a:off x="7472363" y="3723800"/>
            <a:ext cx="68103" cy="168116"/>
          </a:xfrm>
          <a:custGeom>
            <a:avLst/>
            <a:gdLst/>
            <a:ahLst/>
            <a:cxnLst/>
            <a:rect l="0" t="0" r="0" b="0"/>
            <a:pathLst>
              <a:path w="1816100" h="4483100">
                <a:moveTo>
                  <a:pt x="1816100" y="25400"/>
                </a:moveTo>
                <a:lnTo>
                  <a:pt x="1778000" y="4483100"/>
                </a:lnTo>
                <a:lnTo>
                  <a:pt x="0" y="4470400"/>
                </a:lnTo>
                <a:lnTo>
                  <a:pt x="38100" y="0"/>
                </a:lnTo>
                <a:lnTo>
                  <a:pt x="1816100" y="25400"/>
                </a:lnTo>
                <a:lnTo>
                  <a:pt x="0" y="4470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54" name="Freeform 7054"/>
          <p:cNvSpPr/>
          <p:nvPr/>
        </p:nvSpPr>
        <p:spPr>
          <a:xfrm rot="-5400000">
            <a:off x="7473791" y="3723800"/>
            <a:ext cx="65246" cy="168116"/>
          </a:xfrm>
          <a:custGeom>
            <a:avLst/>
            <a:gdLst/>
            <a:ahLst/>
            <a:cxnLst/>
            <a:rect l="0" t="0" r="0" b="0"/>
            <a:pathLst>
              <a:path w="1739900" h="4483100">
                <a:moveTo>
                  <a:pt x="0" y="0"/>
                </a:moveTo>
                <a:lnTo>
                  <a:pt x="1739900" y="4483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55" name="Freeform 7055"/>
          <p:cNvSpPr/>
          <p:nvPr/>
        </p:nvSpPr>
        <p:spPr>
          <a:xfrm rot="-5400000">
            <a:off x="7832645" y="3245883"/>
            <a:ext cx="68580" cy="168116"/>
          </a:xfrm>
          <a:custGeom>
            <a:avLst/>
            <a:gdLst/>
            <a:ahLst/>
            <a:cxnLst/>
            <a:rect l="0" t="0" r="0" b="0"/>
            <a:pathLst>
              <a:path w="1828800" h="4483100">
                <a:moveTo>
                  <a:pt x="1828800" y="12700"/>
                </a:moveTo>
                <a:lnTo>
                  <a:pt x="1790700" y="4483100"/>
                </a:lnTo>
                <a:lnTo>
                  <a:pt x="0" y="4470400"/>
                </a:lnTo>
                <a:lnTo>
                  <a:pt x="38100" y="0"/>
                </a:lnTo>
                <a:lnTo>
                  <a:pt x="1828800" y="25400"/>
                </a:lnTo>
                <a:lnTo>
                  <a:pt x="0" y="4470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56" name="Freeform 7056"/>
          <p:cNvSpPr/>
          <p:nvPr/>
        </p:nvSpPr>
        <p:spPr>
          <a:xfrm rot="-5400000">
            <a:off x="7834074" y="3245883"/>
            <a:ext cx="65722" cy="168116"/>
          </a:xfrm>
          <a:custGeom>
            <a:avLst/>
            <a:gdLst/>
            <a:ahLst/>
            <a:cxnLst/>
            <a:rect l="0" t="0" r="0" b="0"/>
            <a:pathLst>
              <a:path w="1752600" h="4483100">
                <a:moveTo>
                  <a:pt x="1752600" y="4483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57" name="Freeform 7057"/>
          <p:cNvSpPr/>
          <p:nvPr/>
        </p:nvSpPr>
        <p:spPr>
          <a:xfrm rot="-5400000">
            <a:off x="8377952" y="2726770"/>
            <a:ext cx="68580" cy="168116"/>
          </a:xfrm>
          <a:custGeom>
            <a:avLst/>
            <a:gdLst/>
            <a:ahLst/>
            <a:cxnLst/>
            <a:rect l="0" t="0" r="0" b="0"/>
            <a:pathLst>
              <a:path w="1828800" h="4483100">
                <a:moveTo>
                  <a:pt x="1828800" y="12700"/>
                </a:moveTo>
                <a:lnTo>
                  <a:pt x="1790700" y="4483100"/>
                </a:lnTo>
                <a:lnTo>
                  <a:pt x="0" y="4470400"/>
                </a:lnTo>
                <a:lnTo>
                  <a:pt x="38100" y="0"/>
                </a:lnTo>
                <a:lnTo>
                  <a:pt x="1828800" y="12700"/>
                </a:lnTo>
                <a:lnTo>
                  <a:pt x="0" y="4470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58" name="Freeform 7058"/>
          <p:cNvSpPr/>
          <p:nvPr/>
        </p:nvSpPr>
        <p:spPr>
          <a:xfrm rot="-5400000">
            <a:off x="8379381" y="2726770"/>
            <a:ext cx="65722" cy="168116"/>
          </a:xfrm>
          <a:custGeom>
            <a:avLst/>
            <a:gdLst/>
            <a:ahLst/>
            <a:cxnLst/>
            <a:rect l="0" t="0" r="0" b="0"/>
            <a:pathLst>
              <a:path w="1752600" h="4483100">
                <a:moveTo>
                  <a:pt x="1752600" y="4483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059" name="Picture 7059"/>
          <p:cNvPicPr>
            <a:picLocks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0927" y="3761899"/>
            <a:ext cx="54292" cy="87788"/>
          </a:xfrm>
          <a:prstGeom prst="rect">
            <a:avLst/>
          </a:prstGeom>
          <a:noFill/>
        </p:spPr>
      </p:pic>
      <p:sp>
        <p:nvSpPr>
          <p:cNvPr id="7060" name="Freeform 7060"/>
          <p:cNvSpPr/>
          <p:nvPr/>
        </p:nvSpPr>
        <p:spPr>
          <a:xfrm rot="-5400000">
            <a:off x="7455455" y="3782140"/>
            <a:ext cx="4286" cy="11430"/>
          </a:xfrm>
          <a:custGeom>
            <a:avLst/>
            <a:gdLst/>
            <a:ahLst/>
            <a:cxnLst/>
            <a:rect l="0" t="0" r="0" b="0"/>
            <a:pathLst>
              <a:path w="114300" h="304800">
                <a:moveTo>
                  <a:pt x="114300" y="12700"/>
                </a:moveTo>
                <a:lnTo>
                  <a:pt x="0" y="304800"/>
                </a:lnTo>
                <a:lnTo>
                  <a:pt x="0" y="0"/>
                </a:lnTo>
                <a:close/>
                <a:moveTo>
                  <a:pt x="19177000" y="1010031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061" name="Picture 7061"/>
          <p:cNvPicPr>
            <a:picLocks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39025" y="3778092"/>
            <a:ext cx="81756" cy="67627"/>
          </a:xfrm>
          <a:prstGeom prst="rect">
            <a:avLst/>
          </a:prstGeom>
          <a:noFill/>
        </p:spPr>
      </p:pic>
      <p:sp>
        <p:nvSpPr>
          <p:cNvPr id="7062" name="Freeform 7062"/>
          <p:cNvSpPr/>
          <p:nvPr/>
        </p:nvSpPr>
        <p:spPr>
          <a:xfrm rot="-5400000">
            <a:off x="7418308" y="4338400"/>
            <a:ext cx="8572" cy="21431"/>
          </a:xfrm>
          <a:custGeom>
            <a:avLst/>
            <a:gdLst/>
            <a:ahLst/>
            <a:cxnLst/>
            <a:rect l="0" t="0" r="0" b="0"/>
            <a:pathLst>
              <a:path w="228600" h="571500">
                <a:moveTo>
                  <a:pt x="228600" y="571500"/>
                </a:moveTo>
                <a:lnTo>
                  <a:pt x="0" y="495300"/>
                </a:lnTo>
                <a:lnTo>
                  <a:pt x="0" y="0"/>
                </a:lnTo>
                <a:close/>
                <a:moveTo>
                  <a:pt x="34709100" y="1020699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063" name="Picture 7063"/>
          <p:cNvPicPr>
            <a:picLocks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78065" y="4341495"/>
            <a:ext cx="67310" cy="51911"/>
          </a:xfrm>
          <a:prstGeom prst="rect">
            <a:avLst/>
          </a:prstGeom>
          <a:noFill/>
        </p:spPr>
      </p:pic>
      <p:sp>
        <p:nvSpPr>
          <p:cNvPr id="7064" name="Freeform 7064"/>
          <p:cNvSpPr/>
          <p:nvPr/>
        </p:nvSpPr>
        <p:spPr>
          <a:xfrm rot="-5400000">
            <a:off x="7419737" y="4362689"/>
            <a:ext cx="3810" cy="19526"/>
          </a:xfrm>
          <a:custGeom>
            <a:avLst/>
            <a:gdLst/>
            <a:ahLst/>
            <a:cxnLst/>
            <a:rect l="0" t="0" r="0" b="0"/>
            <a:pathLst>
              <a:path w="101600" h="520700">
                <a:moveTo>
                  <a:pt x="101600" y="0"/>
                </a:moveTo>
                <a:lnTo>
                  <a:pt x="101600" y="495300"/>
                </a:lnTo>
                <a:lnTo>
                  <a:pt x="0" y="520700"/>
                </a:lnTo>
                <a:close/>
                <a:moveTo>
                  <a:pt x="35839400" y="1020699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065" name="Picture 7065"/>
          <p:cNvPicPr>
            <a:picLocks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4721" y="4339114"/>
            <a:ext cx="30480" cy="39529"/>
          </a:xfrm>
          <a:prstGeom prst="rect">
            <a:avLst/>
          </a:prstGeom>
          <a:noFill/>
        </p:spPr>
      </p:pic>
      <p:sp>
        <p:nvSpPr>
          <p:cNvPr id="7066" name="Freeform 7066"/>
          <p:cNvSpPr/>
          <p:nvPr/>
        </p:nvSpPr>
        <p:spPr>
          <a:xfrm rot="-5400000">
            <a:off x="7310676" y="4323637"/>
            <a:ext cx="4762" cy="12858"/>
          </a:xfrm>
          <a:custGeom>
            <a:avLst/>
            <a:gdLst/>
            <a:ahLst/>
            <a:cxnLst/>
            <a:rect l="0" t="0" r="0" b="0"/>
            <a:pathLst>
              <a:path w="127000" h="342900">
                <a:moveTo>
                  <a:pt x="127000" y="0"/>
                </a:moveTo>
                <a:lnTo>
                  <a:pt x="0" y="342900"/>
                </a:lnTo>
                <a:lnTo>
                  <a:pt x="0" y="0"/>
                </a:lnTo>
                <a:close/>
                <a:moveTo>
                  <a:pt x="37528500" y="1048766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067" name="Picture 7067"/>
          <p:cNvPicPr>
            <a:picLocks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4721" y="4320540"/>
            <a:ext cx="36671" cy="45085"/>
          </a:xfrm>
          <a:prstGeom prst="rect">
            <a:avLst/>
          </a:prstGeom>
          <a:noFill/>
        </p:spPr>
      </p:pic>
      <p:sp>
        <p:nvSpPr>
          <p:cNvPr id="7068" name="Freeform 7068"/>
          <p:cNvSpPr/>
          <p:nvPr/>
        </p:nvSpPr>
        <p:spPr>
          <a:xfrm rot="-5400000">
            <a:off x="7306628" y="4338638"/>
            <a:ext cx="12382" cy="12382"/>
          </a:xfrm>
          <a:custGeom>
            <a:avLst/>
            <a:gdLst/>
            <a:ahLst/>
            <a:cxnLst/>
            <a:rect l="0" t="0" r="0" b="0"/>
            <a:pathLst>
              <a:path w="330200" h="330200">
                <a:moveTo>
                  <a:pt x="330200" y="0"/>
                </a:moveTo>
                <a:lnTo>
                  <a:pt x="330200" y="330200"/>
                </a:lnTo>
                <a:lnTo>
                  <a:pt x="0" y="177800"/>
                </a:lnTo>
                <a:close/>
                <a:moveTo>
                  <a:pt x="38023800" y="1048766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69" name="Freeform 7069"/>
          <p:cNvSpPr/>
          <p:nvPr/>
        </p:nvSpPr>
        <p:spPr>
          <a:xfrm rot="-5400000">
            <a:off x="7323534" y="4327923"/>
            <a:ext cx="6191" cy="15240"/>
          </a:xfrm>
          <a:custGeom>
            <a:avLst/>
            <a:gdLst/>
            <a:ahLst/>
            <a:cxnLst/>
            <a:rect l="0" t="0" r="0" b="0"/>
            <a:pathLst>
              <a:path w="165100" h="406400">
                <a:moveTo>
                  <a:pt x="165100" y="12700"/>
                </a:moveTo>
                <a:lnTo>
                  <a:pt x="0" y="406400"/>
                </a:lnTo>
                <a:lnTo>
                  <a:pt x="0" y="0"/>
                </a:lnTo>
                <a:close/>
                <a:moveTo>
                  <a:pt x="37350700" y="1045464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070" name="Picture 7070"/>
          <p:cNvPicPr>
            <a:picLocks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1389" y="4326732"/>
            <a:ext cx="53340" cy="36195"/>
          </a:xfrm>
          <a:prstGeom prst="rect">
            <a:avLst/>
          </a:prstGeom>
          <a:noFill/>
        </p:spPr>
      </p:pic>
      <p:sp>
        <p:nvSpPr>
          <p:cNvPr id="7071" name="Freeform 7071"/>
          <p:cNvSpPr/>
          <p:nvPr/>
        </p:nvSpPr>
        <p:spPr>
          <a:xfrm rot="-5400000">
            <a:off x="7329011" y="4328637"/>
            <a:ext cx="3810" cy="23812"/>
          </a:xfrm>
          <a:custGeom>
            <a:avLst/>
            <a:gdLst/>
            <a:ahLst/>
            <a:cxnLst/>
            <a:rect l="0" t="0" r="0" b="0"/>
            <a:pathLst>
              <a:path w="101600" h="635000">
                <a:moveTo>
                  <a:pt x="101600" y="0"/>
                </a:moveTo>
                <a:lnTo>
                  <a:pt x="101600" y="406400"/>
                </a:lnTo>
                <a:lnTo>
                  <a:pt x="0" y="635000"/>
                </a:lnTo>
                <a:close/>
                <a:moveTo>
                  <a:pt x="37465000" y="1045464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72" name="Freeform 7072"/>
          <p:cNvSpPr/>
          <p:nvPr/>
        </p:nvSpPr>
        <p:spPr>
          <a:xfrm rot="-5400000">
            <a:off x="7334250" y="4321493"/>
            <a:ext cx="8572" cy="50482"/>
          </a:xfrm>
          <a:custGeom>
            <a:avLst/>
            <a:gdLst/>
            <a:ahLst/>
            <a:cxnLst/>
            <a:rect l="0" t="0" r="0" b="0"/>
            <a:pathLst>
              <a:path w="228600" h="1346200">
                <a:moveTo>
                  <a:pt x="228600" y="787400"/>
                </a:moveTo>
                <a:lnTo>
                  <a:pt x="0" y="1346200"/>
                </a:lnTo>
                <a:lnTo>
                  <a:pt x="0" y="0"/>
                </a:lnTo>
                <a:close/>
                <a:moveTo>
                  <a:pt x="37058600" y="1046988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073" name="Picture 7073"/>
          <p:cNvPicPr>
            <a:picLocks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4563" y="4339114"/>
            <a:ext cx="91281" cy="70167"/>
          </a:xfrm>
          <a:prstGeom prst="rect">
            <a:avLst/>
          </a:prstGeom>
          <a:noFill/>
        </p:spPr>
      </p:pic>
      <p:sp>
        <p:nvSpPr>
          <p:cNvPr id="7074" name="Freeform 7074"/>
          <p:cNvSpPr/>
          <p:nvPr/>
        </p:nvSpPr>
        <p:spPr>
          <a:xfrm rot="-5400000">
            <a:off x="7333059" y="4340305"/>
            <a:ext cx="5715" cy="58578"/>
          </a:xfrm>
          <a:custGeom>
            <a:avLst/>
            <a:gdLst/>
            <a:ahLst/>
            <a:cxnLst/>
            <a:rect l="0" t="0" r="0" b="0"/>
            <a:pathLst>
              <a:path w="152400" h="1562100">
                <a:moveTo>
                  <a:pt x="152400" y="0"/>
                </a:moveTo>
                <a:lnTo>
                  <a:pt x="152400" y="1562100"/>
                </a:lnTo>
                <a:lnTo>
                  <a:pt x="0" y="1498600"/>
                </a:lnTo>
                <a:close/>
                <a:moveTo>
                  <a:pt x="38595300" y="1048766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75" name="Freeform 7075"/>
          <p:cNvSpPr/>
          <p:nvPr/>
        </p:nvSpPr>
        <p:spPr>
          <a:xfrm rot="-5400000">
            <a:off x="7372588" y="4350307"/>
            <a:ext cx="3810" cy="10953"/>
          </a:xfrm>
          <a:custGeom>
            <a:avLst/>
            <a:gdLst/>
            <a:ahLst/>
            <a:cxnLst/>
            <a:rect l="0" t="0" r="0" b="0"/>
            <a:pathLst>
              <a:path w="101600" h="292100">
                <a:moveTo>
                  <a:pt x="101600" y="38100"/>
                </a:moveTo>
                <a:lnTo>
                  <a:pt x="0" y="292100"/>
                </a:lnTo>
                <a:lnTo>
                  <a:pt x="0" y="0"/>
                </a:lnTo>
                <a:close/>
                <a:moveTo>
                  <a:pt x="36499800" y="1032129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076" name="Picture 7076"/>
          <p:cNvPicPr>
            <a:picLocks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54094" y="4345781"/>
            <a:ext cx="51594" cy="39688"/>
          </a:xfrm>
          <a:prstGeom prst="rect">
            <a:avLst/>
          </a:prstGeom>
          <a:noFill/>
        </p:spPr>
      </p:pic>
      <p:sp>
        <p:nvSpPr>
          <p:cNvPr id="7077" name="Freeform 7077"/>
          <p:cNvSpPr/>
          <p:nvPr/>
        </p:nvSpPr>
        <p:spPr>
          <a:xfrm rot="-5400000">
            <a:off x="7434501" y="4342687"/>
            <a:ext cx="952" cy="3333"/>
          </a:xfrm>
          <a:custGeom>
            <a:avLst/>
            <a:gdLst/>
            <a:ahLst/>
            <a:cxnLst/>
            <a:rect l="0" t="0" r="0" b="0"/>
            <a:pathLst>
              <a:path w="25400" h="88900">
                <a:moveTo>
                  <a:pt x="25400" y="76200"/>
                </a:moveTo>
                <a:lnTo>
                  <a:pt x="0" y="88900"/>
                </a:lnTo>
                <a:lnTo>
                  <a:pt x="0" y="0"/>
                </a:lnTo>
                <a:close/>
                <a:moveTo>
                  <a:pt x="34404300" y="1014984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078" name="Picture 7078"/>
          <p:cNvPicPr>
            <a:picLocks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8546" y="4332923"/>
            <a:ext cx="38735" cy="64452"/>
          </a:xfrm>
          <a:prstGeom prst="rect">
            <a:avLst/>
          </a:prstGeom>
          <a:noFill/>
        </p:spPr>
      </p:pic>
      <p:sp>
        <p:nvSpPr>
          <p:cNvPr id="7079" name="Freeform 7079"/>
          <p:cNvSpPr/>
          <p:nvPr/>
        </p:nvSpPr>
        <p:spPr>
          <a:xfrm rot="-5400000">
            <a:off x="7432596" y="4368404"/>
            <a:ext cx="8572" cy="12858"/>
          </a:xfrm>
          <a:custGeom>
            <a:avLst/>
            <a:gdLst/>
            <a:ahLst/>
            <a:cxnLst/>
            <a:rect l="0" t="0" r="0" b="0"/>
            <a:pathLst>
              <a:path w="228600" h="342900">
                <a:moveTo>
                  <a:pt x="228600" y="0"/>
                </a:moveTo>
                <a:lnTo>
                  <a:pt x="228600" y="304800"/>
                </a:lnTo>
                <a:lnTo>
                  <a:pt x="0" y="342900"/>
                </a:lnTo>
                <a:close/>
                <a:moveTo>
                  <a:pt x="35471100" y="1015746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080" name="Picture 7080"/>
          <p:cNvPicPr>
            <a:picLocks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8073" y="4320064"/>
            <a:ext cx="30004" cy="26193"/>
          </a:xfrm>
          <a:prstGeom prst="rect">
            <a:avLst/>
          </a:prstGeom>
          <a:noFill/>
        </p:spPr>
      </p:pic>
      <p:sp>
        <p:nvSpPr>
          <p:cNvPr id="7081" name="Freeform 7081"/>
          <p:cNvSpPr/>
          <p:nvPr/>
        </p:nvSpPr>
        <p:spPr>
          <a:xfrm rot="-5400000">
            <a:off x="7462837" y="4331971"/>
            <a:ext cx="0" cy="4762"/>
          </a:xfrm>
          <a:custGeom>
            <a:avLst/>
            <a:gdLst/>
            <a:ahLst/>
            <a:cxnLst/>
            <a:rect l="0" t="0" r="0" b="0"/>
            <a:pathLst>
              <a:path h="127000">
                <a:moveTo>
                  <a:pt x="0" y="0"/>
                </a:moveTo>
                <a:lnTo>
                  <a:pt x="0" y="127000"/>
                </a:lnTo>
                <a:close/>
                <a:moveTo>
                  <a:pt x="33477200" y="1007745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082" name="Picture 7082"/>
          <p:cNvPicPr>
            <a:picLocks noChangeArrowheads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4261" y="4323874"/>
            <a:ext cx="52864" cy="81438"/>
          </a:xfrm>
          <a:prstGeom prst="rect">
            <a:avLst/>
          </a:prstGeom>
          <a:noFill/>
        </p:spPr>
      </p:pic>
      <p:sp>
        <p:nvSpPr>
          <p:cNvPr id="7083" name="Freeform 7083"/>
          <p:cNvSpPr/>
          <p:nvPr/>
        </p:nvSpPr>
        <p:spPr>
          <a:xfrm rot="-5400000">
            <a:off x="7450217" y="4377929"/>
            <a:ext cx="4286" cy="16192"/>
          </a:xfrm>
          <a:custGeom>
            <a:avLst/>
            <a:gdLst/>
            <a:ahLst/>
            <a:cxnLst/>
            <a:rect l="0" t="0" r="0" b="0"/>
            <a:pathLst>
              <a:path w="114300" h="431800">
                <a:moveTo>
                  <a:pt x="114300" y="0"/>
                </a:moveTo>
                <a:lnTo>
                  <a:pt x="114300" y="431800"/>
                </a:lnTo>
                <a:lnTo>
                  <a:pt x="0" y="393700"/>
                </a:lnTo>
                <a:close/>
                <a:moveTo>
                  <a:pt x="35344100" y="1012063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84" name="Freeform 7084"/>
          <p:cNvSpPr/>
          <p:nvPr/>
        </p:nvSpPr>
        <p:spPr>
          <a:xfrm rot="-5400000">
            <a:off x="6911340" y="4578192"/>
            <a:ext cx="9525" cy="26670"/>
          </a:xfrm>
          <a:custGeom>
            <a:avLst/>
            <a:gdLst/>
            <a:ahLst/>
            <a:cxnLst/>
            <a:rect l="0" t="0" r="0" b="0"/>
            <a:pathLst>
              <a:path w="254000" h="711200">
                <a:moveTo>
                  <a:pt x="254000" y="635000"/>
                </a:moveTo>
                <a:lnTo>
                  <a:pt x="0" y="711200"/>
                </a:lnTo>
                <a:lnTo>
                  <a:pt x="0" y="0"/>
                </a:lnTo>
                <a:close/>
                <a:moveTo>
                  <a:pt x="54698900" y="1156462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085" name="Picture 7085"/>
          <p:cNvPicPr>
            <a:picLocks noChangeArrowheads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0" y="4584383"/>
            <a:ext cx="95250" cy="74930"/>
          </a:xfrm>
          <a:prstGeom prst="rect">
            <a:avLst/>
          </a:prstGeom>
          <a:noFill/>
        </p:spPr>
      </p:pic>
      <p:sp>
        <p:nvSpPr>
          <p:cNvPr id="7086" name="Freeform 7086"/>
          <p:cNvSpPr/>
          <p:nvPr/>
        </p:nvSpPr>
        <p:spPr>
          <a:xfrm rot="-5400000">
            <a:off x="6914674" y="4615340"/>
            <a:ext cx="8096" cy="41433"/>
          </a:xfrm>
          <a:custGeom>
            <a:avLst/>
            <a:gdLst/>
            <a:ahLst/>
            <a:cxnLst/>
            <a:rect l="0" t="0" r="0" b="0"/>
            <a:pathLst>
              <a:path w="215900" h="1104900">
                <a:moveTo>
                  <a:pt x="215900" y="0"/>
                </a:moveTo>
                <a:lnTo>
                  <a:pt x="215900" y="1104900"/>
                </a:lnTo>
                <a:lnTo>
                  <a:pt x="0" y="1104900"/>
                </a:lnTo>
                <a:close/>
                <a:moveTo>
                  <a:pt x="56629300" y="1157732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87" name="Freeform 7087"/>
          <p:cNvSpPr/>
          <p:nvPr/>
        </p:nvSpPr>
        <p:spPr>
          <a:xfrm rot="-5400000">
            <a:off x="6786086" y="4566762"/>
            <a:ext cx="18097" cy="45720"/>
          </a:xfrm>
          <a:custGeom>
            <a:avLst/>
            <a:gdLst/>
            <a:ahLst/>
            <a:cxnLst/>
            <a:rect l="0" t="0" r="0" b="0"/>
            <a:pathLst>
              <a:path w="482600" h="1219200">
                <a:moveTo>
                  <a:pt x="482600" y="12700"/>
                </a:moveTo>
                <a:lnTo>
                  <a:pt x="0" y="1219200"/>
                </a:lnTo>
                <a:lnTo>
                  <a:pt x="0" y="0"/>
                </a:lnTo>
                <a:close/>
                <a:moveTo>
                  <a:pt x="58864500" y="1191260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088" name="Picture 7088"/>
          <p:cNvPicPr>
            <a:picLocks noChangeArrowheads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60369" y="4586764"/>
            <a:ext cx="109537" cy="72548"/>
          </a:xfrm>
          <a:prstGeom prst="rect">
            <a:avLst/>
          </a:prstGeom>
          <a:noFill/>
        </p:spPr>
      </p:pic>
      <p:pic>
        <p:nvPicPr>
          <p:cNvPr id="7089" name="Picture 7089"/>
          <p:cNvPicPr>
            <a:picLocks noChangeArrowheads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1818" y="4628198"/>
            <a:ext cx="29527" cy="32385"/>
          </a:xfrm>
          <a:prstGeom prst="rect">
            <a:avLst/>
          </a:prstGeom>
          <a:noFill/>
        </p:spPr>
      </p:pic>
      <p:pic>
        <p:nvPicPr>
          <p:cNvPr id="7090" name="Picture 7090"/>
          <p:cNvPicPr>
            <a:picLocks noChangeArrowheads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4674" y="4570096"/>
            <a:ext cx="37147" cy="73818"/>
          </a:xfrm>
          <a:prstGeom prst="rect">
            <a:avLst/>
          </a:prstGeom>
          <a:noFill/>
        </p:spPr>
      </p:pic>
      <p:sp>
        <p:nvSpPr>
          <p:cNvPr id="7091" name="Freeform 7091"/>
          <p:cNvSpPr/>
          <p:nvPr/>
        </p:nvSpPr>
        <p:spPr>
          <a:xfrm rot="-5400000">
            <a:off x="6937534" y="4584383"/>
            <a:ext cx="4762" cy="0"/>
          </a:xfrm>
          <a:custGeom>
            <a:avLst/>
            <a:gdLst/>
            <a:ahLst/>
            <a:cxnLst/>
            <a:rect l="0" t="0" r="0" b="0"/>
            <a:pathLst>
              <a:path w="127000">
                <a:moveTo>
                  <a:pt x="127000" y="0"/>
                </a:moveTo>
                <a:lnTo>
                  <a:pt x="0" y="0"/>
                </a:lnTo>
                <a:close/>
                <a:moveTo>
                  <a:pt x="54089300" y="1146556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092" name="Picture 7092"/>
          <p:cNvPicPr>
            <a:picLocks noChangeArrowheads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9406" y="5265421"/>
            <a:ext cx="104299" cy="56673"/>
          </a:xfrm>
          <a:prstGeom prst="rect">
            <a:avLst/>
          </a:prstGeom>
          <a:noFill/>
        </p:spPr>
      </p:pic>
      <p:sp>
        <p:nvSpPr>
          <p:cNvPr id="7093" name="Freeform 7093"/>
          <p:cNvSpPr/>
          <p:nvPr/>
        </p:nvSpPr>
        <p:spPr>
          <a:xfrm rot="-5400000">
            <a:off x="6748701" y="5324714"/>
            <a:ext cx="9048" cy="23812"/>
          </a:xfrm>
          <a:custGeom>
            <a:avLst/>
            <a:gdLst/>
            <a:ahLst/>
            <a:cxnLst/>
            <a:rect l="0" t="0" r="0" b="0"/>
            <a:pathLst>
              <a:path w="241300" h="635000">
                <a:moveTo>
                  <a:pt x="241300" y="0"/>
                </a:moveTo>
                <a:lnTo>
                  <a:pt x="241300" y="635000"/>
                </a:lnTo>
                <a:lnTo>
                  <a:pt x="0" y="584200"/>
                </a:lnTo>
                <a:close/>
                <a:moveTo>
                  <a:pt x="79502000" y="1199515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094" name="Picture 7094"/>
          <p:cNvPicPr>
            <a:picLocks noChangeArrowheads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9563" y="5298281"/>
            <a:ext cx="116998" cy="45720"/>
          </a:xfrm>
          <a:prstGeom prst="rect">
            <a:avLst/>
          </a:prstGeom>
          <a:noFill/>
        </p:spPr>
      </p:pic>
      <p:sp>
        <p:nvSpPr>
          <p:cNvPr id="7095" name="Freeform 7095"/>
          <p:cNvSpPr/>
          <p:nvPr/>
        </p:nvSpPr>
        <p:spPr>
          <a:xfrm rot="-5400000">
            <a:off x="6605111" y="5295901"/>
            <a:ext cx="5715" cy="7620"/>
          </a:xfrm>
          <a:custGeom>
            <a:avLst/>
            <a:gdLst/>
            <a:ahLst/>
            <a:cxnLst/>
            <a:rect l="0" t="0" r="0" b="0"/>
            <a:pathLst>
              <a:path w="152400" h="203200">
                <a:moveTo>
                  <a:pt x="152400" y="0"/>
                </a:moveTo>
                <a:lnTo>
                  <a:pt x="0" y="203200"/>
                </a:lnTo>
                <a:lnTo>
                  <a:pt x="0" y="0"/>
                </a:lnTo>
                <a:close/>
                <a:moveTo>
                  <a:pt x="82130900" y="1236091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096" name="Picture 7096"/>
          <p:cNvPicPr>
            <a:picLocks noChangeArrowheads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92253" y="5290662"/>
            <a:ext cx="67310" cy="67151"/>
          </a:xfrm>
          <a:prstGeom prst="rect">
            <a:avLst/>
          </a:prstGeom>
          <a:noFill/>
        </p:spPr>
      </p:pic>
      <p:sp>
        <p:nvSpPr>
          <p:cNvPr id="7097" name="Freeform 7097"/>
          <p:cNvSpPr/>
          <p:nvPr/>
        </p:nvSpPr>
        <p:spPr>
          <a:xfrm rot="-5400000">
            <a:off x="6612255" y="5295424"/>
            <a:ext cx="23812" cy="40005"/>
          </a:xfrm>
          <a:custGeom>
            <a:avLst/>
            <a:gdLst/>
            <a:ahLst/>
            <a:cxnLst/>
            <a:rect l="0" t="0" r="0" b="0"/>
            <a:pathLst>
              <a:path w="635000" h="1066800">
                <a:moveTo>
                  <a:pt x="635000" y="0"/>
                </a:moveTo>
                <a:lnTo>
                  <a:pt x="635000" y="254000"/>
                </a:lnTo>
                <a:lnTo>
                  <a:pt x="0" y="1066800"/>
                </a:lnTo>
                <a:close/>
                <a:moveTo>
                  <a:pt x="82791300" y="1236091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98" name="Freeform 7098"/>
          <p:cNvSpPr/>
          <p:nvPr/>
        </p:nvSpPr>
        <p:spPr>
          <a:xfrm rot="-5400000">
            <a:off x="6618922" y="5261134"/>
            <a:ext cx="20002" cy="49530"/>
          </a:xfrm>
          <a:custGeom>
            <a:avLst/>
            <a:gdLst/>
            <a:ahLst/>
            <a:cxnLst/>
            <a:rect l="0" t="0" r="0" b="0"/>
            <a:pathLst>
              <a:path w="533400" h="1320800">
                <a:moveTo>
                  <a:pt x="533400" y="12700"/>
                </a:moveTo>
                <a:lnTo>
                  <a:pt x="0" y="1320800"/>
                </a:lnTo>
                <a:lnTo>
                  <a:pt x="0" y="0"/>
                </a:lnTo>
                <a:close/>
                <a:moveTo>
                  <a:pt x="81940400" y="1236091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099" name="Picture 7099"/>
          <p:cNvPicPr>
            <a:picLocks noChangeArrowheads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92253" y="5283994"/>
            <a:ext cx="73342" cy="34131"/>
          </a:xfrm>
          <a:prstGeom prst="rect">
            <a:avLst/>
          </a:prstGeom>
          <a:noFill/>
        </p:spPr>
      </p:pic>
      <p:sp>
        <p:nvSpPr>
          <p:cNvPr id="7100" name="Freeform 7100"/>
          <p:cNvSpPr/>
          <p:nvPr/>
        </p:nvSpPr>
        <p:spPr>
          <a:xfrm rot="-5400000">
            <a:off x="6624876" y="5276136"/>
            <a:ext cx="2857" cy="44291"/>
          </a:xfrm>
          <a:custGeom>
            <a:avLst/>
            <a:gdLst/>
            <a:ahLst/>
            <a:cxnLst/>
            <a:rect l="0" t="0" r="0" b="0"/>
            <a:pathLst>
              <a:path w="76200" h="1181100">
                <a:moveTo>
                  <a:pt x="76200" y="0"/>
                </a:moveTo>
                <a:lnTo>
                  <a:pt x="76200" y="1181100"/>
                </a:lnTo>
                <a:lnTo>
                  <a:pt x="0" y="723900"/>
                </a:lnTo>
                <a:close/>
                <a:moveTo>
                  <a:pt x="82054700" y="1236091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01" name="Freeform 7101"/>
          <p:cNvSpPr/>
          <p:nvPr/>
        </p:nvSpPr>
        <p:spPr>
          <a:xfrm rot="-5400000">
            <a:off x="6644878" y="5282328"/>
            <a:ext cx="3810" cy="30956"/>
          </a:xfrm>
          <a:custGeom>
            <a:avLst/>
            <a:gdLst/>
            <a:ahLst/>
            <a:cxnLst/>
            <a:rect l="0" t="0" r="0" b="0"/>
            <a:pathLst>
              <a:path w="101600" h="825500">
                <a:moveTo>
                  <a:pt x="101600" y="596900"/>
                </a:moveTo>
                <a:lnTo>
                  <a:pt x="0" y="825500"/>
                </a:lnTo>
                <a:lnTo>
                  <a:pt x="0" y="0"/>
                </a:lnTo>
                <a:close/>
                <a:moveTo>
                  <a:pt x="80733900" y="1228852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02" name="Picture 7102"/>
          <p:cNvPicPr>
            <a:picLocks noChangeArrowheads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99873" y="5287804"/>
            <a:ext cx="91439" cy="54133"/>
          </a:xfrm>
          <a:prstGeom prst="rect">
            <a:avLst/>
          </a:prstGeom>
          <a:noFill/>
        </p:spPr>
      </p:pic>
      <p:sp>
        <p:nvSpPr>
          <p:cNvPr id="7103" name="Freeform 7103"/>
          <p:cNvSpPr/>
          <p:nvPr/>
        </p:nvSpPr>
        <p:spPr>
          <a:xfrm rot="-5400000">
            <a:off x="6642973" y="5281375"/>
            <a:ext cx="10953" cy="61912"/>
          </a:xfrm>
          <a:custGeom>
            <a:avLst/>
            <a:gdLst/>
            <a:ahLst/>
            <a:cxnLst/>
            <a:rect l="0" t="0" r="0" b="0"/>
            <a:pathLst>
              <a:path w="292100" h="1651000">
                <a:moveTo>
                  <a:pt x="292100" y="0"/>
                </a:moveTo>
                <a:lnTo>
                  <a:pt x="292100" y="1651000"/>
                </a:lnTo>
                <a:lnTo>
                  <a:pt x="0" y="1346200"/>
                </a:lnTo>
                <a:close/>
                <a:moveTo>
                  <a:pt x="82181700" y="1232535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04" name="Freeform 7104"/>
          <p:cNvSpPr/>
          <p:nvPr/>
        </p:nvSpPr>
        <p:spPr>
          <a:xfrm rot="-5400000">
            <a:off x="8105299" y="4883945"/>
            <a:ext cx="8096" cy="15716"/>
          </a:xfrm>
          <a:custGeom>
            <a:avLst/>
            <a:gdLst/>
            <a:ahLst/>
            <a:cxnLst/>
            <a:rect l="0" t="0" r="0" b="0"/>
            <a:pathLst>
              <a:path w="215900" h="419100">
                <a:moveTo>
                  <a:pt x="215900" y="419100"/>
                </a:moveTo>
                <a:lnTo>
                  <a:pt x="0" y="419100"/>
                </a:lnTo>
                <a:lnTo>
                  <a:pt x="0" y="0"/>
                </a:lnTo>
                <a:close/>
                <a:moveTo>
                  <a:pt x="30937200" y="836803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05" name="Picture 7105"/>
          <p:cNvPicPr>
            <a:picLocks noChangeArrowheads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84344" y="4883944"/>
            <a:ext cx="47625" cy="69056"/>
          </a:xfrm>
          <a:prstGeom prst="rect">
            <a:avLst/>
          </a:prstGeom>
          <a:noFill/>
        </p:spPr>
      </p:pic>
      <p:sp>
        <p:nvSpPr>
          <p:cNvPr id="7106" name="Freeform 7106"/>
          <p:cNvSpPr/>
          <p:nvPr/>
        </p:nvSpPr>
        <p:spPr>
          <a:xfrm rot="-5400000">
            <a:off x="8101250" y="4914186"/>
            <a:ext cx="11906" cy="19050"/>
          </a:xfrm>
          <a:custGeom>
            <a:avLst/>
            <a:gdLst/>
            <a:ahLst/>
            <a:cxnLst/>
            <a:rect l="0" t="0" r="0" b="0"/>
            <a:pathLst>
              <a:path w="317500" h="508000">
                <a:moveTo>
                  <a:pt x="317500" y="0"/>
                </a:moveTo>
                <a:lnTo>
                  <a:pt x="317500" y="508000"/>
                </a:lnTo>
                <a:lnTo>
                  <a:pt x="0" y="508000"/>
                </a:lnTo>
                <a:close/>
                <a:moveTo>
                  <a:pt x="32359600" y="837819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07" name="Freeform 7107"/>
          <p:cNvSpPr/>
          <p:nvPr/>
        </p:nvSpPr>
        <p:spPr>
          <a:xfrm rot="-5400000">
            <a:off x="7949565" y="4911567"/>
            <a:ext cx="3810" cy="3810"/>
          </a:xfrm>
          <a:custGeom>
            <a:avLst/>
            <a:gdLst/>
            <a:ahLst/>
            <a:cxnLst/>
            <a:rect l="0" t="0" r="0" b="0"/>
            <a:pathLst>
              <a:path w="101600" h="101600">
                <a:moveTo>
                  <a:pt x="101600" y="0"/>
                </a:moveTo>
                <a:lnTo>
                  <a:pt x="0" y="101600"/>
                </a:lnTo>
                <a:lnTo>
                  <a:pt x="0" y="0"/>
                </a:lnTo>
                <a:close/>
                <a:moveTo>
                  <a:pt x="35928300" y="877316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08" name="Picture 7108"/>
          <p:cNvPicPr>
            <a:picLocks noChangeArrowheads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7659" y="4903471"/>
            <a:ext cx="27622" cy="28098"/>
          </a:xfrm>
          <a:prstGeom prst="rect">
            <a:avLst/>
          </a:prstGeom>
          <a:noFill/>
        </p:spPr>
      </p:pic>
      <p:sp>
        <p:nvSpPr>
          <p:cNvPr id="7109" name="Freeform 7109"/>
          <p:cNvSpPr/>
          <p:nvPr/>
        </p:nvSpPr>
        <p:spPr>
          <a:xfrm rot="-5400000">
            <a:off x="7951470" y="4913472"/>
            <a:ext cx="4286" cy="8096"/>
          </a:xfrm>
          <a:custGeom>
            <a:avLst/>
            <a:gdLst/>
            <a:ahLst/>
            <a:cxnLst/>
            <a:rect l="0" t="0" r="0" b="0"/>
            <a:pathLst>
              <a:path w="114300" h="215900">
                <a:moveTo>
                  <a:pt x="114300" y="101600"/>
                </a:moveTo>
                <a:lnTo>
                  <a:pt x="0" y="215900"/>
                </a:lnTo>
                <a:lnTo>
                  <a:pt x="0" y="0"/>
                </a:lnTo>
                <a:close/>
                <a:moveTo>
                  <a:pt x="35941000" y="877316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10" name="Picture 7110"/>
          <p:cNvPicPr>
            <a:picLocks noChangeArrowheads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7659" y="4907757"/>
            <a:ext cx="35560" cy="37306"/>
          </a:xfrm>
          <a:prstGeom prst="rect">
            <a:avLst/>
          </a:prstGeom>
          <a:noFill/>
        </p:spPr>
      </p:pic>
      <p:sp>
        <p:nvSpPr>
          <p:cNvPr id="7111" name="Freeform 7111"/>
          <p:cNvSpPr/>
          <p:nvPr/>
        </p:nvSpPr>
        <p:spPr>
          <a:xfrm rot="-5400000">
            <a:off x="7967901" y="4914663"/>
            <a:ext cx="2857" cy="4286"/>
          </a:xfrm>
          <a:custGeom>
            <a:avLst/>
            <a:gdLst/>
            <a:ahLst/>
            <a:cxnLst/>
            <a:rect l="0" t="0" r="0" b="0"/>
            <a:pathLst>
              <a:path w="76200" h="114300">
                <a:moveTo>
                  <a:pt x="76200" y="114300"/>
                </a:moveTo>
                <a:lnTo>
                  <a:pt x="0" y="101600"/>
                </a:lnTo>
                <a:lnTo>
                  <a:pt x="0" y="0"/>
                </a:lnTo>
                <a:close/>
                <a:moveTo>
                  <a:pt x="35420300" y="872617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12" name="Picture 7112"/>
          <p:cNvPicPr>
            <a:picLocks noChangeArrowheads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1469" y="4906328"/>
            <a:ext cx="43656" cy="42703"/>
          </a:xfrm>
          <a:prstGeom prst="rect">
            <a:avLst/>
          </a:prstGeom>
          <a:noFill/>
        </p:spPr>
      </p:pic>
      <p:sp>
        <p:nvSpPr>
          <p:cNvPr id="7113" name="Freeform 7113"/>
          <p:cNvSpPr/>
          <p:nvPr/>
        </p:nvSpPr>
        <p:spPr>
          <a:xfrm rot="-5400000">
            <a:off x="7960043" y="4920140"/>
            <a:ext cx="1428" cy="18573"/>
          </a:xfrm>
          <a:custGeom>
            <a:avLst/>
            <a:gdLst/>
            <a:ahLst/>
            <a:cxnLst/>
            <a:rect l="0" t="0" r="0" b="0"/>
            <a:pathLst>
              <a:path w="38100" h="495300">
                <a:moveTo>
                  <a:pt x="38100" y="0"/>
                </a:moveTo>
                <a:lnTo>
                  <a:pt x="38100" y="495300"/>
                </a:lnTo>
                <a:lnTo>
                  <a:pt x="0" y="393700"/>
                </a:lnTo>
                <a:close/>
                <a:moveTo>
                  <a:pt x="36271200" y="876808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14" name="Freeform 7114"/>
          <p:cNvSpPr/>
          <p:nvPr/>
        </p:nvSpPr>
        <p:spPr>
          <a:xfrm rot="-5400000">
            <a:off x="7962185" y="4857513"/>
            <a:ext cx="17145" cy="41433"/>
          </a:xfrm>
          <a:custGeom>
            <a:avLst/>
            <a:gdLst/>
            <a:ahLst/>
            <a:cxnLst/>
            <a:rect l="0" t="0" r="0" b="0"/>
            <a:pathLst>
              <a:path w="457200" h="1104900">
                <a:moveTo>
                  <a:pt x="457200" y="0"/>
                </a:moveTo>
                <a:lnTo>
                  <a:pt x="0" y="1104900"/>
                </a:lnTo>
                <a:lnTo>
                  <a:pt x="0" y="0"/>
                </a:lnTo>
                <a:close/>
                <a:moveTo>
                  <a:pt x="35153600" y="877189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15" name="Picture 7115"/>
          <p:cNvPicPr>
            <a:picLocks noChangeArrowheads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7659" y="4874895"/>
            <a:ext cx="65722" cy="62230"/>
          </a:xfrm>
          <a:prstGeom prst="rect">
            <a:avLst/>
          </a:prstGeom>
          <a:noFill/>
        </p:spPr>
      </p:pic>
      <p:sp>
        <p:nvSpPr>
          <p:cNvPr id="7116" name="Freeform 7116"/>
          <p:cNvSpPr/>
          <p:nvPr/>
        </p:nvSpPr>
        <p:spPr>
          <a:xfrm rot="-5400000">
            <a:off x="7960995" y="4904900"/>
            <a:ext cx="1428" cy="19526"/>
          </a:xfrm>
          <a:custGeom>
            <a:avLst/>
            <a:gdLst/>
            <a:ahLst/>
            <a:cxnLst/>
            <a:rect l="0" t="0" r="0" b="0"/>
            <a:pathLst>
              <a:path w="38100" h="520700">
                <a:moveTo>
                  <a:pt x="38100" y="0"/>
                </a:moveTo>
                <a:lnTo>
                  <a:pt x="38100" y="520700"/>
                </a:lnTo>
                <a:lnTo>
                  <a:pt x="0" y="520700"/>
                </a:lnTo>
                <a:close/>
                <a:moveTo>
                  <a:pt x="35864800" y="876681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17" name="Freeform 7117"/>
          <p:cNvSpPr/>
          <p:nvPr/>
        </p:nvSpPr>
        <p:spPr>
          <a:xfrm rot="-5400000">
            <a:off x="8005048" y="4875610"/>
            <a:ext cx="11430" cy="45243"/>
          </a:xfrm>
          <a:custGeom>
            <a:avLst/>
            <a:gdLst/>
            <a:ahLst/>
            <a:cxnLst/>
            <a:rect l="0" t="0" r="0" b="0"/>
            <a:pathLst>
              <a:path w="304800" h="1206500">
                <a:moveTo>
                  <a:pt x="304800" y="457200"/>
                </a:moveTo>
                <a:lnTo>
                  <a:pt x="0" y="1206500"/>
                </a:lnTo>
                <a:lnTo>
                  <a:pt x="0" y="0"/>
                </a:lnTo>
                <a:close/>
                <a:moveTo>
                  <a:pt x="34137600" y="867029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18" name="Picture 7118"/>
          <p:cNvPicPr>
            <a:picLocks noChangeArrowheads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566" y="4892041"/>
            <a:ext cx="85725" cy="49053"/>
          </a:xfrm>
          <a:prstGeom prst="rect">
            <a:avLst/>
          </a:prstGeom>
          <a:noFill/>
        </p:spPr>
      </p:pic>
      <p:sp>
        <p:nvSpPr>
          <p:cNvPr id="7119" name="Freeform 7119"/>
          <p:cNvSpPr/>
          <p:nvPr/>
        </p:nvSpPr>
        <p:spPr>
          <a:xfrm rot="-5400000">
            <a:off x="8102679" y="4873705"/>
            <a:ext cx="2381" cy="5715"/>
          </a:xfrm>
          <a:custGeom>
            <a:avLst/>
            <a:gdLst/>
            <a:ahLst/>
            <a:cxnLst/>
            <a:rect l="0" t="0" r="0" b="0"/>
            <a:pathLst>
              <a:path w="63500" h="152400">
                <a:moveTo>
                  <a:pt x="63500" y="152400"/>
                </a:moveTo>
                <a:lnTo>
                  <a:pt x="0" y="114300"/>
                </a:lnTo>
                <a:lnTo>
                  <a:pt x="0" y="0"/>
                </a:lnTo>
                <a:close/>
                <a:moveTo>
                  <a:pt x="30734000" y="836930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20" name="Picture 7120"/>
          <p:cNvPicPr>
            <a:picLocks noChangeArrowheads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24812" y="4865847"/>
            <a:ext cx="92393" cy="59372"/>
          </a:xfrm>
          <a:prstGeom prst="rect">
            <a:avLst/>
          </a:prstGeom>
          <a:noFill/>
        </p:spPr>
      </p:pic>
      <p:sp>
        <p:nvSpPr>
          <p:cNvPr id="7121" name="Freeform 7121"/>
          <p:cNvSpPr/>
          <p:nvPr/>
        </p:nvSpPr>
        <p:spPr>
          <a:xfrm rot="-5400000">
            <a:off x="8073866" y="4874420"/>
            <a:ext cx="20002" cy="39052"/>
          </a:xfrm>
          <a:custGeom>
            <a:avLst/>
            <a:gdLst/>
            <a:ahLst/>
            <a:cxnLst/>
            <a:rect l="0" t="0" r="0" b="0"/>
            <a:pathLst>
              <a:path w="533400" h="1041400">
                <a:moveTo>
                  <a:pt x="533400" y="533400"/>
                </a:moveTo>
                <a:lnTo>
                  <a:pt x="533400" y="1041400"/>
                </a:lnTo>
                <a:lnTo>
                  <a:pt x="0" y="0"/>
                </a:lnTo>
                <a:close/>
                <a:moveTo>
                  <a:pt x="32029400" y="846709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22" name="Freeform 7122"/>
          <p:cNvSpPr/>
          <p:nvPr/>
        </p:nvSpPr>
        <p:spPr>
          <a:xfrm rot="-5400000">
            <a:off x="8109823" y="4867990"/>
            <a:ext cx="4286" cy="10477"/>
          </a:xfrm>
          <a:custGeom>
            <a:avLst/>
            <a:gdLst/>
            <a:ahLst/>
            <a:cxnLst/>
            <a:rect l="0" t="0" r="0" b="0"/>
            <a:pathLst>
              <a:path w="114300" h="279400">
                <a:moveTo>
                  <a:pt x="114300" y="279400"/>
                </a:moveTo>
                <a:lnTo>
                  <a:pt x="0" y="279400"/>
                </a:lnTo>
                <a:lnTo>
                  <a:pt x="0" y="0"/>
                </a:lnTo>
                <a:close/>
                <a:moveTo>
                  <a:pt x="30391100" y="835406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23" name="Picture 7123"/>
          <p:cNvPicPr>
            <a:picLocks noChangeArrowheads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92281" y="4863466"/>
            <a:ext cx="39688" cy="33972"/>
          </a:xfrm>
          <a:prstGeom prst="rect">
            <a:avLst/>
          </a:prstGeom>
          <a:noFill/>
        </p:spPr>
      </p:pic>
      <p:sp>
        <p:nvSpPr>
          <p:cNvPr id="7124" name="Freeform 7124"/>
          <p:cNvSpPr/>
          <p:nvPr/>
        </p:nvSpPr>
        <p:spPr>
          <a:xfrm rot="-5400000">
            <a:off x="8107680" y="4874896"/>
            <a:ext cx="5715" cy="11430"/>
          </a:xfrm>
          <a:custGeom>
            <a:avLst/>
            <a:gdLst/>
            <a:ahLst/>
            <a:cxnLst/>
            <a:rect l="0" t="0" r="0" b="0"/>
            <a:pathLst>
              <a:path w="152400" h="304800">
                <a:moveTo>
                  <a:pt x="152400" y="12700"/>
                </a:moveTo>
                <a:lnTo>
                  <a:pt x="152400" y="304800"/>
                </a:lnTo>
                <a:lnTo>
                  <a:pt x="0" y="0"/>
                </a:lnTo>
                <a:close/>
                <a:moveTo>
                  <a:pt x="30924500" y="835914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25" name="Freeform 7125"/>
          <p:cNvSpPr/>
          <p:nvPr/>
        </p:nvSpPr>
        <p:spPr>
          <a:xfrm rot="-5400000">
            <a:off x="8106966" y="4873705"/>
            <a:ext cx="6667" cy="13811"/>
          </a:xfrm>
          <a:custGeom>
            <a:avLst/>
            <a:gdLst/>
            <a:ahLst/>
            <a:cxnLst/>
            <a:rect l="0" t="0" r="0" b="0"/>
            <a:pathLst>
              <a:path w="177800" h="368300">
                <a:moveTo>
                  <a:pt x="177800" y="368300"/>
                </a:moveTo>
                <a:lnTo>
                  <a:pt x="0" y="368300"/>
                </a:lnTo>
                <a:lnTo>
                  <a:pt x="0" y="0"/>
                </a:lnTo>
                <a:close/>
                <a:moveTo>
                  <a:pt x="30619700" y="836295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26" name="Picture 7126"/>
          <p:cNvPicPr>
            <a:picLocks noChangeArrowheads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91011" y="4872038"/>
            <a:ext cx="40958" cy="37306"/>
          </a:xfrm>
          <a:prstGeom prst="rect">
            <a:avLst/>
          </a:prstGeom>
          <a:noFill/>
        </p:spPr>
      </p:pic>
      <p:sp>
        <p:nvSpPr>
          <p:cNvPr id="7127" name="Freeform 7127"/>
          <p:cNvSpPr/>
          <p:nvPr/>
        </p:nvSpPr>
        <p:spPr>
          <a:xfrm rot="-5400000">
            <a:off x="8090773" y="4879897"/>
            <a:ext cx="8572" cy="16668"/>
          </a:xfrm>
          <a:custGeom>
            <a:avLst/>
            <a:gdLst/>
            <a:ahLst/>
            <a:cxnLst/>
            <a:rect l="0" t="0" r="0" b="0"/>
            <a:pathLst>
              <a:path w="228600" h="444500">
                <a:moveTo>
                  <a:pt x="228600" y="444500"/>
                </a:moveTo>
                <a:lnTo>
                  <a:pt x="0" y="406400"/>
                </a:lnTo>
                <a:lnTo>
                  <a:pt x="0" y="0"/>
                </a:lnTo>
                <a:close/>
                <a:moveTo>
                  <a:pt x="31216600" y="840740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28" name="Picture 7128"/>
          <p:cNvPicPr>
            <a:picLocks noChangeArrowheads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40687" y="4880611"/>
            <a:ext cx="73184" cy="48577"/>
          </a:xfrm>
          <a:prstGeom prst="rect">
            <a:avLst/>
          </a:prstGeom>
          <a:noFill/>
        </p:spPr>
      </p:pic>
      <p:sp>
        <p:nvSpPr>
          <p:cNvPr id="7129" name="Freeform 7129"/>
          <p:cNvSpPr/>
          <p:nvPr/>
        </p:nvSpPr>
        <p:spPr>
          <a:xfrm rot="-5400000">
            <a:off x="8079105" y="4888231"/>
            <a:ext cx="14763" cy="30003"/>
          </a:xfrm>
          <a:custGeom>
            <a:avLst/>
            <a:gdLst/>
            <a:ahLst/>
            <a:cxnLst/>
            <a:rect l="0" t="0" r="0" b="0"/>
            <a:pathLst>
              <a:path w="393700" h="800100">
                <a:moveTo>
                  <a:pt x="393700" y="228600"/>
                </a:moveTo>
                <a:lnTo>
                  <a:pt x="393700" y="800100"/>
                </a:lnTo>
                <a:lnTo>
                  <a:pt x="0" y="0"/>
                </a:lnTo>
                <a:close/>
                <a:moveTo>
                  <a:pt x="32321500" y="844804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30" name="Freeform 7130"/>
          <p:cNvSpPr/>
          <p:nvPr/>
        </p:nvSpPr>
        <p:spPr>
          <a:xfrm rot="-5400000">
            <a:off x="8088630" y="4891564"/>
            <a:ext cx="8572" cy="17145"/>
          </a:xfrm>
          <a:custGeom>
            <a:avLst/>
            <a:gdLst/>
            <a:ahLst/>
            <a:cxnLst/>
            <a:rect l="0" t="0" r="0" b="0"/>
            <a:pathLst>
              <a:path w="228600" h="457200">
                <a:moveTo>
                  <a:pt x="228600" y="457200"/>
                </a:moveTo>
                <a:lnTo>
                  <a:pt x="0" y="419100"/>
                </a:lnTo>
                <a:lnTo>
                  <a:pt x="0" y="0"/>
                </a:lnTo>
                <a:close/>
                <a:moveTo>
                  <a:pt x="31584900" y="841375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31" name="Picture 7131"/>
          <p:cNvPicPr>
            <a:picLocks noChangeArrowheads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50054" y="4892517"/>
            <a:ext cx="62071" cy="52546"/>
          </a:xfrm>
          <a:prstGeom prst="rect">
            <a:avLst/>
          </a:prstGeom>
          <a:noFill/>
        </p:spPr>
      </p:pic>
      <p:sp>
        <p:nvSpPr>
          <p:cNvPr id="7132" name="Freeform 7132"/>
          <p:cNvSpPr/>
          <p:nvPr/>
        </p:nvSpPr>
        <p:spPr>
          <a:xfrm rot="-5400000">
            <a:off x="8079105" y="4898708"/>
            <a:ext cx="1905" cy="36195"/>
          </a:xfrm>
          <a:custGeom>
            <a:avLst/>
            <a:gdLst/>
            <a:ahLst/>
            <a:cxnLst/>
            <a:rect l="0" t="0" r="0" b="0"/>
            <a:pathLst>
              <a:path w="50800" h="965200">
                <a:moveTo>
                  <a:pt x="50800" y="0"/>
                </a:moveTo>
                <a:lnTo>
                  <a:pt x="50800" y="965200"/>
                </a:lnTo>
                <a:lnTo>
                  <a:pt x="0" y="952500"/>
                </a:lnTo>
                <a:close/>
                <a:moveTo>
                  <a:pt x="32994600" y="847344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33" name="Freeform 7133"/>
          <p:cNvSpPr/>
          <p:nvPr/>
        </p:nvSpPr>
        <p:spPr>
          <a:xfrm rot="-5400000">
            <a:off x="8689658" y="4091941"/>
            <a:ext cx="16668" cy="49053"/>
          </a:xfrm>
          <a:custGeom>
            <a:avLst/>
            <a:gdLst/>
            <a:ahLst/>
            <a:cxnLst/>
            <a:rect l="0" t="0" r="0" b="0"/>
            <a:pathLst>
              <a:path w="444500" h="1308100">
                <a:moveTo>
                  <a:pt x="444500" y="1168400"/>
                </a:moveTo>
                <a:lnTo>
                  <a:pt x="0" y="1308100"/>
                </a:lnTo>
                <a:lnTo>
                  <a:pt x="0" y="0"/>
                </a:lnTo>
                <a:close/>
                <a:moveTo>
                  <a:pt x="-5626100" y="684276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34" name="Picture 7134"/>
          <p:cNvPicPr>
            <a:picLocks noChangeArrowheads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56796" y="4112895"/>
            <a:ext cx="82391" cy="74136"/>
          </a:xfrm>
          <a:prstGeom prst="rect">
            <a:avLst/>
          </a:prstGeom>
          <a:noFill/>
        </p:spPr>
      </p:pic>
      <p:sp>
        <p:nvSpPr>
          <p:cNvPr id="7135" name="Freeform 7135"/>
          <p:cNvSpPr/>
          <p:nvPr/>
        </p:nvSpPr>
        <p:spPr>
          <a:xfrm rot="-5400000">
            <a:off x="8690610" y="4115277"/>
            <a:ext cx="14763" cy="55721"/>
          </a:xfrm>
          <a:custGeom>
            <a:avLst/>
            <a:gdLst/>
            <a:ahLst/>
            <a:cxnLst/>
            <a:rect l="0" t="0" r="0" b="0"/>
            <a:pathLst>
              <a:path w="393700" h="1485900">
                <a:moveTo>
                  <a:pt x="393700" y="0"/>
                </a:moveTo>
                <a:lnTo>
                  <a:pt x="393700" y="1485900"/>
                </a:lnTo>
                <a:lnTo>
                  <a:pt x="0" y="1473200"/>
                </a:lnTo>
                <a:close/>
                <a:moveTo>
                  <a:pt x="-3683000" y="685165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36" name="Freeform 7136"/>
          <p:cNvSpPr/>
          <p:nvPr/>
        </p:nvSpPr>
        <p:spPr>
          <a:xfrm rot="-5400000">
            <a:off x="8539163" y="4129088"/>
            <a:ext cx="53816" cy="15716"/>
          </a:xfrm>
          <a:custGeom>
            <a:avLst/>
            <a:gdLst/>
            <a:ahLst/>
            <a:cxnLst/>
            <a:rect l="0" t="0" r="0" b="0"/>
            <a:pathLst>
              <a:path w="1435100" h="419100">
                <a:moveTo>
                  <a:pt x="1435100" y="12700"/>
                </a:moveTo>
                <a:lnTo>
                  <a:pt x="0" y="419100"/>
                </a:lnTo>
                <a:lnTo>
                  <a:pt x="0" y="0"/>
                </a:lnTo>
                <a:close/>
                <a:moveTo>
                  <a:pt x="-355600" y="715010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37" name="Picture 7137"/>
          <p:cNvPicPr>
            <a:picLocks noChangeArrowheads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46307" y="4151948"/>
            <a:ext cx="39528" cy="30003"/>
          </a:xfrm>
          <a:prstGeom prst="rect">
            <a:avLst/>
          </a:prstGeom>
          <a:noFill/>
        </p:spPr>
      </p:pic>
      <p:sp>
        <p:nvSpPr>
          <p:cNvPr id="7138" name="Freeform 7138"/>
          <p:cNvSpPr/>
          <p:nvPr/>
        </p:nvSpPr>
        <p:spPr>
          <a:xfrm rot="-5400000">
            <a:off x="8563689" y="4097894"/>
            <a:ext cx="7143" cy="17145"/>
          </a:xfrm>
          <a:custGeom>
            <a:avLst/>
            <a:gdLst/>
            <a:ahLst/>
            <a:cxnLst/>
            <a:rect l="0" t="0" r="0" b="0"/>
            <a:pathLst>
              <a:path w="190500" h="457200">
                <a:moveTo>
                  <a:pt x="190500" y="0"/>
                </a:moveTo>
                <a:lnTo>
                  <a:pt x="0" y="457200"/>
                </a:lnTo>
                <a:lnTo>
                  <a:pt x="0" y="0"/>
                </a:lnTo>
                <a:close/>
                <a:moveTo>
                  <a:pt x="-1790700" y="714883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39" name="Picture 7139"/>
          <p:cNvPicPr>
            <a:picLocks noChangeArrowheads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46783" y="4098132"/>
            <a:ext cx="107156" cy="77628"/>
          </a:xfrm>
          <a:prstGeom prst="rect">
            <a:avLst/>
          </a:prstGeom>
          <a:noFill/>
        </p:spPr>
      </p:pic>
      <p:sp>
        <p:nvSpPr>
          <p:cNvPr id="7140" name="Freeform 7140"/>
          <p:cNvSpPr/>
          <p:nvPr/>
        </p:nvSpPr>
        <p:spPr>
          <a:xfrm rot="-5400000">
            <a:off x="8586787" y="4081940"/>
            <a:ext cx="27146" cy="83343"/>
          </a:xfrm>
          <a:custGeom>
            <a:avLst/>
            <a:gdLst/>
            <a:ahLst/>
            <a:cxnLst/>
            <a:rect l="0" t="0" r="0" b="0"/>
            <a:pathLst>
              <a:path w="723900" h="2222500">
                <a:moveTo>
                  <a:pt x="723900" y="0"/>
                </a:moveTo>
                <a:lnTo>
                  <a:pt x="723900" y="457200"/>
                </a:lnTo>
                <a:lnTo>
                  <a:pt x="0" y="2222500"/>
                </a:lnTo>
                <a:close/>
                <a:moveTo>
                  <a:pt x="-1066800" y="714883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41" name="Picture 7141"/>
          <p:cNvPicPr>
            <a:picLocks noChangeArrowheads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32031" y="4112895"/>
            <a:ext cx="53340" cy="46355"/>
          </a:xfrm>
          <a:prstGeom prst="rect">
            <a:avLst/>
          </a:prstGeom>
          <a:noFill/>
        </p:spPr>
      </p:pic>
      <p:sp>
        <p:nvSpPr>
          <p:cNvPr id="7142" name="Freeform 7142"/>
          <p:cNvSpPr/>
          <p:nvPr/>
        </p:nvSpPr>
        <p:spPr>
          <a:xfrm rot="-5400000">
            <a:off x="8653224" y="4133137"/>
            <a:ext cx="2857" cy="14763"/>
          </a:xfrm>
          <a:custGeom>
            <a:avLst/>
            <a:gdLst/>
            <a:ahLst/>
            <a:cxnLst/>
            <a:rect l="0" t="0" r="0" b="0"/>
            <a:pathLst>
              <a:path w="76200" h="393700">
                <a:moveTo>
                  <a:pt x="76200" y="0"/>
                </a:moveTo>
                <a:lnTo>
                  <a:pt x="76200" y="368300"/>
                </a:lnTo>
                <a:lnTo>
                  <a:pt x="0" y="393700"/>
                </a:lnTo>
                <a:close/>
                <a:moveTo>
                  <a:pt x="-3302000" y="691261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43" name="Freeform 7143"/>
          <p:cNvSpPr/>
          <p:nvPr/>
        </p:nvSpPr>
        <p:spPr>
          <a:xfrm rot="-5400000">
            <a:off x="8662035" y="4123850"/>
            <a:ext cx="3333" cy="10001"/>
          </a:xfrm>
          <a:custGeom>
            <a:avLst/>
            <a:gdLst/>
            <a:ahLst/>
            <a:cxnLst/>
            <a:rect l="0" t="0" r="0" b="0"/>
            <a:pathLst>
              <a:path w="88900" h="266700">
                <a:moveTo>
                  <a:pt x="88900" y="241300"/>
                </a:moveTo>
                <a:lnTo>
                  <a:pt x="0" y="266700"/>
                </a:lnTo>
                <a:lnTo>
                  <a:pt x="0" y="0"/>
                </a:lnTo>
                <a:close/>
                <a:moveTo>
                  <a:pt x="-4152900" y="688213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44" name="Picture 7144"/>
          <p:cNvPicPr>
            <a:picLocks noChangeArrowheads="1"/>
          </p:cNvPicPr>
          <p:nvPr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46795" y="4118611"/>
            <a:ext cx="40798" cy="44608"/>
          </a:xfrm>
          <a:prstGeom prst="rect">
            <a:avLst/>
          </a:prstGeom>
          <a:noFill/>
        </p:spPr>
      </p:pic>
      <p:sp>
        <p:nvSpPr>
          <p:cNvPr id="7145" name="Freeform 7145"/>
          <p:cNvSpPr/>
          <p:nvPr/>
        </p:nvSpPr>
        <p:spPr>
          <a:xfrm rot="-5400000">
            <a:off x="8665607" y="4138375"/>
            <a:ext cx="3810" cy="10953"/>
          </a:xfrm>
          <a:custGeom>
            <a:avLst/>
            <a:gdLst/>
            <a:ahLst/>
            <a:cxnLst/>
            <a:rect l="0" t="0" r="0" b="0"/>
            <a:pathLst>
              <a:path w="101600" h="292100">
                <a:moveTo>
                  <a:pt x="101600" y="0"/>
                </a:moveTo>
                <a:lnTo>
                  <a:pt x="101600" y="254000"/>
                </a:lnTo>
                <a:lnTo>
                  <a:pt x="0" y="292100"/>
                </a:lnTo>
                <a:close/>
                <a:moveTo>
                  <a:pt x="-3594100" y="687324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46" name="Picture 7146"/>
          <p:cNvPicPr>
            <a:picLocks noChangeArrowheads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05374" y="4092417"/>
            <a:ext cx="32385" cy="55245"/>
          </a:xfrm>
          <a:prstGeom prst="rect">
            <a:avLst/>
          </a:prstGeom>
          <a:noFill/>
        </p:spPr>
      </p:pic>
      <p:sp>
        <p:nvSpPr>
          <p:cNvPr id="7147" name="Freeform 7147"/>
          <p:cNvSpPr/>
          <p:nvPr/>
        </p:nvSpPr>
        <p:spPr>
          <a:xfrm rot="-5400000">
            <a:off x="8153876" y="3861912"/>
            <a:ext cx="7143" cy="17621"/>
          </a:xfrm>
          <a:custGeom>
            <a:avLst/>
            <a:gdLst/>
            <a:ahLst/>
            <a:cxnLst/>
            <a:rect l="0" t="0" r="0" b="0"/>
            <a:pathLst>
              <a:path w="190500" h="469900">
                <a:moveTo>
                  <a:pt x="190500" y="469900"/>
                </a:moveTo>
                <a:lnTo>
                  <a:pt x="0" y="469900"/>
                </a:lnTo>
                <a:lnTo>
                  <a:pt x="0" y="0"/>
                </a:lnTo>
                <a:close/>
                <a:moveTo>
                  <a:pt x="2387600" y="824230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48" name="Picture 7148"/>
          <p:cNvPicPr>
            <a:picLocks noChangeArrowheads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29588" y="3862388"/>
            <a:ext cx="48577" cy="57150"/>
          </a:xfrm>
          <a:prstGeom prst="rect">
            <a:avLst/>
          </a:prstGeom>
          <a:noFill/>
        </p:spPr>
      </p:pic>
      <p:sp>
        <p:nvSpPr>
          <p:cNvPr id="7149" name="Freeform 7149"/>
          <p:cNvSpPr/>
          <p:nvPr/>
        </p:nvSpPr>
        <p:spPr>
          <a:xfrm rot="-5400000">
            <a:off x="7999809" y="3865484"/>
            <a:ext cx="952" cy="2381"/>
          </a:xfrm>
          <a:custGeom>
            <a:avLst/>
            <a:gdLst/>
            <a:ahLst/>
            <a:cxnLst/>
            <a:rect l="0" t="0" r="0" b="0"/>
            <a:pathLst>
              <a:path w="25400" h="63500">
                <a:moveTo>
                  <a:pt x="25400" y="25400"/>
                </a:moveTo>
                <a:lnTo>
                  <a:pt x="0" y="63500"/>
                </a:lnTo>
                <a:lnTo>
                  <a:pt x="0" y="0"/>
                </a:lnTo>
                <a:close/>
                <a:moveTo>
                  <a:pt x="6629400" y="864108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50" name="Picture 7150"/>
          <p:cNvPicPr>
            <a:picLocks noChangeArrowheads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6713" y="3855244"/>
            <a:ext cx="97631" cy="89693"/>
          </a:xfrm>
          <a:prstGeom prst="rect">
            <a:avLst/>
          </a:prstGeom>
          <a:noFill/>
        </p:spPr>
      </p:pic>
      <p:sp>
        <p:nvSpPr>
          <p:cNvPr id="7151" name="Freeform 7151"/>
          <p:cNvSpPr/>
          <p:nvPr/>
        </p:nvSpPr>
        <p:spPr>
          <a:xfrm rot="-5400000">
            <a:off x="8028384" y="3862627"/>
            <a:ext cx="12382" cy="71913"/>
          </a:xfrm>
          <a:custGeom>
            <a:avLst/>
            <a:gdLst/>
            <a:ahLst/>
            <a:cxnLst/>
            <a:rect l="0" t="0" r="0" b="0"/>
            <a:pathLst>
              <a:path w="330200" h="1917700">
                <a:moveTo>
                  <a:pt x="330200" y="0"/>
                </a:moveTo>
                <a:lnTo>
                  <a:pt x="330200" y="1739900"/>
                </a:lnTo>
                <a:lnTo>
                  <a:pt x="0" y="1917700"/>
                </a:lnTo>
                <a:close/>
                <a:moveTo>
                  <a:pt x="7670800" y="864235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52" name="Picture 7152"/>
          <p:cNvPicPr>
            <a:picLocks noChangeArrowheads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51959" y="3880485"/>
            <a:ext cx="42386" cy="36195"/>
          </a:xfrm>
          <a:prstGeom prst="rect">
            <a:avLst/>
          </a:prstGeom>
          <a:noFill/>
        </p:spPr>
      </p:pic>
      <p:sp>
        <p:nvSpPr>
          <p:cNvPr id="7153" name="Freeform 7153"/>
          <p:cNvSpPr/>
          <p:nvPr/>
        </p:nvSpPr>
        <p:spPr>
          <a:xfrm rot="-5400000">
            <a:off x="8085296" y="3893821"/>
            <a:ext cx="3333" cy="9048"/>
          </a:xfrm>
          <a:custGeom>
            <a:avLst/>
            <a:gdLst/>
            <a:ahLst/>
            <a:cxnLst/>
            <a:rect l="0" t="0" r="0" b="0"/>
            <a:pathLst>
              <a:path w="88900" h="241300">
                <a:moveTo>
                  <a:pt x="88900" y="241300"/>
                </a:moveTo>
                <a:lnTo>
                  <a:pt x="0" y="203200"/>
                </a:lnTo>
                <a:lnTo>
                  <a:pt x="0" y="0"/>
                </a:lnTo>
                <a:close/>
                <a:moveTo>
                  <a:pt x="5067300" y="841883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54" name="Picture 7154"/>
          <p:cNvPicPr>
            <a:picLocks noChangeArrowheads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70533" y="3888105"/>
            <a:ext cx="30480" cy="26670"/>
          </a:xfrm>
          <a:prstGeom prst="rect">
            <a:avLst/>
          </a:prstGeom>
          <a:noFill/>
        </p:spPr>
      </p:pic>
      <p:sp>
        <p:nvSpPr>
          <p:cNvPr id="7155" name="Freeform 7155"/>
          <p:cNvSpPr/>
          <p:nvPr/>
        </p:nvSpPr>
        <p:spPr>
          <a:xfrm rot="-5400000">
            <a:off x="8085058" y="3897393"/>
            <a:ext cx="2381" cy="7620"/>
          </a:xfrm>
          <a:custGeom>
            <a:avLst/>
            <a:gdLst/>
            <a:ahLst/>
            <a:cxnLst/>
            <a:rect l="0" t="0" r="0" b="0"/>
            <a:pathLst>
              <a:path w="63500" h="203200">
                <a:moveTo>
                  <a:pt x="63500" y="0"/>
                </a:moveTo>
                <a:lnTo>
                  <a:pt x="63500" y="203200"/>
                </a:lnTo>
                <a:lnTo>
                  <a:pt x="0" y="177800"/>
                </a:lnTo>
                <a:close/>
                <a:moveTo>
                  <a:pt x="5372100" y="841883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56" name="Freeform 7156"/>
          <p:cNvSpPr/>
          <p:nvPr/>
        </p:nvSpPr>
        <p:spPr>
          <a:xfrm rot="-5400000">
            <a:off x="8106251" y="3862865"/>
            <a:ext cx="19050" cy="48577"/>
          </a:xfrm>
          <a:custGeom>
            <a:avLst/>
            <a:gdLst/>
            <a:ahLst/>
            <a:cxnLst/>
            <a:rect l="0" t="0" r="0" b="0"/>
            <a:pathLst>
              <a:path w="508000" h="1295400">
                <a:moveTo>
                  <a:pt x="508000" y="1295400"/>
                </a:moveTo>
                <a:lnTo>
                  <a:pt x="0" y="1104900"/>
                </a:lnTo>
                <a:lnTo>
                  <a:pt x="0" y="0"/>
                </a:lnTo>
                <a:close/>
                <a:moveTo>
                  <a:pt x="3683000" y="839470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57" name="Picture 7157"/>
          <p:cNvPicPr>
            <a:picLocks noChangeArrowheads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77676" y="3884772"/>
            <a:ext cx="67151" cy="48260"/>
          </a:xfrm>
          <a:prstGeom prst="rect">
            <a:avLst/>
          </a:prstGeom>
          <a:noFill/>
        </p:spPr>
      </p:pic>
      <p:sp>
        <p:nvSpPr>
          <p:cNvPr id="7158" name="Freeform 7158"/>
          <p:cNvSpPr/>
          <p:nvPr/>
        </p:nvSpPr>
        <p:spPr>
          <a:xfrm rot="-5400000">
            <a:off x="8109823" y="3881676"/>
            <a:ext cx="476" cy="41910"/>
          </a:xfrm>
          <a:custGeom>
            <a:avLst/>
            <a:gdLst/>
            <a:ahLst/>
            <a:cxnLst/>
            <a:rect l="0" t="0" r="0" b="0"/>
            <a:pathLst>
              <a:path w="12700" h="1117600">
                <a:moveTo>
                  <a:pt x="12700" y="0"/>
                </a:moveTo>
                <a:lnTo>
                  <a:pt x="12700" y="1117600"/>
                </a:lnTo>
                <a:lnTo>
                  <a:pt x="0" y="1117600"/>
                </a:lnTo>
                <a:close/>
                <a:moveTo>
                  <a:pt x="5207000" y="840105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59" name="Freeform 7159"/>
          <p:cNvSpPr/>
          <p:nvPr/>
        </p:nvSpPr>
        <p:spPr>
          <a:xfrm rot="-5400000">
            <a:off x="7515225" y="3766662"/>
            <a:ext cx="66675" cy="83820"/>
          </a:xfrm>
          <a:custGeom>
            <a:avLst/>
            <a:gdLst/>
            <a:ahLst/>
            <a:cxnLst/>
            <a:rect l="0" t="0" r="0" b="0"/>
            <a:pathLst>
              <a:path w="1778000" h="2235200">
                <a:moveTo>
                  <a:pt x="914400" y="0"/>
                </a:moveTo>
                <a:lnTo>
                  <a:pt x="0" y="2222500"/>
                </a:lnTo>
                <a:lnTo>
                  <a:pt x="1778000" y="2235200"/>
                </a:lnTo>
                <a:lnTo>
                  <a:pt x="914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60" name="Freeform 7160"/>
          <p:cNvSpPr/>
          <p:nvPr/>
        </p:nvSpPr>
        <p:spPr>
          <a:xfrm rot="-5400000">
            <a:off x="7439025" y="3757613"/>
            <a:ext cx="21907" cy="54292"/>
          </a:xfrm>
          <a:custGeom>
            <a:avLst/>
            <a:gdLst/>
            <a:ahLst/>
            <a:cxnLst/>
            <a:rect l="0" t="0" r="0" b="0"/>
            <a:pathLst>
              <a:path w="584200" h="1447800">
                <a:moveTo>
                  <a:pt x="584200" y="12700"/>
                </a:moveTo>
                <a:lnTo>
                  <a:pt x="0" y="1447800"/>
                </a:lnTo>
                <a:lnTo>
                  <a:pt x="0" y="0"/>
                </a:lnTo>
                <a:close/>
                <a:moveTo>
                  <a:pt x="20104100" y="1017778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61" name="Picture 7161"/>
          <p:cNvPicPr>
            <a:picLocks noChangeArrowheads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0926" y="3783807"/>
            <a:ext cx="79534" cy="69850"/>
          </a:xfrm>
          <a:prstGeom prst="rect">
            <a:avLst/>
          </a:prstGeom>
          <a:noFill/>
        </p:spPr>
      </p:pic>
      <p:sp>
        <p:nvSpPr>
          <p:cNvPr id="7162" name="Freeform 7162"/>
          <p:cNvSpPr/>
          <p:nvPr/>
        </p:nvSpPr>
        <p:spPr>
          <a:xfrm rot="-5400000">
            <a:off x="7433548" y="3788331"/>
            <a:ext cx="34290" cy="55721"/>
          </a:xfrm>
          <a:custGeom>
            <a:avLst/>
            <a:gdLst/>
            <a:ahLst/>
            <a:cxnLst/>
            <a:rect l="0" t="0" r="0" b="0"/>
            <a:pathLst>
              <a:path w="914400" h="1485900">
                <a:moveTo>
                  <a:pt x="914400" y="0"/>
                </a:moveTo>
                <a:lnTo>
                  <a:pt x="914400" y="1485900"/>
                </a:lnTo>
                <a:lnTo>
                  <a:pt x="0" y="495300"/>
                </a:lnTo>
                <a:close/>
                <a:moveTo>
                  <a:pt x="21120100" y="1017778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63" name="Freeform 7163"/>
          <p:cNvSpPr/>
          <p:nvPr/>
        </p:nvSpPr>
        <p:spPr>
          <a:xfrm rot="-5400000">
            <a:off x="7588329" y="3774044"/>
            <a:ext cx="952" cy="3333"/>
          </a:xfrm>
          <a:custGeom>
            <a:avLst/>
            <a:gdLst/>
            <a:ahLst/>
            <a:cxnLst/>
            <a:rect l="0" t="0" r="0" b="0"/>
            <a:pathLst>
              <a:path w="25400" h="88900">
                <a:moveTo>
                  <a:pt x="25400" y="88900"/>
                </a:moveTo>
                <a:lnTo>
                  <a:pt x="0" y="88900"/>
                </a:lnTo>
                <a:lnTo>
                  <a:pt x="0" y="0"/>
                </a:lnTo>
                <a:close/>
                <a:moveTo>
                  <a:pt x="15125700" y="973963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64" name="Picture 7164"/>
          <p:cNvPicPr>
            <a:picLocks noChangeArrowheads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6656" y="3764280"/>
            <a:ext cx="67469" cy="93345"/>
          </a:xfrm>
          <a:prstGeom prst="rect">
            <a:avLst/>
          </a:prstGeom>
          <a:noFill/>
        </p:spPr>
      </p:pic>
      <p:sp>
        <p:nvSpPr>
          <p:cNvPr id="7165" name="Freeform 7165"/>
          <p:cNvSpPr/>
          <p:nvPr/>
        </p:nvSpPr>
        <p:spPr>
          <a:xfrm rot="-5400000">
            <a:off x="7569279" y="3804524"/>
            <a:ext cx="1905" cy="39528"/>
          </a:xfrm>
          <a:custGeom>
            <a:avLst/>
            <a:gdLst/>
            <a:ahLst/>
            <a:cxnLst/>
            <a:rect l="0" t="0" r="0" b="0"/>
            <a:pathLst>
              <a:path w="50800" h="1054100">
                <a:moveTo>
                  <a:pt x="50800" y="0"/>
                </a:moveTo>
                <a:lnTo>
                  <a:pt x="50800" y="1054100"/>
                </a:lnTo>
                <a:lnTo>
                  <a:pt x="0" y="1054100"/>
                </a:lnTo>
                <a:close/>
                <a:moveTo>
                  <a:pt x="17500600" y="983742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66" name="Freeform 7166"/>
          <p:cNvSpPr/>
          <p:nvPr/>
        </p:nvSpPr>
        <p:spPr>
          <a:xfrm rot="-5400000">
            <a:off x="7571423" y="3769520"/>
            <a:ext cx="9048" cy="22383"/>
          </a:xfrm>
          <a:custGeom>
            <a:avLst/>
            <a:gdLst/>
            <a:ahLst/>
            <a:cxnLst/>
            <a:rect l="0" t="0" r="0" b="0"/>
            <a:pathLst>
              <a:path w="241300" h="596900">
                <a:moveTo>
                  <a:pt x="241300" y="596900"/>
                </a:moveTo>
                <a:lnTo>
                  <a:pt x="0" y="444500"/>
                </a:lnTo>
                <a:lnTo>
                  <a:pt x="0" y="0"/>
                </a:lnTo>
                <a:close/>
                <a:moveTo>
                  <a:pt x="15455900" y="979932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67" name="Picture 7167"/>
          <p:cNvPicPr>
            <a:picLocks noChangeArrowheads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96969" y="3773329"/>
            <a:ext cx="96361" cy="64452"/>
          </a:xfrm>
          <a:prstGeom prst="rect">
            <a:avLst/>
          </a:prstGeom>
          <a:noFill/>
        </p:spPr>
      </p:pic>
      <p:sp>
        <p:nvSpPr>
          <p:cNvPr id="7168" name="Freeform 7168"/>
          <p:cNvSpPr/>
          <p:nvPr/>
        </p:nvSpPr>
        <p:spPr>
          <a:xfrm rot="-5400000">
            <a:off x="7536894" y="3803095"/>
            <a:ext cx="8096" cy="32385"/>
          </a:xfrm>
          <a:custGeom>
            <a:avLst/>
            <a:gdLst/>
            <a:ahLst/>
            <a:cxnLst/>
            <a:rect l="0" t="0" r="0" b="0"/>
            <a:pathLst>
              <a:path w="215900" h="863600">
                <a:moveTo>
                  <a:pt x="215900" y="0"/>
                </a:moveTo>
                <a:lnTo>
                  <a:pt x="215900" y="863600"/>
                </a:lnTo>
                <a:lnTo>
                  <a:pt x="0" y="685800"/>
                </a:lnTo>
                <a:close/>
                <a:moveTo>
                  <a:pt x="18135600" y="990600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69" name="Picture 7169"/>
          <p:cNvPicPr>
            <a:picLocks noChangeArrowheads="1"/>
          </p:cNvPicPr>
          <p:nvPr/>
        </p:nvPicPr>
        <p:blipFill>
          <a:blip r:embed="rId1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9500" y="3783807"/>
            <a:ext cx="91281" cy="61912"/>
          </a:xfrm>
          <a:prstGeom prst="rect">
            <a:avLst/>
          </a:prstGeom>
          <a:noFill/>
        </p:spPr>
      </p:pic>
      <p:sp>
        <p:nvSpPr>
          <p:cNvPr id="7170" name="Freeform 7170"/>
          <p:cNvSpPr/>
          <p:nvPr/>
        </p:nvSpPr>
        <p:spPr>
          <a:xfrm rot="-5400000">
            <a:off x="7472363" y="3723800"/>
            <a:ext cx="68103" cy="168116"/>
          </a:xfrm>
          <a:custGeom>
            <a:avLst/>
            <a:gdLst/>
            <a:ahLst/>
            <a:cxnLst/>
            <a:rect l="0" t="0" r="0" b="0"/>
            <a:pathLst>
              <a:path w="1816100" h="4483100">
                <a:moveTo>
                  <a:pt x="1816100" y="25400"/>
                </a:moveTo>
                <a:lnTo>
                  <a:pt x="1778000" y="4483100"/>
                </a:lnTo>
                <a:lnTo>
                  <a:pt x="0" y="4470400"/>
                </a:lnTo>
                <a:lnTo>
                  <a:pt x="38100" y="0"/>
                </a:lnTo>
                <a:lnTo>
                  <a:pt x="1816100" y="25400"/>
                </a:lnTo>
                <a:lnTo>
                  <a:pt x="0" y="4470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71" name="Freeform 7171"/>
          <p:cNvSpPr/>
          <p:nvPr/>
        </p:nvSpPr>
        <p:spPr>
          <a:xfrm rot="-5400000">
            <a:off x="7473791" y="3723800"/>
            <a:ext cx="65246" cy="168116"/>
          </a:xfrm>
          <a:custGeom>
            <a:avLst/>
            <a:gdLst/>
            <a:ahLst/>
            <a:cxnLst/>
            <a:rect l="0" t="0" r="0" b="0"/>
            <a:pathLst>
              <a:path w="1739900" h="4483100">
                <a:moveTo>
                  <a:pt x="1739900" y="4483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72" name="Freeform 7172"/>
          <p:cNvSpPr/>
          <p:nvPr/>
        </p:nvSpPr>
        <p:spPr>
          <a:xfrm rot="-5400000">
            <a:off x="8014573" y="3849768"/>
            <a:ext cx="22383" cy="54292"/>
          </a:xfrm>
          <a:custGeom>
            <a:avLst/>
            <a:gdLst/>
            <a:ahLst/>
            <a:cxnLst/>
            <a:rect l="0" t="0" r="0" b="0"/>
            <a:pathLst>
              <a:path w="596900" h="1447800">
                <a:moveTo>
                  <a:pt x="596900" y="12700"/>
                </a:moveTo>
                <a:lnTo>
                  <a:pt x="0" y="1447800"/>
                </a:lnTo>
                <a:lnTo>
                  <a:pt x="0" y="0"/>
                </a:lnTo>
                <a:close/>
                <a:moveTo>
                  <a:pt x="7213600" y="864235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73" name="Picture 7173"/>
          <p:cNvPicPr>
            <a:picLocks noChangeArrowheads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6713" y="3876199"/>
            <a:ext cx="81756" cy="68739"/>
          </a:xfrm>
          <a:prstGeom prst="rect">
            <a:avLst/>
          </a:prstGeom>
          <a:noFill/>
        </p:spPr>
      </p:pic>
      <p:sp>
        <p:nvSpPr>
          <p:cNvPr id="7174" name="Freeform 7174"/>
          <p:cNvSpPr/>
          <p:nvPr/>
        </p:nvSpPr>
        <p:spPr>
          <a:xfrm rot="-5400000">
            <a:off x="8163878" y="3866199"/>
            <a:ext cx="1428" cy="3333"/>
          </a:xfrm>
          <a:custGeom>
            <a:avLst/>
            <a:gdLst/>
            <a:ahLst/>
            <a:cxnLst/>
            <a:rect l="0" t="0" r="0" b="0"/>
            <a:pathLst>
              <a:path w="38100" h="88900">
                <a:moveTo>
                  <a:pt x="38100" y="88900"/>
                </a:moveTo>
                <a:lnTo>
                  <a:pt x="0" y="88900"/>
                </a:lnTo>
                <a:lnTo>
                  <a:pt x="0" y="0"/>
                </a:lnTo>
                <a:close/>
                <a:moveTo>
                  <a:pt x="2235200" y="820420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75" name="Picture 7175"/>
          <p:cNvPicPr>
            <a:picLocks noChangeArrowheads="1"/>
          </p:cNvPicPr>
          <p:nvPr/>
        </p:nvPicPr>
        <p:blipFill>
          <a:blip r:embed="rId1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16094" y="3856673"/>
            <a:ext cx="63500" cy="92233"/>
          </a:xfrm>
          <a:prstGeom prst="rect">
            <a:avLst/>
          </a:prstGeom>
          <a:noFill/>
        </p:spPr>
      </p:pic>
      <p:sp>
        <p:nvSpPr>
          <p:cNvPr id="7176" name="Freeform 7176"/>
          <p:cNvSpPr/>
          <p:nvPr/>
        </p:nvSpPr>
        <p:spPr>
          <a:xfrm rot="-5400000">
            <a:off x="8145304" y="3896679"/>
            <a:ext cx="1428" cy="39528"/>
          </a:xfrm>
          <a:custGeom>
            <a:avLst/>
            <a:gdLst/>
            <a:ahLst/>
            <a:cxnLst/>
            <a:rect l="0" t="0" r="0" b="0"/>
            <a:pathLst>
              <a:path w="38100" h="1054100">
                <a:moveTo>
                  <a:pt x="38100" y="0"/>
                </a:moveTo>
                <a:lnTo>
                  <a:pt x="38100" y="1054100"/>
                </a:lnTo>
                <a:lnTo>
                  <a:pt x="0" y="1054100"/>
                </a:lnTo>
                <a:close/>
                <a:moveTo>
                  <a:pt x="4597400" y="830199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77" name="Freeform 7177"/>
          <p:cNvSpPr/>
          <p:nvPr/>
        </p:nvSpPr>
        <p:spPr>
          <a:xfrm rot="-5400000">
            <a:off x="8147447" y="3861674"/>
            <a:ext cx="8572" cy="22383"/>
          </a:xfrm>
          <a:custGeom>
            <a:avLst/>
            <a:gdLst/>
            <a:ahLst/>
            <a:cxnLst/>
            <a:rect l="0" t="0" r="0" b="0"/>
            <a:pathLst>
              <a:path w="228600" h="596900">
                <a:moveTo>
                  <a:pt x="228600" y="596900"/>
                </a:moveTo>
                <a:lnTo>
                  <a:pt x="0" y="444500"/>
                </a:lnTo>
                <a:lnTo>
                  <a:pt x="0" y="0"/>
                </a:lnTo>
                <a:close/>
                <a:moveTo>
                  <a:pt x="2552700" y="826389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78" name="Picture 7178"/>
          <p:cNvPicPr>
            <a:picLocks noChangeArrowheads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72437" y="3865246"/>
            <a:ext cx="96679" cy="47942"/>
          </a:xfrm>
          <a:prstGeom prst="rect">
            <a:avLst/>
          </a:prstGeom>
          <a:noFill/>
        </p:spPr>
      </p:pic>
      <p:sp>
        <p:nvSpPr>
          <p:cNvPr id="7179" name="Freeform 7179"/>
          <p:cNvSpPr/>
          <p:nvPr/>
        </p:nvSpPr>
        <p:spPr>
          <a:xfrm rot="-5400000">
            <a:off x="8111252" y="3871675"/>
            <a:ext cx="0" cy="56673"/>
          </a:xfrm>
          <a:custGeom>
            <a:avLst/>
            <a:gdLst/>
            <a:ahLst/>
            <a:cxnLst/>
            <a:rect l="0" t="0" r="0" b="0"/>
            <a:pathLst>
              <a:path h="1511300">
                <a:moveTo>
                  <a:pt x="0" y="0"/>
                </a:moveTo>
                <a:lnTo>
                  <a:pt x="0" y="1511300"/>
                </a:lnTo>
                <a:close/>
                <a:moveTo>
                  <a:pt x="5295900" y="841756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80" name="Picture 7180"/>
          <p:cNvPicPr>
            <a:picLocks noChangeArrowheads="1"/>
          </p:cNvPicPr>
          <p:nvPr/>
        </p:nvPicPr>
        <p:blipFill>
          <a:blip r:embed="rId1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70532" y="3888105"/>
            <a:ext cx="80963" cy="40958"/>
          </a:xfrm>
          <a:prstGeom prst="rect">
            <a:avLst/>
          </a:prstGeom>
          <a:noFill/>
        </p:spPr>
      </p:pic>
      <p:sp>
        <p:nvSpPr>
          <p:cNvPr id="7181" name="Freeform 7181"/>
          <p:cNvSpPr/>
          <p:nvPr/>
        </p:nvSpPr>
        <p:spPr>
          <a:xfrm rot="-5400000">
            <a:off x="8112680" y="3895488"/>
            <a:ext cx="8096" cy="32385"/>
          </a:xfrm>
          <a:custGeom>
            <a:avLst/>
            <a:gdLst/>
            <a:ahLst/>
            <a:cxnLst/>
            <a:rect l="0" t="0" r="0" b="0"/>
            <a:pathLst>
              <a:path w="215900" h="863600">
                <a:moveTo>
                  <a:pt x="215900" y="0"/>
                </a:moveTo>
                <a:lnTo>
                  <a:pt x="215900" y="863600"/>
                </a:lnTo>
                <a:lnTo>
                  <a:pt x="0" y="685800"/>
                </a:lnTo>
                <a:close/>
                <a:moveTo>
                  <a:pt x="5245100" y="837057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82" name="Freeform 7182"/>
          <p:cNvSpPr/>
          <p:nvPr/>
        </p:nvSpPr>
        <p:spPr>
          <a:xfrm rot="-5400000">
            <a:off x="8055531" y="3885487"/>
            <a:ext cx="3333" cy="8572"/>
          </a:xfrm>
          <a:custGeom>
            <a:avLst/>
            <a:gdLst/>
            <a:ahLst/>
            <a:cxnLst/>
            <a:rect l="0" t="0" r="0" b="0"/>
            <a:pathLst>
              <a:path w="88900" h="228600">
                <a:moveTo>
                  <a:pt x="88900" y="0"/>
                </a:moveTo>
                <a:lnTo>
                  <a:pt x="0" y="228600"/>
                </a:lnTo>
                <a:lnTo>
                  <a:pt x="0" y="38100"/>
                </a:lnTo>
                <a:close/>
                <a:moveTo>
                  <a:pt x="5867400" y="849757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83" name="Picture 7183"/>
          <p:cNvPicPr>
            <a:picLocks noChangeArrowheads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5286" y="3879533"/>
            <a:ext cx="89059" cy="58103"/>
          </a:xfrm>
          <a:prstGeom prst="rect">
            <a:avLst/>
          </a:prstGeom>
          <a:noFill/>
        </p:spPr>
      </p:pic>
      <p:sp>
        <p:nvSpPr>
          <p:cNvPr id="7184" name="Freeform 7184"/>
          <p:cNvSpPr/>
          <p:nvPr/>
        </p:nvSpPr>
        <p:spPr>
          <a:xfrm rot="-5400000">
            <a:off x="8064103" y="3881677"/>
            <a:ext cx="8572" cy="28098"/>
          </a:xfrm>
          <a:custGeom>
            <a:avLst/>
            <a:gdLst/>
            <a:ahLst/>
            <a:cxnLst/>
            <a:rect l="0" t="0" r="0" b="0"/>
            <a:pathLst>
              <a:path w="228600" h="749300">
                <a:moveTo>
                  <a:pt x="228600" y="0"/>
                </a:moveTo>
                <a:lnTo>
                  <a:pt x="228600" y="190500"/>
                </a:lnTo>
                <a:lnTo>
                  <a:pt x="0" y="749300"/>
                </a:lnTo>
                <a:close/>
                <a:moveTo>
                  <a:pt x="6057900" y="849376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85" name="Freeform 7185"/>
          <p:cNvSpPr/>
          <p:nvPr/>
        </p:nvSpPr>
        <p:spPr>
          <a:xfrm rot="-5400000">
            <a:off x="8048148" y="3816192"/>
            <a:ext cx="68580" cy="167640"/>
          </a:xfrm>
          <a:custGeom>
            <a:avLst/>
            <a:gdLst/>
            <a:ahLst/>
            <a:cxnLst/>
            <a:rect l="0" t="0" r="0" b="0"/>
            <a:pathLst>
              <a:path w="1828800" h="4470400">
                <a:moveTo>
                  <a:pt x="1828800" y="12700"/>
                </a:moveTo>
                <a:lnTo>
                  <a:pt x="1790700" y="4470400"/>
                </a:lnTo>
                <a:lnTo>
                  <a:pt x="0" y="4457700"/>
                </a:lnTo>
                <a:lnTo>
                  <a:pt x="38100" y="0"/>
                </a:lnTo>
                <a:lnTo>
                  <a:pt x="1828800" y="12700"/>
                </a:lnTo>
                <a:lnTo>
                  <a:pt x="0" y="4457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86" name="Freeform 7186"/>
          <p:cNvSpPr/>
          <p:nvPr/>
        </p:nvSpPr>
        <p:spPr>
          <a:xfrm rot="-5400000">
            <a:off x="8049577" y="3816192"/>
            <a:ext cx="65722" cy="167640"/>
          </a:xfrm>
          <a:custGeom>
            <a:avLst/>
            <a:gdLst/>
            <a:ahLst/>
            <a:cxnLst/>
            <a:rect l="0" t="0" r="0" b="0"/>
            <a:pathLst>
              <a:path w="1752600" h="4470400">
                <a:moveTo>
                  <a:pt x="1752600" y="4470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87" name="Freeform 7187"/>
          <p:cNvSpPr/>
          <p:nvPr/>
        </p:nvSpPr>
        <p:spPr>
          <a:xfrm rot="-5400000">
            <a:off x="8574643" y="4086940"/>
            <a:ext cx="22383" cy="54292"/>
          </a:xfrm>
          <a:custGeom>
            <a:avLst/>
            <a:gdLst/>
            <a:ahLst/>
            <a:cxnLst/>
            <a:rect l="0" t="0" r="0" b="0"/>
            <a:pathLst>
              <a:path w="596900" h="1447800">
                <a:moveTo>
                  <a:pt x="596900" y="0"/>
                </a:moveTo>
                <a:lnTo>
                  <a:pt x="0" y="1447800"/>
                </a:lnTo>
                <a:lnTo>
                  <a:pt x="0" y="0"/>
                </a:lnTo>
                <a:close/>
                <a:moveTo>
                  <a:pt x="-1384300" y="714883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88" name="Picture 7188"/>
          <p:cNvPicPr>
            <a:picLocks noChangeArrowheads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46783" y="4113372"/>
            <a:ext cx="79533" cy="27146"/>
          </a:xfrm>
          <a:prstGeom prst="rect">
            <a:avLst/>
          </a:prstGeom>
          <a:noFill/>
        </p:spPr>
      </p:pic>
      <p:pic>
        <p:nvPicPr>
          <p:cNvPr id="7189" name="Picture 7189"/>
          <p:cNvPicPr>
            <a:picLocks noChangeArrowheads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46306" y="4116705"/>
            <a:ext cx="42386" cy="65246"/>
          </a:xfrm>
          <a:prstGeom prst="rect">
            <a:avLst/>
          </a:prstGeom>
          <a:noFill/>
        </p:spPr>
      </p:pic>
      <p:sp>
        <p:nvSpPr>
          <p:cNvPr id="7190" name="Freeform 7190"/>
          <p:cNvSpPr/>
          <p:nvPr/>
        </p:nvSpPr>
        <p:spPr>
          <a:xfrm rot="-5400000">
            <a:off x="8569643" y="4117658"/>
            <a:ext cx="33813" cy="55721"/>
          </a:xfrm>
          <a:custGeom>
            <a:avLst/>
            <a:gdLst/>
            <a:ahLst/>
            <a:cxnLst/>
            <a:rect l="0" t="0" r="0" b="0"/>
            <a:pathLst>
              <a:path w="901700" h="1485900">
                <a:moveTo>
                  <a:pt x="901700" y="0"/>
                </a:moveTo>
                <a:lnTo>
                  <a:pt x="901700" y="1485900"/>
                </a:lnTo>
                <a:lnTo>
                  <a:pt x="0" y="482600"/>
                </a:lnTo>
                <a:close/>
                <a:moveTo>
                  <a:pt x="-393700" y="714883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91" name="Picture 7191"/>
          <p:cNvPicPr>
            <a:picLocks noChangeArrowheads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75688" y="4092417"/>
            <a:ext cx="63500" cy="94615"/>
          </a:xfrm>
          <a:prstGeom prst="rect">
            <a:avLst/>
          </a:prstGeom>
          <a:noFill/>
        </p:spPr>
      </p:pic>
      <p:sp>
        <p:nvSpPr>
          <p:cNvPr id="7192" name="Freeform 7192"/>
          <p:cNvSpPr/>
          <p:nvPr/>
        </p:nvSpPr>
        <p:spPr>
          <a:xfrm rot="-5400000">
            <a:off x="8704898" y="4133851"/>
            <a:ext cx="1428" cy="39528"/>
          </a:xfrm>
          <a:custGeom>
            <a:avLst/>
            <a:gdLst/>
            <a:ahLst/>
            <a:cxnLst/>
            <a:rect l="0" t="0" r="0" b="0"/>
            <a:pathLst>
              <a:path w="38100" h="1054100">
                <a:moveTo>
                  <a:pt x="38100" y="0"/>
                </a:moveTo>
                <a:lnTo>
                  <a:pt x="38100" y="1054100"/>
                </a:lnTo>
                <a:lnTo>
                  <a:pt x="0" y="1054100"/>
                </a:lnTo>
                <a:close/>
                <a:moveTo>
                  <a:pt x="-4000500" y="680974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93" name="Freeform 7193"/>
          <p:cNvSpPr/>
          <p:nvPr/>
        </p:nvSpPr>
        <p:spPr>
          <a:xfrm rot="-5400000">
            <a:off x="8707041" y="4098847"/>
            <a:ext cx="8572" cy="22383"/>
          </a:xfrm>
          <a:custGeom>
            <a:avLst/>
            <a:gdLst/>
            <a:ahLst/>
            <a:cxnLst/>
            <a:rect l="0" t="0" r="0" b="0"/>
            <a:pathLst>
              <a:path w="228600" h="596900">
                <a:moveTo>
                  <a:pt x="228600" y="596900"/>
                </a:moveTo>
                <a:lnTo>
                  <a:pt x="0" y="444500"/>
                </a:lnTo>
                <a:lnTo>
                  <a:pt x="0" y="0"/>
                </a:lnTo>
                <a:close/>
                <a:moveTo>
                  <a:pt x="-6045200" y="677164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94" name="Picture 7194"/>
          <p:cNvPicPr>
            <a:picLocks noChangeArrowheads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32032" y="4102418"/>
            <a:ext cx="96678" cy="64770"/>
          </a:xfrm>
          <a:prstGeom prst="rect">
            <a:avLst/>
          </a:prstGeom>
          <a:noFill/>
        </p:spPr>
      </p:pic>
      <p:sp>
        <p:nvSpPr>
          <p:cNvPr id="7195" name="Freeform 7195"/>
          <p:cNvSpPr/>
          <p:nvPr/>
        </p:nvSpPr>
        <p:spPr>
          <a:xfrm rot="-5400000">
            <a:off x="8672512" y="4132899"/>
            <a:ext cx="8096" cy="31908"/>
          </a:xfrm>
          <a:custGeom>
            <a:avLst/>
            <a:gdLst/>
            <a:ahLst/>
            <a:cxnLst/>
            <a:rect l="0" t="0" r="0" b="0"/>
            <a:pathLst>
              <a:path w="215900" h="850900">
                <a:moveTo>
                  <a:pt x="215900" y="0"/>
                </a:moveTo>
                <a:lnTo>
                  <a:pt x="215900" y="850900"/>
                </a:lnTo>
                <a:lnTo>
                  <a:pt x="0" y="673100"/>
                </a:lnTo>
                <a:close/>
                <a:moveTo>
                  <a:pt x="-3365500" y="687705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96" name="Freeform 7196"/>
          <p:cNvSpPr/>
          <p:nvPr/>
        </p:nvSpPr>
        <p:spPr>
          <a:xfrm rot="-5400000">
            <a:off x="8615363" y="4122897"/>
            <a:ext cx="3333" cy="8096"/>
          </a:xfrm>
          <a:custGeom>
            <a:avLst/>
            <a:gdLst/>
            <a:ahLst/>
            <a:cxnLst/>
            <a:rect l="0" t="0" r="0" b="0"/>
            <a:pathLst>
              <a:path w="88900" h="215900">
                <a:moveTo>
                  <a:pt x="88900" y="0"/>
                </a:moveTo>
                <a:lnTo>
                  <a:pt x="0" y="215900"/>
                </a:lnTo>
                <a:lnTo>
                  <a:pt x="0" y="38100"/>
                </a:lnTo>
                <a:close/>
                <a:moveTo>
                  <a:pt x="-2743200" y="700405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97" name="Picture 7197"/>
          <p:cNvPicPr>
            <a:picLocks noChangeArrowheads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64880" y="4116705"/>
            <a:ext cx="89059" cy="57626"/>
          </a:xfrm>
          <a:prstGeom prst="rect">
            <a:avLst/>
          </a:prstGeom>
          <a:noFill/>
        </p:spPr>
      </p:pic>
      <p:sp>
        <p:nvSpPr>
          <p:cNvPr id="7198" name="Freeform 7198"/>
          <p:cNvSpPr/>
          <p:nvPr/>
        </p:nvSpPr>
        <p:spPr>
          <a:xfrm rot="-5400000">
            <a:off x="8623935" y="4119087"/>
            <a:ext cx="8572" cy="27622"/>
          </a:xfrm>
          <a:custGeom>
            <a:avLst/>
            <a:gdLst/>
            <a:ahLst/>
            <a:cxnLst/>
            <a:rect l="0" t="0" r="0" b="0"/>
            <a:pathLst>
              <a:path w="228600" h="736600">
                <a:moveTo>
                  <a:pt x="228600" y="0"/>
                </a:moveTo>
                <a:lnTo>
                  <a:pt x="228600" y="177800"/>
                </a:lnTo>
                <a:lnTo>
                  <a:pt x="0" y="736600"/>
                </a:lnTo>
                <a:close/>
                <a:moveTo>
                  <a:pt x="-2552700" y="700024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99" name="Freeform 7199"/>
          <p:cNvSpPr/>
          <p:nvPr/>
        </p:nvSpPr>
        <p:spPr>
          <a:xfrm rot="-5400000">
            <a:off x="8607742" y="4053364"/>
            <a:ext cx="68580" cy="167640"/>
          </a:xfrm>
          <a:custGeom>
            <a:avLst/>
            <a:gdLst/>
            <a:ahLst/>
            <a:cxnLst/>
            <a:rect l="0" t="0" r="0" b="0"/>
            <a:pathLst>
              <a:path w="1828800" h="4470400">
                <a:moveTo>
                  <a:pt x="1828800" y="12700"/>
                </a:moveTo>
                <a:lnTo>
                  <a:pt x="1790700" y="4470400"/>
                </a:lnTo>
                <a:lnTo>
                  <a:pt x="0" y="4457700"/>
                </a:lnTo>
                <a:lnTo>
                  <a:pt x="38100" y="0"/>
                </a:lnTo>
                <a:lnTo>
                  <a:pt x="1828800" y="12700"/>
                </a:lnTo>
                <a:lnTo>
                  <a:pt x="0" y="4457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00" name="Freeform 7200"/>
          <p:cNvSpPr/>
          <p:nvPr/>
        </p:nvSpPr>
        <p:spPr>
          <a:xfrm rot="-5400000">
            <a:off x="8609171" y="4053364"/>
            <a:ext cx="65722" cy="167640"/>
          </a:xfrm>
          <a:custGeom>
            <a:avLst/>
            <a:gdLst/>
            <a:ahLst/>
            <a:cxnLst/>
            <a:rect l="0" t="0" r="0" b="0"/>
            <a:pathLst>
              <a:path w="1752600" h="4470400">
                <a:moveTo>
                  <a:pt x="1752600" y="4470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01" name="Freeform 7201"/>
          <p:cNvSpPr/>
          <p:nvPr/>
        </p:nvSpPr>
        <p:spPr>
          <a:xfrm rot="-5400000">
            <a:off x="8319135" y="3351848"/>
            <a:ext cx="21907" cy="54292"/>
          </a:xfrm>
          <a:custGeom>
            <a:avLst/>
            <a:gdLst/>
            <a:ahLst/>
            <a:cxnLst/>
            <a:rect l="0" t="0" r="0" b="0"/>
            <a:pathLst>
              <a:path w="584200" h="1447800">
                <a:moveTo>
                  <a:pt x="584200" y="0"/>
                </a:moveTo>
                <a:lnTo>
                  <a:pt x="0" y="1447800"/>
                </a:lnTo>
                <a:lnTo>
                  <a:pt x="0" y="0"/>
                </a:lnTo>
                <a:close/>
                <a:moveTo>
                  <a:pt x="-14173200" y="783082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02" name="Picture 7202"/>
          <p:cNvPicPr>
            <a:picLocks noChangeArrowheads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90719" y="3378042"/>
            <a:ext cx="83344" cy="70802"/>
          </a:xfrm>
          <a:prstGeom prst="rect">
            <a:avLst/>
          </a:prstGeom>
          <a:noFill/>
        </p:spPr>
      </p:pic>
      <p:pic>
        <p:nvPicPr>
          <p:cNvPr id="7203" name="Picture 7203"/>
          <p:cNvPicPr>
            <a:picLocks noChangeArrowheads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17719" y="3357563"/>
            <a:ext cx="67469" cy="91281"/>
          </a:xfrm>
          <a:prstGeom prst="rect">
            <a:avLst/>
          </a:prstGeom>
          <a:noFill/>
        </p:spPr>
      </p:pic>
      <p:sp>
        <p:nvSpPr>
          <p:cNvPr id="7204" name="Freeform 7204"/>
          <p:cNvSpPr/>
          <p:nvPr/>
        </p:nvSpPr>
        <p:spPr>
          <a:xfrm rot="-5400000">
            <a:off x="8449151" y="3398521"/>
            <a:ext cx="1905" cy="40005"/>
          </a:xfrm>
          <a:custGeom>
            <a:avLst/>
            <a:gdLst/>
            <a:ahLst/>
            <a:cxnLst/>
            <a:rect l="0" t="0" r="0" b="0"/>
            <a:pathLst>
              <a:path w="50800" h="1066800">
                <a:moveTo>
                  <a:pt x="50800" y="0"/>
                </a:moveTo>
                <a:lnTo>
                  <a:pt x="50800" y="1066800"/>
                </a:lnTo>
                <a:lnTo>
                  <a:pt x="0" y="1054100"/>
                </a:lnTo>
                <a:close/>
                <a:moveTo>
                  <a:pt x="-16776700" y="749173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05" name="Freeform 7205"/>
          <p:cNvSpPr/>
          <p:nvPr/>
        </p:nvSpPr>
        <p:spPr>
          <a:xfrm rot="-5400000">
            <a:off x="8451056" y="3363755"/>
            <a:ext cx="9048" cy="22383"/>
          </a:xfrm>
          <a:custGeom>
            <a:avLst/>
            <a:gdLst/>
            <a:ahLst/>
            <a:cxnLst/>
            <a:rect l="0" t="0" r="0" b="0"/>
            <a:pathLst>
              <a:path w="241300" h="596900">
                <a:moveTo>
                  <a:pt x="241300" y="596900"/>
                </a:moveTo>
                <a:lnTo>
                  <a:pt x="0" y="444500"/>
                </a:lnTo>
                <a:lnTo>
                  <a:pt x="0" y="0"/>
                </a:lnTo>
                <a:close/>
                <a:moveTo>
                  <a:pt x="-18821400" y="745363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06" name="Picture 7206"/>
          <p:cNvPicPr>
            <a:picLocks noChangeArrowheads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78031" y="3367564"/>
            <a:ext cx="95250" cy="49530"/>
          </a:xfrm>
          <a:prstGeom prst="rect">
            <a:avLst/>
          </a:prstGeom>
          <a:noFill/>
        </p:spPr>
      </p:pic>
      <p:sp>
        <p:nvSpPr>
          <p:cNvPr id="7207" name="Freeform 7207"/>
          <p:cNvSpPr/>
          <p:nvPr/>
        </p:nvSpPr>
        <p:spPr>
          <a:xfrm rot="-5400000">
            <a:off x="8415337" y="3373756"/>
            <a:ext cx="0" cy="56197"/>
          </a:xfrm>
          <a:custGeom>
            <a:avLst/>
            <a:gdLst/>
            <a:ahLst/>
            <a:cxnLst/>
            <a:rect l="0" t="0" r="0" b="0"/>
            <a:pathLst>
              <a:path h="1498600">
                <a:moveTo>
                  <a:pt x="0" y="0"/>
                </a:moveTo>
                <a:lnTo>
                  <a:pt x="0" y="1498600"/>
                </a:lnTo>
                <a:close/>
                <a:moveTo>
                  <a:pt x="-16103600" y="760603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08" name="Picture 7208"/>
          <p:cNvPicPr>
            <a:picLocks noChangeArrowheads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74380" y="3389948"/>
            <a:ext cx="80963" cy="43021"/>
          </a:xfrm>
          <a:prstGeom prst="rect">
            <a:avLst/>
          </a:prstGeom>
          <a:noFill/>
        </p:spPr>
      </p:pic>
      <p:sp>
        <p:nvSpPr>
          <p:cNvPr id="7209" name="Freeform 7209"/>
          <p:cNvSpPr/>
          <p:nvPr/>
        </p:nvSpPr>
        <p:spPr>
          <a:xfrm rot="-5400000">
            <a:off x="8417004" y="3397330"/>
            <a:ext cx="8096" cy="32385"/>
          </a:xfrm>
          <a:custGeom>
            <a:avLst/>
            <a:gdLst/>
            <a:ahLst/>
            <a:cxnLst/>
            <a:rect l="0" t="0" r="0" b="0"/>
            <a:pathLst>
              <a:path w="215900" h="863600">
                <a:moveTo>
                  <a:pt x="215900" y="0"/>
                </a:moveTo>
                <a:lnTo>
                  <a:pt x="215900" y="863600"/>
                </a:lnTo>
                <a:lnTo>
                  <a:pt x="0" y="673100"/>
                </a:lnTo>
                <a:close/>
                <a:moveTo>
                  <a:pt x="-16154400" y="755904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10" name="Freeform 7210"/>
          <p:cNvSpPr/>
          <p:nvPr/>
        </p:nvSpPr>
        <p:spPr>
          <a:xfrm rot="-5400000">
            <a:off x="8359616" y="3387567"/>
            <a:ext cx="3333" cy="8096"/>
          </a:xfrm>
          <a:custGeom>
            <a:avLst/>
            <a:gdLst/>
            <a:ahLst/>
            <a:cxnLst/>
            <a:rect l="0" t="0" r="0" b="0"/>
            <a:pathLst>
              <a:path w="88900" h="215900">
                <a:moveTo>
                  <a:pt x="88900" y="0"/>
                </a:moveTo>
                <a:lnTo>
                  <a:pt x="0" y="215900"/>
                </a:lnTo>
                <a:lnTo>
                  <a:pt x="0" y="38100"/>
                </a:lnTo>
                <a:close/>
                <a:moveTo>
                  <a:pt x="-15532100" y="768604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11" name="Picture 7211"/>
          <p:cNvPicPr>
            <a:picLocks noChangeArrowheads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9134" y="3381375"/>
            <a:ext cx="89059" cy="58103"/>
          </a:xfrm>
          <a:prstGeom prst="rect">
            <a:avLst/>
          </a:prstGeom>
          <a:noFill/>
        </p:spPr>
      </p:pic>
      <p:sp>
        <p:nvSpPr>
          <p:cNvPr id="7212" name="Freeform 7212"/>
          <p:cNvSpPr/>
          <p:nvPr/>
        </p:nvSpPr>
        <p:spPr>
          <a:xfrm rot="-5400000">
            <a:off x="8368189" y="3383757"/>
            <a:ext cx="8572" cy="27622"/>
          </a:xfrm>
          <a:custGeom>
            <a:avLst/>
            <a:gdLst/>
            <a:ahLst/>
            <a:cxnLst/>
            <a:rect l="0" t="0" r="0" b="0"/>
            <a:pathLst>
              <a:path w="228600" h="736600">
                <a:moveTo>
                  <a:pt x="228600" y="0"/>
                </a:moveTo>
                <a:lnTo>
                  <a:pt x="228600" y="177800"/>
                </a:lnTo>
                <a:lnTo>
                  <a:pt x="0" y="736600"/>
                </a:lnTo>
                <a:close/>
                <a:moveTo>
                  <a:pt x="-15341600" y="768223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13" name="Freeform 7213"/>
          <p:cNvSpPr/>
          <p:nvPr/>
        </p:nvSpPr>
        <p:spPr>
          <a:xfrm rot="-5400000">
            <a:off x="8352234" y="3318273"/>
            <a:ext cx="68103" cy="167640"/>
          </a:xfrm>
          <a:custGeom>
            <a:avLst/>
            <a:gdLst/>
            <a:ahLst/>
            <a:cxnLst/>
            <a:rect l="0" t="0" r="0" b="0"/>
            <a:pathLst>
              <a:path w="1816100" h="4470400">
                <a:moveTo>
                  <a:pt x="1816100" y="12700"/>
                </a:moveTo>
                <a:lnTo>
                  <a:pt x="1778000" y="4470400"/>
                </a:lnTo>
                <a:lnTo>
                  <a:pt x="0" y="4457700"/>
                </a:lnTo>
                <a:lnTo>
                  <a:pt x="38100" y="0"/>
                </a:lnTo>
                <a:lnTo>
                  <a:pt x="1816100" y="12700"/>
                </a:lnTo>
                <a:lnTo>
                  <a:pt x="0" y="4457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14" name="Freeform 7214"/>
          <p:cNvSpPr/>
          <p:nvPr/>
        </p:nvSpPr>
        <p:spPr>
          <a:xfrm rot="-5400000">
            <a:off x="8353663" y="3318273"/>
            <a:ext cx="65246" cy="167640"/>
          </a:xfrm>
          <a:custGeom>
            <a:avLst/>
            <a:gdLst/>
            <a:ahLst/>
            <a:cxnLst/>
            <a:rect l="0" t="0" r="0" b="0"/>
            <a:pathLst>
              <a:path w="1739900" h="4470400">
                <a:moveTo>
                  <a:pt x="1739900" y="4470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15" name="Freeform 7215"/>
          <p:cNvSpPr/>
          <p:nvPr/>
        </p:nvSpPr>
        <p:spPr>
          <a:xfrm rot="-5400000">
            <a:off x="8344614" y="2760584"/>
            <a:ext cx="22383" cy="54292"/>
          </a:xfrm>
          <a:custGeom>
            <a:avLst/>
            <a:gdLst/>
            <a:ahLst/>
            <a:cxnLst/>
            <a:rect l="0" t="0" r="0" b="0"/>
            <a:pathLst>
              <a:path w="596900" h="1447800">
                <a:moveTo>
                  <a:pt x="596900" y="0"/>
                </a:moveTo>
                <a:lnTo>
                  <a:pt x="0" y="1447800"/>
                </a:lnTo>
                <a:lnTo>
                  <a:pt x="0" y="0"/>
                </a:lnTo>
                <a:close/>
                <a:moveTo>
                  <a:pt x="-30619700" y="776224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16" name="Picture 7216"/>
          <p:cNvPicPr>
            <a:picLocks noChangeArrowheads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16753" y="2787015"/>
            <a:ext cx="79534" cy="70485"/>
          </a:xfrm>
          <a:prstGeom prst="rect">
            <a:avLst/>
          </a:prstGeom>
          <a:noFill/>
        </p:spPr>
      </p:pic>
      <p:sp>
        <p:nvSpPr>
          <p:cNvPr id="7217" name="Freeform 7217"/>
          <p:cNvSpPr/>
          <p:nvPr/>
        </p:nvSpPr>
        <p:spPr>
          <a:xfrm rot="-5400000">
            <a:off x="8339614" y="2791302"/>
            <a:ext cx="33813" cy="55721"/>
          </a:xfrm>
          <a:custGeom>
            <a:avLst/>
            <a:gdLst/>
            <a:ahLst/>
            <a:cxnLst/>
            <a:rect l="0" t="0" r="0" b="0"/>
            <a:pathLst>
              <a:path w="901700" h="1485900">
                <a:moveTo>
                  <a:pt x="901700" y="0"/>
                </a:moveTo>
                <a:lnTo>
                  <a:pt x="901700" y="1485900"/>
                </a:lnTo>
                <a:lnTo>
                  <a:pt x="0" y="495300"/>
                </a:lnTo>
                <a:close/>
                <a:moveTo>
                  <a:pt x="-29629100" y="776224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18" name="Picture 7218"/>
          <p:cNvPicPr>
            <a:picLocks noChangeArrowheads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45500" y="2766061"/>
            <a:ext cx="63500" cy="91439"/>
          </a:xfrm>
          <a:prstGeom prst="rect">
            <a:avLst/>
          </a:prstGeom>
          <a:noFill/>
        </p:spPr>
      </p:pic>
      <p:sp>
        <p:nvSpPr>
          <p:cNvPr id="7219" name="Freeform 7219"/>
          <p:cNvSpPr/>
          <p:nvPr/>
        </p:nvSpPr>
        <p:spPr>
          <a:xfrm rot="-5400000">
            <a:off x="8475107" y="2807256"/>
            <a:ext cx="1428" cy="40005"/>
          </a:xfrm>
          <a:custGeom>
            <a:avLst/>
            <a:gdLst/>
            <a:ahLst/>
            <a:cxnLst/>
            <a:rect l="0" t="0" r="0" b="0"/>
            <a:pathLst>
              <a:path w="38100" h="1066800">
                <a:moveTo>
                  <a:pt x="38100" y="0"/>
                </a:moveTo>
                <a:lnTo>
                  <a:pt x="38100" y="1066800"/>
                </a:lnTo>
                <a:lnTo>
                  <a:pt x="0" y="1066800"/>
                </a:lnTo>
                <a:close/>
                <a:moveTo>
                  <a:pt x="-33235900" y="742315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20" name="Freeform 7220"/>
          <p:cNvSpPr/>
          <p:nvPr/>
        </p:nvSpPr>
        <p:spPr>
          <a:xfrm rot="-5400000">
            <a:off x="8477488" y="2772490"/>
            <a:ext cx="8572" cy="22383"/>
          </a:xfrm>
          <a:custGeom>
            <a:avLst/>
            <a:gdLst/>
            <a:ahLst/>
            <a:cxnLst/>
            <a:rect l="0" t="0" r="0" b="0"/>
            <a:pathLst>
              <a:path w="228600" h="596900">
                <a:moveTo>
                  <a:pt x="228600" y="596900"/>
                </a:moveTo>
                <a:lnTo>
                  <a:pt x="0" y="444500"/>
                </a:lnTo>
                <a:lnTo>
                  <a:pt x="0" y="0"/>
                </a:lnTo>
                <a:close/>
                <a:moveTo>
                  <a:pt x="-35293300" y="738378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21" name="Picture 7221"/>
          <p:cNvPicPr>
            <a:picLocks noChangeArrowheads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01844" y="2776061"/>
            <a:ext cx="97314" cy="65564"/>
          </a:xfrm>
          <a:prstGeom prst="rect">
            <a:avLst/>
          </a:prstGeom>
          <a:noFill/>
        </p:spPr>
      </p:pic>
      <p:sp>
        <p:nvSpPr>
          <p:cNvPr id="7222" name="Freeform 7222"/>
          <p:cNvSpPr/>
          <p:nvPr/>
        </p:nvSpPr>
        <p:spPr>
          <a:xfrm rot="-5400000">
            <a:off x="8442722" y="2806304"/>
            <a:ext cx="8096" cy="32385"/>
          </a:xfrm>
          <a:custGeom>
            <a:avLst/>
            <a:gdLst/>
            <a:ahLst/>
            <a:cxnLst/>
            <a:rect l="0" t="0" r="0" b="0"/>
            <a:pathLst>
              <a:path w="215900" h="863600">
                <a:moveTo>
                  <a:pt x="215900" y="0"/>
                </a:moveTo>
                <a:lnTo>
                  <a:pt x="215900" y="863600"/>
                </a:lnTo>
                <a:lnTo>
                  <a:pt x="0" y="673100"/>
                </a:lnTo>
                <a:close/>
                <a:moveTo>
                  <a:pt x="-32600900" y="749046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23" name="Freeform 7223"/>
          <p:cNvSpPr/>
          <p:nvPr/>
        </p:nvSpPr>
        <p:spPr>
          <a:xfrm rot="-5400000">
            <a:off x="8385334" y="2796541"/>
            <a:ext cx="3333" cy="8096"/>
          </a:xfrm>
          <a:custGeom>
            <a:avLst/>
            <a:gdLst/>
            <a:ahLst/>
            <a:cxnLst/>
            <a:rect l="0" t="0" r="0" b="0"/>
            <a:pathLst>
              <a:path w="88900" h="215900">
                <a:moveTo>
                  <a:pt x="88900" y="0"/>
                </a:moveTo>
                <a:lnTo>
                  <a:pt x="0" y="215900"/>
                </a:lnTo>
                <a:lnTo>
                  <a:pt x="0" y="38100"/>
                </a:lnTo>
                <a:close/>
                <a:moveTo>
                  <a:pt x="-31978600" y="761746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24" name="Picture 7224"/>
          <p:cNvPicPr>
            <a:picLocks noChangeArrowheads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38344" y="2790349"/>
            <a:ext cx="87313" cy="59213"/>
          </a:xfrm>
          <a:prstGeom prst="rect">
            <a:avLst/>
          </a:prstGeom>
          <a:noFill/>
        </p:spPr>
      </p:pic>
      <p:sp>
        <p:nvSpPr>
          <p:cNvPr id="7225" name="Freeform 7225"/>
          <p:cNvSpPr/>
          <p:nvPr/>
        </p:nvSpPr>
        <p:spPr>
          <a:xfrm rot="-5400000">
            <a:off x="8377952" y="2726770"/>
            <a:ext cx="68580" cy="168116"/>
          </a:xfrm>
          <a:custGeom>
            <a:avLst/>
            <a:gdLst/>
            <a:ahLst/>
            <a:cxnLst/>
            <a:rect l="0" t="0" r="0" b="0"/>
            <a:pathLst>
              <a:path w="1828800" h="4483100">
                <a:moveTo>
                  <a:pt x="1828800" y="12700"/>
                </a:moveTo>
                <a:lnTo>
                  <a:pt x="1790700" y="4483100"/>
                </a:lnTo>
                <a:lnTo>
                  <a:pt x="0" y="4470400"/>
                </a:lnTo>
                <a:lnTo>
                  <a:pt x="38100" y="0"/>
                </a:lnTo>
                <a:lnTo>
                  <a:pt x="1828800" y="12700"/>
                </a:lnTo>
                <a:lnTo>
                  <a:pt x="0" y="4470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26" name="Freeform 7226"/>
          <p:cNvSpPr/>
          <p:nvPr/>
        </p:nvSpPr>
        <p:spPr>
          <a:xfrm rot="-5400000">
            <a:off x="8379381" y="2726770"/>
            <a:ext cx="65722" cy="168116"/>
          </a:xfrm>
          <a:custGeom>
            <a:avLst/>
            <a:gdLst/>
            <a:ahLst/>
            <a:cxnLst/>
            <a:rect l="0" t="0" r="0" b="0"/>
            <a:pathLst>
              <a:path w="1752600" h="4483100">
                <a:moveTo>
                  <a:pt x="1752600" y="4483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27" name="Freeform 7227"/>
          <p:cNvSpPr/>
          <p:nvPr/>
        </p:nvSpPr>
        <p:spPr>
          <a:xfrm rot="-5400000">
            <a:off x="6788467" y="4564381"/>
            <a:ext cx="21907" cy="54292"/>
          </a:xfrm>
          <a:custGeom>
            <a:avLst/>
            <a:gdLst/>
            <a:ahLst/>
            <a:cxnLst/>
            <a:rect l="0" t="0" r="0" b="0"/>
            <a:pathLst>
              <a:path w="584200" h="1447800">
                <a:moveTo>
                  <a:pt x="584200" y="12700"/>
                </a:moveTo>
                <a:lnTo>
                  <a:pt x="0" y="1447800"/>
                </a:lnTo>
                <a:lnTo>
                  <a:pt x="0" y="0"/>
                </a:lnTo>
                <a:close/>
                <a:moveTo>
                  <a:pt x="58966100" y="1191260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28" name="Picture 7228"/>
          <p:cNvPicPr>
            <a:picLocks noChangeArrowheads="1"/>
          </p:cNvPicPr>
          <p:nvPr/>
        </p:nvPicPr>
        <p:blipFill>
          <a:blip r:embed="rId1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60369" y="4590574"/>
            <a:ext cx="79534" cy="27146"/>
          </a:xfrm>
          <a:prstGeom prst="rect">
            <a:avLst/>
          </a:prstGeom>
          <a:noFill/>
        </p:spPr>
      </p:pic>
      <p:pic>
        <p:nvPicPr>
          <p:cNvPr id="7229" name="Picture 7229"/>
          <p:cNvPicPr>
            <a:picLocks noChangeArrowheads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60369" y="4593908"/>
            <a:ext cx="42386" cy="65246"/>
          </a:xfrm>
          <a:prstGeom prst="rect">
            <a:avLst/>
          </a:prstGeom>
          <a:noFill/>
        </p:spPr>
      </p:pic>
      <p:sp>
        <p:nvSpPr>
          <p:cNvPr id="7230" name="Freeform 7230"/>
          <p:cNvSpPr/>
          <p:nvPr/>
        </p:nvSpPr>
        <p:spPr>
          <a:xfrm rot="-5400000">
            <a:off x="6782990" y="4595099"/>
            <a:ext cx="34290" cy="55721"/>
          </a:xfrm>
          <a:custGeom>
            <a:avLst/>
            <a:gdLst/>
            <a:ahLst/>
            <a:cxnLst/>
            <a:rect l="0" t="0" r="0" b="0"/>
            <a:pathLst>
              <a:path w="914400" h="1485900">
                <a:moveTo>
                  <a:pt x="914400" y="0"/>
                </a:moveTo>
                <a:lnTo>
                  <a:pt x="914400" y="1485900"/>
                </a:lnTo>
                <a:lnTo>
                  <a:pt x="0" y="495300"/>
                </a:lnTo>
                <a:close/>
                <a:moveTo>
                  <a:pt x="59982100" y="1191260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31" name="Freeform 7231"/>
          <p:cNvSpPr/>
          <p:nvPr/>
        </p:nvSpPr>
        <p:spPr>
          <a:xfrm rot="-5400000">
            <a:off x="6937772" y="4580812"/>
            <a:ext cx="952" cy="3333"/>
          </a:xfrm>
          <a:custGeom>
            <a:avLst/>
            <a:gdLst/>
            <a:ahLst/>
            <a:cxnLst/>
            <a:rect l="0" t="0" r="0" b="0"/>
            <a:pathLst>
              <a:path w="25400" h="88900">
                <a:moveTo>
                  <a:pt x="25400" y="88900"/>
                </a:moveTo>
                <a:lnTo>
                  <a:pt x="0" y="88900"/>
                </a:lnTo>
                <a:lnTo>
                  <a:pt x="0" y="0"/>
                </a:lnTo>
                <a:close/>
                <a:moveTo>
                  <a:pt x="53987700" y="1147445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32" name="Picture 7232"/>
          <p:cNvPicPr>
            <a:picLocks noChangeArrowheads="1"/>
          </p:cNvPicPr>
          <p:nvPr/>
        </p:nvPicPr>
        <p:blipFill>
          <a:blip r:embed="rId1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89750" y="4571048"/>
            <a:ext cx="63500" cy="92233"/>
          </a:xfrm>
          <a:prstGeom prst="rect">
            <a:avLst/>
          </a:prstGeom>
          <a:noFill/>
        </p:spPr>
      </p:pic>
      <p:sp>
        <p:nvSpPr>
          <p:cNvPr id="7233" name="Freeform 7233"/>
          <p:cNvSpPr/>
          <p:nvPr/>
        </p:nvSpPr>
        <p:spPr>
          <a:xfrm rot="-5400000">
            <a:off x="6918722" y="4611292"/>
            <a:ext cx="1905" cy="39528"/>
          </a:xfrm>
          <a:custGeom>
            <a:avLst/>
            <a:gdLst/>
            <a:ahLst/>
            <a:cxnLst/>
            <a:rect l="0" t="0" r="0" b="0"/>
            <a:pathLst>
              <a:path w="50800" h="1054100">
                <a:moveTo>
                  <a:pt x="50800" y="0"/>
                </a:moveTo>
                <a:lnTo>
                  <a:pt x="50800" y="1054100"/>
                </a:lnTo>
                <a:lnTo>
                  <a:pt x="0" y="1054100"/>
                </a:lnTo>
                <a:close/>
                <a:moveTo>
                  <a:pt x="56362600" y="1157224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34" name="Freeform 7234"/>
          <p:cNvSpPr/>
          <p:nvPr/>
        </p:nvSpPr>
        <p:spPr>
          <a:xfrm rot="-5400000">
            <a:off x="6920865" y="4576287"/>
            <a:ext cx="9048" cy="22383"/>
          </a:xfrm>
          <a:custGeom>
            <a:avLst/>
            <a:gdLst/>
            <a:ahLst/>
            <a:cxnLst/>
            <a:rect l="0" t="0" r="0" b="0"/>
            <a:pathLst>
              <a:path w="241300" h="596900">
                <a:moveTo>
                  <a:pt x="241300" y="596900"/>
                </a:moveTo>
                <a:lnTo>
                  <a:pt x="0" y="444500"/>
                </a:lnTo>
                <a:lnTo>
                  <a:pt x="0" y="0"/>
                </a:lnTo>
                <a:close/>
                <a:moveTo>
                  <a:pt x="54317900" y="1153414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35" name="Picture 7235"/>
          <p:cNvPicPr>
            <a:picLocks noChangeArrowheads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6094" y="4580097"/>
            <a:ext cx="96678" cy="47466"/>
          </a:xfrm>
          <a:prstGeom prst="rect">
            <a:avLst/>
          </a:prstGeom>
          <a:noFill/>
        </p:spPr>
      </p:pic>
      <p:sp>
        <p:nvSpPr>
          <p:cNvPr id="7236" name="Freeform 7236"/>
          <p:cNvSpPr/>
          <p:nvPr/>
        </p:nvSpPr>
        <p:spPr>
          <a:xfrm rot="-5400000">
            <a:off x="6884908" y="4586050"/>
            <a:ext cx="0" cy="56673"/>
          </a:xfrm>
          <a:custGeom>
            <a:avLst/>
            <a:gdLst/>
            <a:ahLst/>
            <a:cxnLst/>
            <a:rect l="0" t="0" r="0" b="0"/>
            <a:pathLst>
              <a:path h="1511300">
                <a:moveTo>
                  <a:pt x="0" y="0"/>
                </a:moveTo>
                <a:lnTo>
                  <a:pt x="0" y="1511300"/>
                </a:lnTo>
                <a:close/>
                <a:moveTo>
                  <a:pt x="57048400" y="1168781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37" name="Picture 7237"/>
          <p:cNvPicPr>
            <a:picLocks noChangeArrowheads="1"/>
          </p:cNvPicPr>
          <p:nvPr/>
        </p:nvPicPr>
        <p:blipFill>
          <a:blip r:embed="rId1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4189" y="4602480"/>
            <a:ext cx="80963" cy="44926"/>
          </a:xfrm>
          <a:prstGeom prst="rect">
            <a:avLst/>
          </a:prstGeom>
          <a:noFill/>
        </p:spPr>
      </p:pic>
      <p:sp>
        <p:nvSpPr>
          <p:cNvPr id="7238" name="Freeform 7238"/>
          <p:cNvSpPr/>
          <p:nvPr/>
        </p:nvSpPr>
        <p:spPr>
          <a:xfrm rot="-5400000">
            <a:off x="6886337" y="4609863"/>
            <a:ext cx="8096" cy="32385"/>
          </a:xfrm>
          <a:custGeom>
            <a:avLst/>
            <a:gdLst/>
            <a:ahLst/>
            <a:cxnLst/>
            <a:rect l="0" t="0" r="0" b="0"/>
            <a:pathLst>
              <a:path w="215900" h="863600">
                <a:moveTo>
                  <a:pt x="215900" y="0"/>
                </a:moveTo>
                <a:lnTo>
                  <a:pt x="215900" y="863600"/>
                </a:lnTo>
                <a:lnTo>
                  <a:pt x="0" y="685800"/>
                </a:lnTo>
                <a:close/>
                <a:moveTo>
                  <a:pt x="56997600" y="1164082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39" name="Picture 7239"/>
          <p:cNvPicPr>
            <a:picLocks noChangeArrowheads="1"/>
          </p:cNvPicPr>
          <p:nvPr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2594" y="4590574"/>
            <a:ext cx="87313" cy="64770"/>
          </a:xfrm>
          <a:prstGeom prst="rect">
            <a:avLst/>
          </a:prstGeom>
          <a:noFill/>
        </p:spPr>
      </p:pic>
      <p:sp>
        <p:nvSpPr>
          <p:cNvPr id="7240" name="Freeform 7240"/>
          <p:cNvSpPr/>
          <p:nvPr/>
        </p:nvSpPr>
        <p:spPr>
          <a:xfrm rot="-5400000">
            <a:off x="6837759" y="4596052"/>
            <a:ext cx="8572" cy="28098"/>
          </a:xfrm>
          <a:custGeom>
            <a:avLst/>
            <a:gdLst/>
            <a:ahLst/>
            <a:cxnLst/>
            <a:rect l="0" t="0" r="0" b="0"/>
            <a:pathLst>
              <a:path w="228600" h="749300">
                <a:moveTo>
                  <a:pt x="228600" y="0"/>
                </a:moveTo>
                <a:lnTo>
                  <a:pt x="228600" y="190500"/>
                </a:lnTo>
                <a:lnTo>
                  <a:pt x="0" y="749300"/>
                </a:lnTo>
                <a:close/>
                <a:moveTo>
                  <a:pt x="57810400" y="1176401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41" name="Freeform 7241"/>
          <p:cNvSpPr/>
          <p:nvPr/>
        </p:nvSpPr>
        <p:spPr>
          <a:xfrm rot="-5400000">
            <a:off x="6822043" y="4530805"/>
            <a:ext cx="68103" cy="167640"/>
          </a:xfrm>
          <a:custGeom>
            <a:avLst/>
            <a:gdLst/>
            <a:ahLst/>
            <a:cxnLst/>
            <a:rect l="0" t="0" r="0" b="0"/>
            <a:pathLst>
              <a:path w="1816100" h="4470400">
                <a:moveTo>
                  <a:pt x="1816100" y="12700"/>
                </a:moveTo>
                <a:lnTo>
                  <a:pt x="1778000" y="4470400"/>
                </a:lnTo>
                <a:lnTo>
                  <a:pt x="0" y="4457700"/>
                </a:lnTo>
                <a:lnTo>
                  <a:pt x="38100" y="0"/>
                </a:lnTo>
                <a:lnTo>
                  <a:pt x="1816100" y="12700"/>
                </a:lnTo>
                <a:lnTo>
                  <a:pt x="0" y="4457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42" name="Freeform 7242"/>
          <p:cNvSpPr/>
          <p:nvPr/>
        </p:nvSpPr>
        <p:spPr>
          <a:xfrm rot="-5400000">
            <a:off x="6823472" y="4530805"/>
            <a:ext cx="65246" cy="167640"/>
          </a:xfrm>
          <a:custGeom>
            <a:avLst/>
            <a:gdLst/>
            <a:ahLst/>
            <a:cxnLst/>
            <a:rect l="0" t="0" r="0" b="0"/>
            <a:pathLst>
              <a:path w="1739900" h="4470400">
                <a:moveTo>
                  <a:pt x="1739900" y="4470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43" name="Freeform 7243"/>
          <p:cNvSpPr/>
          <p:nvPr/>
        </p:nvSpPr>
        <p:spPr>
          <a:xfrm rot="-5400000">
            <a:off x="7322820" y="4311492"/>
            <a:ext cx="21907" cy="54292"/>
          </a:xfrm>
          <a:custGeom>
            <a:avLst/>
            <a:gdLst/>
            <a:ahLst/>
            <a:cxnLst/>
            <a:rect l="0" t="0" r="0" b="0"/>
            <a:pathLst>
              <a:path w="584200" h="1447800">
                <a:moveTo>
                  <a:pt x="584200" y="0"/>
                </a:moveTo>
                <a:lnTo>
                  <a:pt x="0" y="1447800"/>
                </a:lnTo>
                <a:lnTo>
                  <a:pt x="0" y="0"/>
                </a:lnTo>
                <a:close/>
                <a:moveTo>
                  <a:pt x="37985700" y="1048766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44" name="Picture 7244"/>
          <p:cNvPicPr>
            <a:picLocks noChangeArrowheads="1"/>
          </p:cNvPicPr>
          <p:nvPr/>
        </p:nvPicPr>
        <p:blipFill>
          <a:blip r:embed="rId1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4562" y="4337685"/>
            <a:ext cx="79693" cy="71596"/>
          </a:xfrm>
          <a:prstGeom prst="rect">
            <a:avLst/>
          </a:prstGeom>
          <a:noFill/>
        </p:spPr>
      </p:pic>
      <p:sp>
        <p:nvSpPr>
          <p:cNvPr id="7245" name="Freeform 7245"/>
          <p:cNvSpPr/>
          <p:nvPr/>
        </p:nvSpPr>
        <p:spPr>
          <a:xfrm rot="-5400000">
            <a:off x="7317343" y="4342210"/>
            <a:ext cx="34290" cy="55721"/>
          </a:xfrm>
          <a:custGeom>
            <a:avLst/>
            <a:gdLst/>
            <a:ahLst/>
            <a:cxnLst/>
            <a:rect l="0" t="0" r="0" b="0"/>
            <a:pathLst>
              <a:path w="914400" h="1485900">
                <a:moveTo>
                  <a:pt x="914400" y="0"/>
                </a:moveTo>
                <a:lnTo>
                  <a:pt x="914400" y="1485900"/>
                </a:lnTo>
                <a:lnTo>
                  <a:pt x="0" y="495300"/>
                </a:lnTo>
                <a:close/>
                <a:moveTo>
                  <a:pt x="38989000" y="1048766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46" name="Picture 7246"/>
          <p:cNvPicPr>
            <a:picLocks noChangeArrowheads="1"/>
          </p:cNvPicPr>
          <p:nvPr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1562" y="4317206"/>
            <a:ext cx="67469" cy="92075"/>
          </a:xfrm>
          <a:prstGeom prst="rect">
            <a:avLst/>
          </a:prstGeom>
          <a:noFill/>
        </p:spPr>
      </p:pic>
      <p:sp>
        <p:nvSpPr>
          <p:cNvPr id="7247" name="Freeform 7247"/>
          <p:cNvSpPr/>
          <p:nvPr/>
        </p:nvSpPr>
        <p:spPr>
          <a:xfrm rot="-5400000">
            <a:off x="7452836" y="4358164"/>
            <a:ext cx="1905" cy="40005"/>
          </a:xfrm>
          <a:custGeom>
            <a:avLst/>
            <a:gdLst/>
            <a:ahLst/>
            <a:cxnLst/>
            <a:rect l="0" t="0" r="0" b="0"/>
            <a:pathLst>
              <a:path w="50800" h="1066800">
                <a:moveTo>
                  <a:pt x="50800" y="0"/>
                </a:moveTo>
                <a:lnTo>
                  <a:pt x="50800" y="1066800"/>
                </a:lnTo>
                <a:lnTo>
                  <a:pt x="0" y="1066800"/>
                </a:lnTo>
                <a:close/>
                <a:moveTo>
                  <a:pt x="35382200" y="1014857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48" name="Freeform 7248"/>
          <p:cNvSpPr/>
          <p:nvPr/>
        </p:nvSpPr>
        <p:spPr>
          <a:xfrm rot="-5400000">
            <a:off x="7455218" y="4323399"/>
            <a:ext cx="9048" cy="22383"/>
          </a:xfrm>
          <a:custGeom>
            <a:avLst/>
            <a:gdLst/>
            <a:ahLst/>
            <a:cxnLst/>
            <a:rect l="0" t="0" r="0" b="0"/>
            <a:pathLst>
              <a:path w="241300" h="596900">
                <a:moveTo>
                  <a:pt x="241300" y="596900"/>
                </a:moveTo>
                <a:lnTo>
                  <a:pt x="0" y="444500"/>
                </a:lnTo>
                <a:lnTo>
                  <a:pt x="0" y="0"/>
                </a:lnTo>
                <a:close/>
                <a:moveTo>
                  <a:pt x="33324800" y="1010920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49" name="Picture 7249"/>
          <p:cNvPicPr>
            <a:picLocks noChangeArrowheads="1"/>
          </p:cNvPicPr>
          <p:nvPr/>
        </p:nvPicPr>
        <p:blipFill>
          <a:blip r:embed="rId1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81875" y="4327208"/>
            <a:ext cx="95250" cy="66198"/>
          </a:xfrm>
          <a:prstGeom prst="rect">
            <a:avLst/>
          </a:prstGeom>
          <a:noFill/>
        </p:spPr>
      </p:pic>
      <p:sp>
        <p:nvSpPr>
          <p:cNvPr id="7250" name="Freeform 7250"/>
          <p:cNvSpPr/>
          <p:nvPr/>
        </p:nvSpPr>
        <p:spPr>
          <a:xfrm rot="-5400000">
            <a:off x="7420689" y="4356974"/>
            <a:ext cx="8096" cy="32385"/>
          </a:xfrm>
          <a:custGeom>
            <a:avLst/>
            <a:gdLst/>
            <a:ahLst/>
            <a:cxnLst/>
            <a:rect l="0" t="0" r="0" b="0"/>
            <a:pathLst>
              <a:path w="215900" h="863600">
                <a:moveTo>
                  <a:pt x="215900" y="0"/>
                </a:moveTo>
                <a:lnTo>
                  <a:pt x="215900" y="863600"/>
                </a:lnTo>
                <a:lnTo>
                  <a:pt x="0" y="673100"/>
                </a:lnTo>
                <a:close/>
                <a:moveTo>
                  <a:pt x="36004500" y="1021588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51" name="Freeform 7251"/>
          <p:cNvSpPr/>
          <p:nvPr/>
        </p:nvSpPr>
        <p:spPr>
          <a:xfrm rot="-5400000">
            <a:off x="7363301" y="4347211"/>
            <a:ext cx="3333" cy="8096"/>
          </a:xfrm>
          <a:custGeom>
            <a:avLst/>
            <a:gdLst/>
            <a:ahLst/>
            <a:cxnLst/>
            <a:rect l="0" t="0" r="0" b="0"/>
            <a:pathLst>
              <a:path w="88900" h="215900">
                <a:moveTo>
                  <a:pt x="88900" y="0"/>
                </a:moveTo>
                <a:lnTo>
                  <a:pt x="0" y="215900"/>
                </a:lnTo>
                <a:lnTo>
                  <a:pt x="0" y="38100"/>
                </a:lnTo>
                <a:close/>
                <a:moveTo>
                  <a:pt x="36626800" y="1034288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52" name="Picture 7252"/>
          <p:cNvPicPr>
            <a:picLocks noChangeArrowheads="1"/>
          </p:cNvPicPr>
          <p:nvPr/>
        </p:nvPicPr>
        <p:blipFill>
          <a:blip r:embed="rId1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3295" y="4341019"/>
            <a:ext cx="89059" cy="58103"/>
          </a:xfrm>
          <a:prstGeom prst="rect">
            <a:avLst/>
          </a:prstGeom>
          <a:noFill/>
        </p:spPr>
      </p:pic>
      <p:sp>
        <p:nvSpPr>
          <p:cNvPr id="7253" name="Freeform 7253"/>
          <p:cNvSpPr/>
          <p:nvPr/>
        </p:nvSpPr>
        <p:spPr>
          <a:xfrm rot="-5400000">
            <a:off x="7372112" y="4343163"/>
            <a:ext cx="8572" cy="28098"/>
          </a:xfrm>
          <a:custGeom>
            <a:avLst/>
            <a:gdLst/>
            <a:ahLst/>
            <a:cxnLst/>
            <a:rect l="0" t="0" r="0" b="0"/>
            <a:pathLst>
              <a:path w="228600" h="749300">
                <a:moveTo>
                  <a:pt x="228600" y="0"/>
                </a:moveTo>
                <a:lnTo>
                  <a:pt x="228600" y="177800"/>
                </a:lnTo>
                <a:lnTo>
                  <a:pt x="0" y="749300"/>
                </a:lnTo>
                <a:close/>
                <a:moveTo>
                  <a:pt x="36817300" y="1033907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54" name="Freeform 7254"/>
          <p:cNvSpPr/>
          <p:nvPr/>
        </p:nvSpPr>
        <p:spPr>
          <a:xfrm rot="-5400000">
            <a:off x="7356158" y="4277678"/>
            <a:ext cx="68103" cy="168116"/>
          </a:xfrm>
          <a:custGeom>
            <a:avLst/>
            <a:gdLst/>
            <a:ahLst/>
            <a:cxnLst/>
            <a:rect l="0" t="0" r="0" b="0"/>
            <a:pathLst>
              <a:path w="1816100" h="4483100">
                <a:moveTo>
                  <a:pt x="1816100" y="12700"/>
                </a:moveTo>
                <a:lnTo>
                  <a:pt x="1778000" y="4483100"/>
                </a:lnTo>
                <a:lnTo>
                  <a:pt x="0" y="4470400"/>
                </a:lnTo>
                <a:lnTo>
                  <a:pt x="38100" y="0"/>
                </a:lnTo>
                <a:lnTo>
                  <a:pt x="1816100" y="12700"/>
                </a:lnTo>
                <a:lnTo>
                  <a:pt x="0" y="44704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55" name="Freeform 7255"/>
          <p:cNvSpPr/>
          <p:nvPr/>
        </p:nvSpPr>
        <p:spPr>
          <a:xfrm rot="-5400000">
            <a:off x="7357586" y="4277678"/>
            <a:ext cx="65246" cy="168116"/>
          </a:xfrm>
          <a:custGeom>
            <a:avLst/>
            <a:gdLst/>
            <a:ahLst/>
            <a:cxnLst/>
            <a:rect l="0" t="0" r="0" b="0"/>
            <a:pathLst>
              <a:path w="1739900" h="4483100">
                <a:moveTo>
                  <a:pt x="1739900" y="4483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56" name="Freeform 7256"/>
          <p:cNvSpPr/>
          <p:nvPr/>
        </p:nvSpPr>
        <p:spPr>
          <a:xfrm rot="-5400000">
            <a:off x="7460218" y="4849417"/>
            <a:ext cx="22383" cy="54292"/>
          </a:xfrm>
          <a:custGeom>
            <a:avLst/>
            <a:gdLst/>
            <a:ahLst/>
            <a:cxnLst/>
            <a:rect l="0" t="0" r="0" b="0"/>
            <a:pathLst>
              <a:path w="596900" h="1447800">
                <a:moveTo>
                  <a:pt x="596900" y="0"/>
                </a:moveTo>
                <a:lnTo>
                  <a:pt x="0" y="1447800"/>
                </a:lnTo>
                <a:lnTo>
                  <a:pt x="0" y="0"/>
                </a:lnTo>
                <a:close/>
                <a:moveTo>
                  <a:pt x="48666400" y="1012063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57" name="Picture 7257"/>
          <p:cNvPicPr>
            <a:picLocks noChangeArrowheads="1"/>
          </p:cNvPicPr>
          <p:nvPr/>
        </p:nvPicPr>
        <p:blipFill>
          <a:blip r:embed="rId1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32358" y="4875848"/>
            <a:ext cx="79533" cy="69215"/>
          </a:xfrm>
          <a:prstGeom prst="rect">
            <a:avLst/>
          </a:prstGeom>
          <a:noFill/>
        </p:spPr>
      </p:pic>
      <p:sp>
        <p:nvSpPr>
          <p:cNvPr id="7258" name="Freeform 7258"/>
          <p:cNvSpPr/>
          <p:nvPr/>
        </p:nvSpPr>
        <p:spPr>
          <a:xfrm rot="-5400000">
            <a:off x="7455218" y="4880135"/>
            <a:ext cx="33813" cy="55721"/>
          </a:xfrm>
          <a:custGeom>
            <a:avLst/>
            <a:gdLst/>
            <a:ahLst/>
            <a:cxnLst/>
            <a:rect l="0" t="0" r="0" b="0"/>
            <a:pathLst>
              <a:path w="901700" h="1485900">
                <a:moveTo>
                  <a:pt x="901700" y="0"/>
                </a:moveTo>
                <a:lnTo>
                  <a:pt x="901700" y="1485900"/>
                </a:lnTo>
                <a:lnTo>
                  <a:pt x="0" y="495300"/>
                </a:lnTo>
                <a:close/>
                <a:moveTo>
                  <a:pt x="49657000" y="1012063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59" name="Picture 7259"/>
          <p:cNvPicPr>
            <a:picLocks noChangeArrowheads="1"/>
          </p:cNvPicPr>
          <p:nvPr/>
        </p:nvPicPr>
        <p:blipFill>
          <a:blip r:embed="rId1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0469" y="4854892"/>
            <a:ext cx="63500" cy="94139"/>
          </a:xfrm>
          <a:prstGeom prst="rect">
            <a:avLst/>
          </a:prstGeom>
          <a:noFill/>
        </p:spPr>
      </p:pic>
      <p:sp>
        <p:nvSpPr>
          <p:cNvPr id="7260" name="Freeform 7260"/>
          <p:cNvSpPr/>
          <p:nvPr/>
        </p:nvSpPr>
        <p:spPr>
          <a:xfrm rot="-5400000">
            <a:off x="7590472" y="4895851"/>
            <a:ext cx="1905" cy="40005"/>
          </a:xfrm>
          <a:custGeom>
            <a:avLst/>
            <a:gdLst/>
            <a:ahLst/>
            <a:cxnLst/>
            <a:rect l="0" t="0" r="0" b="0"/>
            <a:pathLst>
              <a:path w="50800" h="1066800">
                <a:moveTo>
                  <a:pt x="50800" y="0"/>
                </a:moveTo>
                <a:lnTo>
                  <a:pt x="50800" y="1066800"/>
                </a:lnTo>
                <a:lnTo>
                  <a:pt x="0" y="1066800"/>
                </a:lnTo>
                <a:close/>
                <a:moveTo>
                  <a:pt x="46050200" y="978154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61" name="Freeform 7261"/>
          <p:cNvSpPr/>
          <p:nvPr/>
        </p:nvSpPr>
        <p:spPr>
          <a:xfrm rot="-5400000">
            <a:off x="7593092" y="4861323"/>
            <a:ext cx="8572" cy="22383"/>
          </a:xfrm>
          <a:custGeom>
            <a:avLst/>
            <a:gdLst/>
            <a:ahLst/>
            <a:cxnLst/>
            <a:rect l="0" t="0" r="0" b="0"/>
            <a:pathLst>
              <a:path w="228600" h="596900">
                <a:moveTo>
                  <a:pt x="228600" y="596900"/>
                </a:moveTo>
                <a:lnTo>
                  <a:pt x="0" y="444500"/>
                </a:lnTo>
                <a:lnTo>
                  <a:pt x="0" y="0"/>
                </a:lnTo>
                <a:close/>
                <a:moveTo>
                  <a:pt x="43992800" y="974217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62" name="Picture 7262"/>
          <p:cNvPicPr>
            <a:picLocks noChangeArrowheads="1"/>
          </p:cNvPicPr>
          <p:nvPr/>
        </p:nvPicPr>
        <p:blipFill>
          <a:blip r:embed="rId1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16813" y="4864894"/>
            <a:ext cx="97948" cy="64293"/>
          </a:xfrm>
          <a:prstGeom prst="rect">
            <a:avLst/>
          </a:prstGeom>
          <a:noFill/>
        </p:spPr>
      </p:pic>
      <p:sp>
        <p:nvSpPr>
          <p:cNvPr id="7263" name="Freeform 7263"/>
          <p:cNvSpPr/>
          <p:nvPr/>
        </p:nvSpPr>
        <p:spPr>
          <a:xfrm rot="-5400000">
            <a:off x="7558563" y="4894898"/>
            <a:ext cx="7620" cy="32385"/>
          </a:xfrm>
          <a:custGeom>
            <a:avLst/>
            <a:gdLst/>
            <a:ahLst/>
            <a:cxnLst/>
            <a:rect l="0" t="0" r="0" b="0"/>
            <a:pathLst>
              <a:path w="203200" h="863600">
                <a:moveTo>
                  <a:pt x="203200" y="0"/>
                </a:moveTo>
                <a:lnTo>
                  <a:pt x="203200" y="863600"/>
                </a:lnTo>
                <a:lnTo>
                  <a:pt x="0" y="673100"/>
                </a:lnTo>
                <a:close/>
                <a:moveTo>
                  <a:pt x="46672500" y="984885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64" name="Picture 7264"/>
          <p:cNvPicPr>
            <a:picLocks noChangeArrowheads="1"/>
          </p:cNvPicPr>
          <p:nvPr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53312" y="4875847"/>
            <a:ext cx="87313" cy="61278"/>
          </a:xfrm>
          <a:prstGeom prst="rect">
            <a:avLst/>
          </a:prstGeom>
          <a:noFill/>
        </p:spPr>
      </p:pic>
      <p:sp>
        <p:nvSpPr>
          <p:cNvPr id="7265" name="Freeform 7265"/>
          <p:cNvSpPr/>
          <p:nvPr/>
        </p:nvSpPr>
        <p:spPr>
          <a:xfrm rot="-5400000">
            <a:off x="7509510" y="4881563"/>
            <a:ext cx="8572" cy="27622"/>
          </a:xfrm>
          <a:custGeom>
            <a:avLst/>
            <a:gdLst/>
            <a:ahLst/>
            <a:cxnLst/>
            <a:rect l="0" t="0" r="0" b="0"/>
            <a:pathLst>
              <a:path w="228600" h="736600">
                <a:moveTo>
                  <a:pt x="228600" y="0"/>
                </a:moveTo>
                <a:lnTo>
                  <a:pt x="228600" y="177800"/>
                </a:lnTo>
                <a:lnTo>
                  <a:pt x="0" y="736600"/>
                </a:lnTo>
                <a:close/>
                <a:moveTo>
                  <a:pt x="47498000" y="997204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66" name="Freeform 7266"/>
          <p:cNvSpPr/>
          <p:nvPr/>
        </p:nvSpPr>
        <p:spPr>
          <a:xfrm rot="-5400000">
            <a:off x="7493555" y="4815603"/>
            <a:ext cx="68580" cy="168116"/>
          </a:xfrm>
          <a:custGeom>
            <a:avLst/>
            <a:gdLst/>
            <a:ahLst/>
            <a:cxnLst/>
            <a:rect l="0" t="0" r="0" b="0"/>
            <a:pathLst>
              <a:path w="1828800" h="4483100">
                <a:moveTo>
                  <a:pt x="1828800" y="12700"/>
                </a:moveTo>
                <a:lnTo>
                  <a:pt x="1790700" y="4483100"/>
                </a:lnTo>
                <a:lnTo>
                  <a:pt x="0" y="4457700"/>
                </a:lnTo>
                <a:lnTo>
                  <a:pt x="38100" y="0"/>
                </a:lnTo>
                <a:lnTo>
                  <a:pt x="1828800" y="12700"/>
                </a:lnTo>
                <a:lnTo>
                  <a:pt x="0" y="4457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67" name="Freeform 7267"/>
          <p:cNvSpPr/>
          <p:nvPr/>
        </p:nvSpPr>
        <p:spPr>
          <a:xfrm rot="-5400000">
            <a:off x="7494984" y="4815603"/>
            <a:ext cx="65722" cy="168116"/>
          </a:xfrm>
          <a:custGeom>
            <a:avLst/>
            <a:gdLst/>
            <a:ahLst/>
            <a:cxnLst/>
            <a:rect l="0" t="0" r="0" b="0"/>
            <a:pathLst>
              <a:path w="1752600" h="4483100">
                <a:moveTo>
                  <a:pt x="1752600" y="44831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68" name="Freeform 7268"/>
          <p:cNvSpPr/>
          <p:nvPr/>
        </p:nvSpPr>
        <p:spPr>
          <a:xfrm rot="-5400000">
            <a:off x="7965519" y="4853703"/>
            <a:ext cx="22383" cy="54292"/>
          </a:xfrm>
          <a:custGeom>
            <a:avLst/>
            <a:gdLst/>
            <a:ahLst/>
            <a:cxnLst/>
            <a:rect l="0" t="0" r="0" b="0"/>
            <a:pathLst>
              <a:path w="596900" h="1447800">
                <a:moveTo>
                  <a:pt x="596900" y="12700"/>
                </a:moveTo>
                <a:lnTo>
                  <a:pt x="0" y="1447800"/>
                </a:lnTo>
                <a:lnTo>
                  <a:pt x="0" y="0"/>
                </a:lnTo>
                <a:close/>
                <a:moveTo>
                  <a:pt x="35293300" y="877316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69" name="Picture 7269"/>
          <p:cNvPicPr>
            <a:picLocks noChangeArrowheads="1"/>
          </p:cNvPicPr>
          <p:nvPr/>
        </p:nvPicPr>
        <p:blipFill>
          <a:blip r:embed="rId1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7659" y="4880134"/>
            <a:ext cx="79533" cy="27146"/>
          </a:xfrm>
          <a:prstGeom prst="rect">
            <a:avLst/>
          </a:prstGeom>
          <a:noFill/>
        </p:spPr>
      </p:pic>
      <p:pic>
        <p:nvPicPr>
          <p:cNvPr id="7270" name="Picture 7270"/>
          <p:cNvPicPr>
            <a:picLocks noChangeArrowheads="1"/>
          </p:cNvPicPr>
          <p:nvPr/>
        </p:nvPicPr>
        <p:blipFill>
          <a:blip r:embed="rId1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7659" y="4883468"/>
            <a:ext cx="42386" cy="65246"/>
          </a:xfrm>
          <a:prstGeom prst="rect">
            <a:avLst/>
          </a:prstGeom>
          <a:noFill/>
        </p:spPr>
      </p:pic>
      <p:sp>
        <p:nvSpPr>
          <p:cNvPr id="7271" name="Freeform 7271"/>
          <p:cNvSpPr/>
          <p:nvPr/>
        </p:nvSpPr>
        <p:spPr>
          <a:xfrm rot="-5400000">
            <a:off x="7960519" y="4884421"/>
            <a:ext cx="33813" cy="55721"/>
          </a:xfrm>
          <a:custGeom>
            <a:avLst/>
            <a:gdLst/>
            <a:ahLst/>
            <a:cxnLst/>
            <a:rect l="0" t="0" r="0" b="0"/>
            <a:pathLst>
              <a:path w="901700" h="1485900">
                <a:moveTo>
                  <a:pt x="901700" y="0"/>
                </a:moveTo>
                <a:lnTo>
                  <a:pt x="901700" y="1485900"/>
                </a:lnTo>
                <a:lnTo>
                  <a:pt x="0" y="495300"/>
                </a:lnTo>
                <a:close/>
                <a:moveTo>
                  <a:pt x="36296600" y="877316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72" name="Freeform 7272"/>
          <p:cNvSpPr/>
          <p:nvPr/>
        </p:nvSpPr>
        <p:spPr>
          <a:xfrm rot="-5400000">
            <a:off x="8114824" y="4870134"/>
            <a:ext cx="1428" cy="3333"/>
          </a:xfrm>
          <a:custGeom>
            <a:avLst/>
            <a:gdLst/>
            <a:ahLst/>
            <a:cxnLst/>
            <a:rect l="0" t="0" r="0" b="0"/>
            <a:pathLst>
              <a:path w="38100" h="88900">
                <a:moveTo>
                  <a:pt x="38100" y="88900"/>
                </a:moveTo>
                <a:lnTo>
                  <a:pt x="0" y="88900"/>
                </a:lnTo>
                <a:lnTo>
                  <a:pt x="0" y="0"/>
                </a:lnTo>
                <a:close/>
                <a:moveTo>
                  <a:pt x="30314900" y="833501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73" name="Picture 7273"/>
          <p:cNvPicPr>
            <a:picLocks noChangeArrowheads="1"/>
          </p:cNvPicPr>
          <p:nvPr/>
        </p:nvPicPr>
        <p:blipFill>
          <a:blip r:embed="rId1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64500" y="4860608"/>
            <a:ext cx="67469" cy="92392"/>
          </a:xfrm>
          <a:prstGeom prst="rect">
            <a:avLst/>
          </a:prstGeom>
          <a:noFill/>
        </p:spPr>
      </p:pic>
      <p:sp>
        <p:nvSpPr>
          <p:cNvPr id="7274" name="Freeform 7274"/>
          <p:cNvSpPr/>
          <p:nvPr/>
        </p:nvSpPr>
        <p:spPr>
          <a:xfrm rot="-5400000">
            <a:off x="8096012" y="4900375"/>
            <a:ext cx="1905" cy="39528"/>
          </a:xfrm>
          <a:custGeom>
            <a:avLst/>
            <a:gdLst/>
            <a:ahLst/>
            <a:cxnLst/>
            <a:rect l="0" t="0" r="0" b="0"/>
            <a:pathLst>
              <a:path w="50800" h="1054100">
                <a:moveTo>
                  <a:pt x="50800" y="0"/>
                </a:moveTo>
                <a:lnTo>
                  <a:pt x="50800" y="1054100"/>
                </a:lnTo>
                <a:lnTo>
                  <a:pt x="0" y="1054100"/>
                </a:lnTo>
                <a:close/>
                <a:moveTo>
                  <a:pt x="32677100" y="843280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75" name="Freeform 7275"/>
          <p:cNvSpPr/>
          <p:nvPr/>
        </p:nvSpPr>
        <p:spPr>
          <a:xfrm rot="-5400000">
            <a:off x="8098393" y="4865609"/>
            <a:ext cx="8572" cy="22383"/>
          </a:xfrm>
          <a:custGeom>
            <a:avLst/>
            <a:gdLst/>
            <a:ahLst/>
            <a:cxnLst/>
            <a:rect l="0" t="0" r="0" b="0"/>
            <a:pathLst>
              <a:path w="228600" h="596900">
                <a:moveTo>
                  <a:pt x="228600" y="596900"/>
                </a:moveTo>
                <a:lnTo>
                  <a:pt x="0" y="444500"/>
                </a:lnTo>
                <a:lnTo>
                  <a:pt x="0" y="0"/>
                </a:lnTo>
                <a:close/>
                <a:moveTo>
                  <a:pt x="30632400" y="839470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76" name="Picture 7276"/>
          <p:cNvPicPr>
            <a:picLocks noChangeArrowheads="1"/>
          </p:cNvPicPr>
          <p:nvPr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24813" y="4869180"/>
            <a:ext cx="95250" cy="63976"/>
          </a:xfrm>
          <a:prstGeom prst="rect">
            <a:avLst/>
          </a:prstGeom>
          <a:noFill/>
        </p:spPr>
      </p:pic>
      <p:sp>
        <p:nvSpPr>
          <p:cNvPr id="7277" name="Freeform 7277"/>
          <p:cNvSpPr/>
          <p:nvPr/>
        </p:nvSpPr>
        <p:spPr>
          <a:xfrm rot="-5400000">
            <a:off x="8063865" y="4899184"/>
            <a:ext cx="7620" cy="32385"/>
          </a:xfrm>
          <a:custGeom>
            <a:avLst/>
            <a:gdLst/>
            <a:ahLst/>
            <a:cxnLst/>
            <a:rect l="0" t="0" r="0" b="0"/>
            <a:pathLst>
              <a:path w="203200" h="863600">
                <a:moveTo>
                  <a:pt x="203200" y="0"/>
                </a:moveTo>
                <a:lnTo>
                  <a:pt x="203200" y="863600"/>
                </a:lnTo>
                <a:lnTo>
                  <a:pt x="0" y="685800"/>
                </a:lnTo>
                <a:close/>
                <a:moveTo>
                  <a:pt x="33312100" y="850138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78" name="Freeform 7278"/>
          <p:cNvSpPr/>
          <p:nvPr/>
        </p:nvSpPr>
        <p:spPr>
          <a:xfrm rot="-5400000">
            <a:off x="8006477" y="4889422"/>
            <a:ext cx="3333" cy="8572"/>
          </a:xfrm>
          <a:custGeom>
            <a:avLst/>
            <a:gdLst/>
            <a:ahLst/>
            <a:cxnLst/>
            <a:rect l="0" t="0" r="0" b="0"/>
            <a:pathLst>
              <a:path w="88900" h="228600">
                <a:moveTo>
                  <a:pt x="88900" y="0"/>
                </a:moveTo>
                <a:lnTo>
                  <a:pt x="0" y="228600"/>
                </a:lnTo>
                <a:lnTo>
                  <a:pt x="0" y="38100"/>
                </a:lnTo>
                <a:close/>
                <a:moveTo>
                  <a:pt x="33947100" y="862838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79" name="Picture 7279"/>
          <p:cNvPicPr>
            <a:picLocks noChangeArrowheads="1"/>
          </p:cNvPicPr>
          <p:nvPr/>
        </p:nvPicPr>
        <p:blipFill>
          <a:blip r:embed="rId1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232" y="4883468"/>
            <a:ext cx="89059" cy="57626"/>
          </a:xfrm>
          <a:prstGeom prst="rect">
            <a:avLst/>
          </a:prstGeom>
          <a:noFill/>
        </p:spPr>
      </p:pic>
      <p:sp>
        <p:nvSpPr>
          <p:cNvPr id="7280" name="Freeform 7280"/>
          <p:cNvSpPr/>
          <p:nvPr/>
        </p:nvSpPr>
        <p:spPr>
          <a:xfrm rot="-5400000">
            <a:off x="8015049" y="4885612"/>
            <a:ext cx="8572" cy="28098"/>
          </a:xfrm>
          <a:custGeom>
            <a:avLst/>
            <a:gdLst/>
            <a:ahLst/>
            <a:cxnLst/>
            <a:rect l="0" t="0" r="0" b="0"/>
            <a:pathLst>
              <a:path w="228600" h="749300">
                <a:moveTo>
                  <a:pt x="228600" y="0"/>
                </a:moveTo>
                <a:lnTo>
                  <a:pt x="228600" y="190500"/>
                </a:lnTo>
                <a:lnTo>
                  <a:pt x="0" y="749300"/>
                </a:lnTo>
                <a:close/>
                <a:moveTo>
                  <a:pt x="34137600" y="862457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81" name="Freeform 7281"/>
          <p:cNvSpPr/>
          <p:nvPr/>
        </p:nvSpPr>
        <p:spPr>
          <a:xfrm rot="-5400000">
            <a:off x="7999095" y="4820127"/>
            <a:ext cx="68580" cy="167640"/>
          </a:xfrm>
          <a:custGeom>
            <a:avLst/>
            <a:gdLst/>
            <a:ahLst/>
            <a:cxnLst/>
            <a:rect l="0" t="0" r="0" b="0"/>
            <a:pathLst>
              <a:path w="1828800" h="4470400">
                <a:moveTo>
                  <a:pt x="1828800" y="12700"/>
                </a:moveTo>
                <a:lnTo>
                  <a:pt x="1790700" y="4470400"/>
                </a:lnTo>
                <a:lnTo>
                  <a:pt x="0" y="4457700"/>
                </a:lnTo>
                <a:lnTo>
                  <a:pt x="38100" y="0"/>
                </a:lnTo>
                <a:lnTo>
                  <a:pt x="1828800" y="12700"/>
                </a:lnTo>
                <a:lnTo>
                  <a:pt x="0" y="4457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82" name="Freeform 7282"/>
          <p:cNvSpPr/>
          <p:nvPr/>
        </p:nvSpPr>
        <p:spPr>
          <a:xfrm rot="-5400000">
            <a:off x="8000524" y="4820127"/>
            <a:ext cx="65722" cy="167640"/>
          </a:xfrm>
          <a:custGeom>
            <a:avLst/>
            <a:gdLst/>
            <a:ahLst/>
            <a:cxnLst/>
            <a:rect l="0" t="0" r="0" b="0"/>
            <a:pathLst>
              <a:path w="1752600" h="4470400">
                <a:moveTo>
                  <a:pt x="1752600" y="4470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83" name="Freeform 7283"/>
          <p:cNvSpPr/>
          <p:nvPr/>
        </p:nvSpPr>
        <p:spPr>
          <a:xfrm rot="-5400000">
            <a:off x="6620113" y="5259944"/>
            <a:ext cx="22383" cy="54292"/>
          </a:xfrm>
          <a:custGeom>
            <a:avLst/>
            <a:gdLst/>
            <a:ahLst/>
            <a:cxnLst/>
            <a:rect l="0" t="0" r="0" b="0"/>
            <a:pathLst>
              <a:path w="596900" h="1447800">
                <a:moveTo>
                  <a:pt x="596900" y="12700"/>
                </a:moveTo>
                <a:lnTo>
                  <a:pt x="0" y="1447800"/>
                </a:lnTo>
                <a:lnTo>
                  <a:pt x="0" y="0"/>
                </a:lnTo>
                <a:close/>
                <a:moveTo>
                  <a:pt x="82003900" y="1236091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84" name="Picture 7284"/>
          <p:cNvPicPr>
            <a:picLocks noChangeArrowheads="1"/>
          </p:cNvPicPr>
          <p:nvPr/>
        </p:nvPicPr>
        <p:blipFill>
          <a:blip r:embed="rId1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92252" y="5286375"/>
            <a:ext cx="79534" cy="27146"/>
          </a:xfrm>
          <a:prstGeom prst="rect">
            <a:avLst/>
          </a:prstGeom>
          <a:noFill/>
        </p:spPr>
      </p:pic>
      <p:pic>
        <p:nvPicPr>
          <p:cNvPr id="7285" name="Picture 7285"/>
          <p:cNvPicPr>
            <a:picLocks noChangeArrowheads="1"/>
          </p:cNvPicPr>
          <p:nvPr/>
        </p:nvPicPr>
        <p:blipFill>
          <a:blip r:embed="rId1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92253" y="5289709"/>
            <a:ext cx="42386" cy="65246"/>
          </a:xfrm>
          <a:prstGeom prst="rect">
            <a:avLst/>
          </a:prstGeom>
          <a:noFill/>
        </p:spPr>
      </p:pic>
      <p:sp>
        <p:nvSpPr>
          <p:cNvPr id="7286" name="Freeform 7286"/>
          <p:cNvSpPr/>
          <p:nvPr/>
        </p:nvSpPr>
        <p:spPr>
          <a:xfrm rot="-5400000">
            <a:off x="6615113" y="5290662"/>
            <a:ext cx="33813" cy="55721"/>
          </a:xfrm>
          <a:custGeom>
            <a:avLst/>
            <a:gdLst/>
            <a:ahLst/>
            <a:cxnLst/>
            <a:rect l="0" t="0" r="0" b="0"/>
            <a:pathLst>
              <a:path w="901700" h="1485900">
                <a:moveTo>
                  <a:pt x="901700" y="0"/>
                </a:moveTo>
                <a:lnTo>
                  <a:pt x="901700" y="1485900"/>
                </a:lnTo>
                <a:lnTo>
                  <a:pt x="0" y="495300"/>
                </a:lnTo>
                <a:close/>
                <a:moveTo>
                  <a:pt x="83007200" y="1236091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87" name="Picture 7287"/>
          <p:cNvPicPr>
            <a:picLocks noChangeArrowheads="1"/>
          </p:cNvPicPr>
          <p:nvPr/>
        </p:nvPicPr>
        <p:blipFill>
          <a:blip r:embed="rId1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9094" y="5265421"/>
            <a:ext cx="67469" cy="92392"/>
          </a:xfrm>
          <a:prstGeom prst="rect">
            <a:avLst/>
          </a:prstGeom>
          <a:noFill/>
        </p:spPr>
      </p:pic>
      <p:sp>
        <p:nvSpPr>
          <p:cNvPr id="7288" name="Freeform 7288"/>
          <p:cNvSpPr/>
          <p:nvPr/>
        </p:nvSpPr>
        <p:spPr>
          <a:xfrm rot="-5400000">
            <a:off x="6750605" y="5306617"/>
            <a:ext cx="1905" cy="39528"/>
          </a:xfrm>
          <a:custGeom>
            <a:avLst/>
            <a:gdLst/>
            <a:ahLst/>
            <a:cxnLst/>
            <a:rect l="0" t="0" r="0" b="0"/>
            <a:pathLst>
              <a:path w="50800" h="1054100">
                <a:moveTo>
                  <a:pt x="50800" y="0"/>
                </a:moveTo>
                <a:lnTo>
                  <a:pt x="50800" y="1054100"/>
                </a:lnTo>
                <a:lnTo>
                  <a:pt x="0" y="1054100"/>
                </a:lnTo>
                <a:close/>
                <a:moveTo>
                  <a:pt x="79387700" y="1202055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89" name="Freeform 7289"/>
          <p:cNvSpPr/>
          <p:nvPr/>
        </p:nvSpPr>
        <p:spPr>
          <a:xfrm rot="-5400000">
            <a:off x="6752987" y="5271850"/>
            <a:ext cx="8572" cy="22383"/>
          </a:xfrm>
          <a:custGeom>
            <a:avLst/>
            <a:gdLst/>
            <a:ahLst/>
            <a:cxnLst/>
            <a:rect l="0" t="0" r="0" b="0"/>
            <a:pathLst>
              <a:path w="228600" h="596900">
                <a:moveTo>
                  <a:pt x="228600" y="596900"/>
                </a:moveTo>
                <a:lnTo>
                  <a:pt x="0" y="444500"/>
                </a:lnTo>
                <a:lnTo>
                  <a:pt x="0" y="0"/>
                </a:lnTo>
                <a:close/>
                <a:moveTo>
                  <a:pt x="77343000" y="1198245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90" name="Picture 7290"/>
          <p:cNvPicPr>
            <a:picLocks noChangeArrowheads="1"/>
          </p:cNvPicPr>
          <p:nvPr/>
        </p:nvPicPr>
        <p:blipFill>
          <a:blip r:embed="rId1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9406" y="5275422"/>
            <a:ext cx="95250" cy="66516"/>
          </a:xfrm>
          <a:prstGeom prst="rect">
            <a:avLst/>
          </a:prstGeom>
          <a:noFill/>
        </p:spPr>
      </p:pic>
      <p:sp>
        <p:nvSpPr>
          <p:cNvPr id="7291" name="Freeform 7291"/>
          <p:cNvSpPr/>
          <p:nvPr/>
        </p:nvSpPr>
        <p:spPr>
          <a:xfrm rot="-5400000">
            <a:off x="6718458" y="5305426"/>
            <a:ext cx="7620" cy="32385"/>
          </a:xfrm>
          <a:custGeom>
            <a:avLst/>
            <a:gdLst/>
            <a:ahLst/>
            <a:cxnLst/>
            <a:rect l="0" t="0" r="0" b="0"/>
            <a:pathLst>
              <a:path w="203200" h="863600">
                <a:moveTo>
                  <a:pt x="203200" y="0"/>
                </a:moveTo>
                <a:lnTo>
                  <a:pt x="203200" y="863600"/>
                </a:lnTo>
                <a:lnTo>
                  <a:pt x="0" y="685800"/>
                </a:lnTo>
                <a:close/>
                <a:moveTo>
                  <a:pt x="80022700" y="1208913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92" name="Freeform 7292"/>
          <p:cNvSpPr/>
          <p:nvPr/>
        </p:nvSpPr>
        <p:spPr>
          <a:xfrm rot="-5400000">
            <a:off x="6661071" y="5295663"/>
            <a:ext cx="3333" cy="8572"/>
          </a:xfrm>
          <a:custGeom>
            <a:avLst/>
            <a:gdLst/>
            <a:ahLst/>
            <a:cxnLst/>
            <a:rect l="0" t="0" r="0" b="0"/>
            <a:pathLst>
              <a:path w="88900" h="228600">
                <a:moveTo>
                  <a:pt x="88900" y="0"/>
                </a:moveTo>
                <a:lnTo>
                  <a:pt x="0" y="228600"/>
                </a:lnTo>
                <a:lnTo>
                  <a:pt x="0" y="38100"/>
                </a:lnTo>
                <a:close/>
                <a:moveTo>
                  <a:pt x="80657700" y="1221613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293" name="Picture 7293"/>
          <p:cNvPicPr>
            <a:picLocks noChangeArrowheads="1"/>
          </p:cNvPicPr>
          <p:nvPr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10826" y="5289709"/>
            <a:ext cx="89059" cy="57626"/>
          </a:xfrm>
          <a:prstGeom prst="rect">
            <a:avLst/>
          </a:prstGeom>
          <a:noFill/>
        </p:spPr>
      </p:pic>
      <p:sp>
        <p:nvSpPr>
          <p:cNvPr id="7294" name="Freeform 7294"/>
          <p:cNvSpPr/>
          <p:nvPr/>
        </p:nvSpPr>
        <p:spPr>
          <a:xfrm rot="-5400000">
            <a:off x="6669643" y="5291853"/>
            <a:ext cx="8572" cy="28098"/>
          </a:xfrm>
          <a:custGeom>
            <a:avLst/>
            <a:gdLst/>
            <a:ahLst/>
            <a:cxnLst/>
            <a:rect l="0" t="0" r="0" b="0"/>
            <a:pathLst>
              <a:path w="228600" h="749300">
                <a:moveTo>
                  <a:pt x="228600" y="0"/>
                </a:moveTo>
                <a:lnTo>
                  <a:pt x="228600" y="190500"/>
                </a:lnTo>
                <a:lnTo>
                  <a:pt x="0" y="749300"/>
                </a:lnTo>
                <a:close/>
                <a:moveTo>
                  <a:pt x="80848200" y="122123200"/>
                </a:moveTo>
              </a:path>
            </a:pathLst>
          </a:custGeom>
          <a:solidFill>
            <a:srgbClr val="B3B3B3">
              <a:alpha val="100000"/>
            </a:srgbClr>
          </a:solidFill>
          <a:ln w="0" cap="rnd" cmpd="sng">
            <a:solidFill>
              <a:srgbClr val="B3B3B3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95" name="Freeform 7295"/>
          <p:cNvSpPr/>
          <p:nvPr/>
        </p:nvSpPr>
        <p:spPr>
          <a:xfrm rot="-5400000">
            <a:off x="6653688" y="5226368"/>
            <a:ext cx="68580" cy="167640"/>
          </a:xfrm>
          <a:custGeom>
            <a:avLst/>
            <a:gdLst/>
            <a:ahLst/>
            <a:cxnLst/>
            <a:rect l="0" t="0" r="0" b="0"/>
            <a:pathLst>
              <a:path w="1828800" h="4470400">
                <a:moveTo>
                  <a:pt x="1828800" y="12700"/>
                </a:moveTo>
                <a:lnTo>
                  <a:pt x="1790700" y="4470400"/>
                </a:lnTo>
                <a:lnTo>
                  <a:pt x="0" y="4457700"/>
                </a:lnTo>
                <a:lnTo>
                  <a:pt x="38100" y="0"/>
                </a:lnTo>
                <a:lnTo>
                  <a:pt x="1828800" y="12700"/>
                </a:lnTo>
                <a:lnTo>
                  <a:pt x="0" y="4457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96" name="Freeform 7296"/>
          <p:cNvSpPr/>
          <p:nvPr/>
        </p:nvSpPr>
        <p:spPr>
          <a:xfrm rot="-5400000">
            <a:off x="6655117" y="5226368"/>
            <a:ext cx="65722" cy="167640"/>
          </a:xfrm>
          <a:custGeom>
            <a:avLst/>
            <a:gdLst/>
            <a:ahLst/>
            <a:cxnLst/>
            <a:rect l="0" t="0" r="0" b="0"/>
            <a:pathLst>
              <a:path w="1752600" h="4470400">
                <a:moveTo>
                  <a:pt x="1752600" y="44704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97" name="Freeform 7297"/>
          <p:cNvSpPr/>
          <p:nvPr/>
        </p:nvSpPr>
        <p:spPr>
          <a:xfrm rot="-5400000">
            <a:off x="7725489" y="1183720"/>
            <a:ext cx="0" cy="33813"/>
          </a:xfrm>
          <a:custGeom>
            <a:avLst/>
            <a:gdLst/>
            <a:ahLst/>
            <a:cxnLst/>
            <a:rect l="0" t="0" r="0" b="0"/>
            <a:pathLst>
              <a:path h="901700">
                <a:moveTo>
                  <a:pt x="0" y="0"/>
                </a:moveTo>
                <a:lnTo>
                  <a:pt x="0" y="9017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98" name="Freeform 7298"/>
          <p:cNvSpPr/>
          <p:nvPr/>
        </p:nvSpPr>
        <p:spPr>
          <a:xfrm rot="-5400000">
            <a:off x="7708107" y="1200627"/>
            <a:ext cx="34290" cy="0"/>
          </a:xfrm>
          <a:custGeom>
            <a:avLst/>
            <a:gdLst/>
            <a:ahLst/>
            <a:cxnLst/>
            <a:rect l="0" t="0" r="0" b="0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99" name="Freeform 7299"/>
          <p:cNvSpPr/>
          <p:nvPr/>
        </p:nvSpPr>
        <p:spPr>
          <a:xfrm rot="-5400000">
            <a:off x="8669655" y="4480084"/>
            <a:ext cx="0" cy="34290"/>
          </a:xfrm>
          <a:custGeom>
            <a:avLst/>
            <a:gdLst/>
            <a:ahLst/>
            <a:cxnLst/>
            <a:rect l="0" t="0" r="0" b="0"/>
            <a:pathLst>
              <a:path h="914400">
                <a:moveTo>
                  <a:pt x="0" y="0"/>
                </a:moveTo>
                <a:lnTo>
                  <a:pt x="0" y="9144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00" name="Freeform 7300"/>
          <p:cNvSpPr/>
          <p:nvPr/>
        </p:nvSpPr>
        <p:spPr>
          <a:xfrm rot="-5400000">
            <a:off x="8652749" y="4497468"/>
            <a:ext cx="33813" cy="0"/>
          </a:xfrm>
          <a:custGeom>
            <a:avLst/>
            <a:gdLst/>
            <a:ahLst/>
            <a:cxnLst/>
            <a:rect l="0" t="0" r="0" b="0"/>
            <a:pathLst>
              <a:path w="901700">
                <a:moveTo>
                  <a:pt x="0" y="0"/>
                </a:moveTo>
                <a:lnTo>
                  <a:pt x="90170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01" name="Freeform 7301"/>
          <p:cNvSpPr/>
          <p:nvPr/>
        </p:nvSpPr>
        <p:spPr>
          <a:xfrm rot="-5400000">
            <a:off x="8197453" y="2832022"/>
            <a:ext cx="0" cy="33813"/>
          </a:xfrm>
          <a:custGeom>
            <a:avLst/>
            <a:gdLst/>
            <a:ahLst/>
            <a:cxnLst/>
            <a:rect l="0" t="0" r="0" b="0"/>
            <a:pathLst>
              <a:path h="901700">
                <a:moveTo>
                  <a:pt x="0" y="0"/>
                </a:moveTo>
                <a:lnTo>
                  <a:pt x="0" y="9017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02" name="Freeform 7302"/>
          <p:cNvSpPr/>
          <p:nvPr/>
        </p:nvSpPr>
        <p:spPr>
          <a:xfrm rot="-5400000">
            <a:off x="8180785" y="2849166"/>
            <a:ext cx="33813" cy="0"/>
          </a:xfrm>
          <a:custGeom>
            <a:avLst/>
            <a:gdLst/>
            <a:ahLst/>
            <a:cxnLst/>
            <a:rect l="0" t="0" r="0" b="0"/>
            <a:pathLst>
              <a:path w="901700">
                <a:moveTo>
                  <a:pt x="0" y="0"/>
                </a:moveTo>
                <a:lnTo>
                  <a:pt x="90170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03" name="Freeform 7303"/>
          <p:cNvSpPr/>
          <p:nvPr/>
        </p:nvSpPr>
        <p:spPr>
          <a:xfrm rot="-5400000">
            <a:off x="6045517" y="3448527"/>
            <a:ext cx="0" cy="34290"/>
          </a:xfrm>
          <a:custGeom>
            <a:avLst/>
            <a:gdLst/>
            <a:ahLst/>
            <a:cxnLst/>
            <a:rect l="0" t="0" r="0" b="0"/>
            <a:pathLst>
              <a:path h="914400">
                <a:moveTo>
                  <a:pt x="0" y="0"/>
                </a:moveTo>
                <a:lnTo>
                  <a:pt x="0" y="9144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04" name="Freeform 7304"/>
          <p:cNvSpPr/>
          <p:nvPr/>
        </p:nvSpPr>
        <p:spPr>
          <a:xfrm rot="-5400000">
            <a:off x="6028611" y="3465434"/>
            <a:ext cx="33813" cy="0"/>
          </a:xfrm>
          <a:custGeom>
            <a:avLst/>
            <a:gdLst/>
            <a:ahLst/>
            <a:cxnLst/>
            <a:rect l="0" t="0" r="0" b="0"/>
            <a:pathLst>
              <a:path w="901700">
                <a:moveTo>
                  <a:pt x="0" y="0"/>
                </a:moveTo>
                <a:lnTo>
                  <a:pt x="90170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05" name="Freeform 7305"/>
          <p:cNvSpPr/>
          <p:nvPr/>
        </p:nvSpPr>
        <p:spPr>
          <a:xfrm rot="-5400000">
            <a:off x="5174694" y="3684985"/>
            <a:ext cx="4762" cy="33813"/>
          </a:xfrm>
          <a:custGeom>
            <a:avLst/>
            <a:gdLst/>
            <a:ahLst/>
            <a:cxnLst/>
            <a:rect l="0" t="0" r="0" b="0"/>
            <a:pathLst>
              <a:path w="127000" h="901700">
                <a:moveTo>
                  <a:pt x="127000" y="0"/>
                </a:moveTo>
                <a:lnTo>
                  <a:pt x="0" y="9017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06" name="Freeform 7306"/>
          <p:cNvSpPr/>
          <p:nvPr/>
        </p:nvSpPr>
        <p:spPr>
          <a:xfrm rot="-5400000">
            <a:off x="5160408" y="3699273"/>
            <a:ext cx="33813" cy="4762"/>
          </a:xfrm>
          <a:custGeom>
            <a:avLst/>
            <a:gdLst/>
            <a:ahLst/>
            <a:cxnLst/>
            <a:rect l="0" t="0" r="0" b="0"/>
            <a:pathLst>
              <a:path w="901700" h="127000">
                <a:moveTo>
                  <a:pt x="0" y="0"/>
                </a:moveTo>
                <a:lnTo>
                  <a:pt x="901700" y="1270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07" name="Freeform 7307"/>
          <p:cNvSpPr/>
          <p:nvPr/>
        </p:nvSpPr>
        <p:spPr>
          <a:xfrm rot="-5400000">
            <a:off x="8380571" y="2779396"/>
            <a:ext cx="0" cy="34290"/>
          </a:xfrm>
          <a:custGeom>
            <a:avLst/>
            <a:gdLst/>
            <a:ahLst/>
            <a:cxnLst/>
            <a:rect l="0" t="0" r="0" b="0"/>
            <a:pathLst>
              <a:path h="914400">
                <a:moveTo>
                  <a:pt x="0" y="0"/>
                </a:moveTo>
                <a:lnTo>
                  <a:pt x="0" y="9144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08" name="Freeform 7308"/>
          <p:cNvSpPr/>
          <p:nvPr/>
        </p:nvSpPr>
        <p:spPr>
          <a:xfrm rot="-5400000">
            <a:off x="8363427" y="2796541"/>
            <a:ext cx="34290" cy="0"/>
          </a:xfrm>
          <a:custGeom>
            <a:avLst/>
            <a:gdLst/>
            <a:ahLst/>
            <a:cxnLst/>
            <a:rect l="0" t="0" r="0" b="0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09" name="Freeform 7309"/>
          <p:cNvSpPr/>
          <p:nvPr/>
        </p:nvSpPr>
        <p:spPr>
          <a:xfrm>
            <a:off x="4594860" y="3083243"/>
            <a:ext cx="1220628" cy="1220628"/>
          </a:xfrm>
          <a:custGeom>
            <a:avLst/>
            <a:gdLst/>
            <a:ahLst/>
            <a:cxnLst/>
            <a:rect l="0" t="0" r="0" b="0"/>
            <a:pathLst>
              <a:path w="32550100" h="32550100">
                <a:moveTo>
                  <a:pt x="32550100" y="16275050"/>
                </a:moveTo>
                <a:cubicBezTo>
                  <a:pt x="32550100" y="7286588"/>
                  <a:pt x="25263512" y="0"/>
                  <a:pt x="16275050" y="0"/>
                </a:cubicBezTo>
                <a:cubicBezTo>
                  <a:pt x="7286588" y="0"/>
                  <a:pt x="0" y="7286588"/>
                  <a:pt x="0" y="16275050"/>
                </a:cubicBezTo>
                <a:cubicBezTo>
                  <a:pt x="0" y="25263512"/>
                  <a:pt x="7286588" y="32550100"/>
                  <a:pt x="16275050" y="32550100"/>
                </a:cubicBezTo>
                <a:cubicBezTo>
                  <a:pt x="25263512" y="32550100"/>
                  <a:pt x="32550100" y="25263512"/>
                  <a:pt x="32550100" y="1627505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10" name="Freeform 7310"/>
          <p:cNvSpPr/>
          <p:nvPr/>
        </p:nvSpPr>
        <p:spPr>
          <a:xfrm rot="-5400000">
            <a:off x="7908607" y="1131094"/>
            <a:ext cx="0" cy="34290"/>
          </a:xfrm>
          <a:custGeom>
            <a:avLst/>
            <a:gdLst/>
            <a:ahLst/>
            <a:cxnLst/>
            <a:rect l="0" t="0" r="0" b="0"/>
            <a:pathLst>
              <a:path h="914400">
                <a:moveTo>
                  <a:pt x="0" y="0"/>
                </a:moveTo>
                <a:lnTo>
                  <a:pt x="0" y="9144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11" name="Freeform 7311"/>
          <p:cNvSpPr/>
          <p:nvPr/>
        </p:nvSpPr>
        <p:spPr>
          <a:xfrm rot="-5400000">
            <a:off x="7891701" y="1148001"/>
            <a:ext cx="33813" cy="0"/>
          </a:xfrm>
          <a:custGeom>
            <a:avLst/>
            <a:gdLst/>
            <a:ahLst/>
            <a:cxnLst/>
            <a:rect l="0" t="0" r="0" b="0"/>
            <a:pathLst>
              <a:path w="901700">
                <a:moveTo>
                  <a:pt x="0" y="0"/>
                </a:moveTo>
                <a:lnTo>
                  <a:pt x="90170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12" name="Freeform 7312"/>
          <p:cNvSpPr/>
          <p:nvPr/>
        </p:nvSpPr>
        <p:spPr>
          <a:xfrm rot="-5400000">
            <a:off x="6537484" y="2455069"/>
            <a:ext cx="63817" cy="20955"/>
          </a:xfrm>
          <a:custGeom>
            <a:avLst/>
            <a:gdLst/>
            <a:ahLst/>
            <a:cxnLst/>
            <a:rect l="0" t="0" r="0" b="0"/>
            <a:pathLst>
              <a:path w="1701800" h="558800">
                <a:moveTo>
                  <a:pt x="1701800" y="76200"/>
                </a:moveTo>
                <a:lnTo>
                  <a:pt x="1562100" y="317500"/>
                </a:lnTo>
                <a:lnTo>
                  <a:pt x="1282700" y="0"/>
                </a:lnTo>
                <a:lnTo>
                  <a:pt x="1155700" y="228600"/>
                </a:lnTo>
                <a:lnTo>
                  <a:pt x="0" y="5588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13" name="Freeform 7313"/>
          <p:cNvSpPr/>
          <p:nvPr/>
        </p:nvSpPr>
        <p:spPr>
          <a:xfrm rot="-5400000">
            <a:off x="6538675" y="2393395"/>
            <a:ext cx="25717" cy="7143"/>
          </a:xfrm>
          <a:custGeom>
            <a:avLst/>
            <a:gdLst/>
            <a:ahLst/>
            <a:cxnLst/>
            <a:rect l="0" t="0" r="0" b="0"/>
            <a:pathLst>
              <a:path w="685800" h="190500">
                <a:moveTo>
                  <a:pt x="685800" y="0"/>
                </a:moveTo>
                <a:lnTo>
                  <a:pt x="0" y="1905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314" name="Picture 7314"/>
          <p:cNvPicPr>
            <a:picLocks noChangeArrowheads="1"/>
          </p:cNvPicPr>
          <p:nvPr/>
        </p:nvPicPr>
        <p:blipFill>
          <a:blip r:embed="rId1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0815" y="2369344"/>
            <a:ext cx="63341" cy="50958"/>
          </a:xfrm>
          <a:prstGeom prst="rect">
            <a:avLst/>
          </a:prstGeom>
          <a:noFill/>
        </p:spPr>
      </p:pic>
      <p:sp>
        <p:nvSpPr>
          <p:cNvPr id="7315" name="Freeform 7315"/>
          <p:cNvSpPr/>
          <p:nvPr/>
        </p:nvSpPr>
        <p:spPr>
          <a:xfrm rot="-5400000">
            <a:off x="6546533" y="2418398"/>
            <a:ext cx="23812" cy="6667"/>
          </a:xfrm>
          <a:custGeom>
            <a:avLst/>
            <a:gdLst/>
            <a:ahLst/>
            <a:cxnLst/>
            <a:rect l="0" t="0" r="0" b="0"/>
            <a:pathLst>
              <a:path w="635000" h="177800">
                <a:moveTo>
                  <a:pt x="635000" y="0"/>
                </a:moveTo>
                <a:lnTo>
                  <a:pt x="0" y="1778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16" name="Freeform 7316"/>
          <p:cNvSpPr/>
          <p:nvPr/>
        </p:nvSpPr>
        <p:spPr>
          <a:xfrm rot="-5400000">
            <a:off x="6991112" y="4024075"/>
            <a:ext cx="63817" cy="23336"/>
          </a:xfrm>
          <a:custGeom>
            <a:avLst/>
            <a:gdLst/>
            <a:ahLst/>
            <a:cxnLst/>
            <a:rect l="0" t="0" r="0" b="0"/>
            <a:pathLst>
              <a:path w="1701800" h="622300">
                <a:moveTo>
                  <a:pt x="0" y="495300"/>
                </a:moveTo>
                <a:lnTo>
                  <a:pt x="241300" y="622300"/>
                </a:lnTo>
                <a:lnTo>
                  <a:pt x="317500" y="203200"/>
                </a:lnTo>
                <a:lnTo>
                  <a:pt x="558800" y="330200"/>
                </a:lnTo>
                <a:lnTo>
                  <a:pt x="170180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17" name="Freeform 7317"/>
          <p:cNvSpPr/>
          <p:nvPr/>
        </p:nvSpPr>
        <p:spPr>
          <a:xfrm rot="-5400000">
            <a:off x="7027546" y="4100037"/>
            <a:ext cx="25717" cy="7620"/>
          </a:xfrm>
          <a:custGeom>
            <a:avLst/>
            <a:gdLst/>
            <a:ahLst/>
            <a:cxnLst/>
            <a:rect l="0" t="0" r="0" b="0"/>
            <a:pathLst>
              <a:path w="685800" h="203200">
                <a:moveTo>
                  <a:pt x="0" y="203200"/>
                </a:moveTo>
                <a:lnTo>
                  <a:pt x="68580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318" name="Picture 7318"/>
          <p:cNvPicPr>
            <a:picLocks noChangeArrowheads="1"/>
          </p:cNvPicPr>
          <p:nvPr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07543" y="4080510"/>
            <a:ext cx="63341" cy="51435"/>
          </a:xfrm>
          <a:prstGeom prst="rect">
            <a:avLst/>
          </a:prstGeom>
          <a:noFill/>
        </p:spPr>
      </p:pic>
      <p:sp>
        <p:nvSpPr>
          <p:cNvPr id="7319" name="Freeform 7319"/>
          <p:cNvSpPr/>
          <p:nvPr/>
        </p:nvSpPr>
        <p:spPr>
          <a:xfrm rot="-5400000">
            <a:off x="7021592" y="4075987"/>
            <a:ext cx="23336" cy="6667"/>
          </a:xfrm>
          <a:custGeom>
            <a:avLst/>
            <a:gdLst/>
            <a:ahLst/>
            <a:cxnLst/>
            <a:rect l="0" t="0" r="0" b="0"/>
            <a:pathLst>
              <a:path w="622300" h="177800">
                <a:moveTo>
                  <a:pt x="0" y="177800"/>
                </a:moveTo>
                <a:lnTo>
                  <a:pt x="62230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20" name="Freeform 7320"/>
          <p:cNvSpPr/>
          <p:nvPr/>
        </p:nvSpPr>
        <p:spPr>
          <a:xfrm rot="-5400000">
            <a:off x="6752510" y="3203020"/>
            <a:ext cx="20955" cy="63341"/>
          </a:xfrm>
          <a:custGeom>
            <a:avLst/>
            <a:gdLst/>
            <a:ahLst/>
            <a:cxnLst/>
            <a:rect l="0" t="0" r="0" b="0"/>
            <a:pathLst>
              <a:path w="558800" h="1689100">
                <a:moveTo>
                  <a:pt x="76200" y="0"/>
                </a:moveTo>
                <a:lnTo>
                  <a:pt x="317500" y="127000"/>
                </a:lnTo>
                <a:lnTo>
                  <a:pt x="0" y="406400"/>
                </a:lnTo>
                <a:lnTo>
                  <a:pt x="241300" y="546100"/>
                </a:lnTo>
                <a:lnTo>
                  <a:pt x="558800" y="16891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21" name="Freeform 7321"/>
          <p:cNvSpPr/>
          <p:nvPr/>
        </p:nvSpPr>
        <p:spPr>
          <a:xfrm rot="-5400000">
            <a:off x="6691074" y="3239692"/>
            <a:ext cx="7143" cy="25717"/>
          </a:xfrm>
          <a:custGeom>
            <a:avLst/>
            <a:gdLst/>
            <a:ahLst/>
            <a:cxnLst/>
            <a:rect l="0" t="0" r="0" b="0"/>
            <a:pathLst>
              <a:path w="190500" h="685800">
                <a:moveTo>
                  <a:pt x="0" y="0"/>
                </a:moveTo>
                <a:lnTo>
                  <a:pt x="190500" y="6858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322" name="Picture 7322"/>
          <p:cNvPicPr>
            <a:picLocks noChangeArrowheads="1"/>
          </p:cNvPicPr>
          <p:nvPr/>
        </p:nvPicPr>
        <p:blipFill>
          <a:blip r:embed="rId1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6548" y="3219927"/>
            <a:ext cx="51435" cy="62865"/>
          </a:xfrm>
          <a:prstGeom prst="rect">
            <a:avLst/>
          </a:prstGeom>
          <a:noFill/>
        </p:spPr>
      </p:pic>
      <p:sp>
        <p:nvSpPr>
          <p:cNvPr id="7323" name="Freeform 7323"/>
          <p:cNvSpPr/>
          <p:nvPr/>
        </p:nvSpPr>
        <p:spPr>
          <a:xfrm rot="-5400000">
            <a:off x="6716077" y="3233738"/>
            <a:ext cx="6667" cy="23812"/>
          </a:xfrm>
          <a:custGeom>
            <a:avLst/>
            <a:gdLst/>
            <a:ahLst/>
            <a:cxnLst/>
            <a:rect l="0" t="0" r="0" b="0"/>
            <a:pathLst>
              <a:path w="177800" h="635000">
                <a:moveTo>
                  <a:pt x="0" y="0"/>
                </a:moveTo>
                <a:lnTo>
                  <a:pt x="177800" y="6350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24" name="Freeform 7324"/>
          <p:cNvSpPr/>
          <p:nvPr/>
        </p:nvSpPr>
        <p:spPr>
          <a:xfrm rot="-5400000">
            <a:off x="5311140" y="3619977"/>
            <a:ext cx="15240" cy="65722"/>
          </a:xfrm>
          <a:custGeom>
            <a:avLst/>
            <a:gdLst/>
            <a:ahLst/>
            <a:cxnLst/>
            <a:rect l="0" t="0" r="0" b="0"/>
            <a:pathLst>
              <a:path w="406400" h="1752600">
                <a:moveTo>
                  <a:pt x="241300" y="1752600"/>
                </a:moveTo>
                <a:lnTo>
                  <a:pt x="406400" y="1536700"/>
                </a:lnTo>
                <a:lnTo>
                  <a:pt x="0" y="1397000"/>
                </a:lnTo>
                <a:lnTo>
                  <a:pt x="165100" y="1181100"/>
                </a:lnTo>
                <a:lnTo>
                  <a:pt x="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25" name="Freeform 7325"/>
          <p:cNvSpPr/>
          <p:nvPr/>
        </p:nvSpPr>
        <p:spPr>
          <a:xfrm rot="-5400000">
            <a:off x="5387340" y="3632836"/>
            <a:ext cx="3810" cy="26670"/>
          </a:xfrm>
          <a:custGeom>
            <a:avLst/>
            <a:gdLst/>
            <a:ahLst/>
            <a:cxnLst/>
            <a:rect l="0" t="0" r="0" b="0"/>
            <a:pathLst>
              <a:path w="101600" h="711200">
                <a:moveTo>
                  <a:pt x="101600" y="711200"/>
                </a:moveTo>
                <a:lnTo>
                  <a:pt x="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326" name="Picture 7326"/>
          <p:cNvPicPr>
            <a:picLocks noChangeArrowheads="1"/>
          </p:cNvPicPr>
          <p:nvPr/>
        </p:nvPicPr>
        <p:blipFill>
          <a:blip r:embed="rId1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7814" y="3614261"/>
            <a:ext cx="49530" cy="64294"/>
          </a:xfrm>
          <a:prstGeom prst="rect">
            <a:avLst/>
          </a:prstGeom>
          <a:noFill/>
        </p:spPr>
      </p:pic>
      <p:sp>
        <p:nvSpPr>
          <p:cNvPr id="7327" name="Freeform 7327"/>
          <p:cNvSpPr/>
          <p:nvPr/>
        </p:nvSpPr>
        <p:spPr>
          <a:xfrm rot="-5400000">
            <a:off x="5362099" y="3637599"/>
            <a:ext cx="3333" cy="24288"/>
          </a:xfrm>
          <a:custGeom>
            <a:avLst/>
            <a:gdLst/>
            <a:ahLst/>
            <a:cxnLst/>
            <a:rect l="0" t="0" r="0" b="0"/>
            <a:pathLst>
              <a:path w="88900" h="647700">
                <a:moveTo>
                  <a:pt x="88900" y="647700"/>
                </a:moveTo>
                <a:lnTo>
                  <a:pt x="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28" name="Freeform 7328"/>
          <p:cNvSpPr/>
          <p:nvPr/>
        </p:nvSpPr>
        <p:spPr>
          <a:xfrm>
            <a:off x="8831695" y="3940256"/>
            <a:ext cx="64483" cy="33679"/>
          </a:xfrm>
          <a:custGeom>
            <a:avLst/>
            <a:gdLst/>
            <a:ahLst/>
            <a:cxnLst/>
            <a:rect l="0" t="0" r="0" b="0"/>
            <a:pathLst>
              <a:path w="1719541" h="898117">
                <a:moveTo>
                  <a:pt x="0" y="0"/>
                </a:moveTo>
                <a:cubicBezTo>
                  <a:pt x="96415" y="350491"/>
                  <a:pt x="352952" y="634711"/>
                  <a:pt x="691765" y="766414"/>
                </a:cubicBezTo>
                <a:cubicBezTo>
                  <a:pt x="1030577" y="898117"/>
                  <a:pt x="1411722" y="861777"/>
                  <a:pt x="1719541" y="66842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29" name="Freeform 7329"/>
          <p:cNvSpPr/>
          <p:nvPr/>
        </p:nvSpPr>
        <p:spPr>
          <a:xfrm rot="-5400000">
            <a:off x="7971235" y="3079671"/>
            <a:ext cx="1338262" cy="383381"/>
          </a:xfrm>
          <a:custGeom>
            <a:avLst/>
            <a:gdLst/>
            <a:ahLst/>
            <a:cxnLst/>
            <a:rect l="0" t="0" r="0" b="0"/>
            <a:pathLst>
              <a:path w="35687000" h="10223500">
                <a:moveTo>
                  <a:pt x="0" y="10223500"/>
                </a:moveTo>
                <a:lnTo>
                  <a:pt x="3568700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30" name="Freeform 7330"/>
          <p:cNvSpPr/>
          <p:nvPr/>
        </p:nvSpPr>
        <p:spPr>
          <a:xfrm>
            <a:off x="8434405" y="2487334"/>
            <a:ext cx="47095" cy="114658"/>
          </a:xfrm>
          <a:custGeom>
            <a:avLst/>
            <a:gdLst/>
            <a:ahLst/>
            <a:cxnLst/>
            <a:rect l="0" t="0" r="0" b="0"/>
            <a:pathLst>
              <a:path w="1255871" h="3057539">
                <a:moveTo>
                  <a:pt x="1255871" y="0"/>
                </a:moveTo>
                <a:cubicBezTo>
                  <a:pt x="350406" y="733844"/>
                  <a:pt x="0" y="1955288"/>
                  <a:pt x="378727" y="3057539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31" name="Freeform 7331"/>
          <p:cNvSpPr/>
          <p:nvPr/>
        </p:nvSpPr>
        <p:spPr>
          <a:xfrm>
            <a:off x="8712661" y="3420959"/>
            <a:ext cx="23232" cy="34740"/>
          </a:xfrm>
          <a:custGeom>
            <a:avLst/>
            <a:gdLst/>
            <a:ahLst/>
            <a:cxnLst/>
            <a:rect l="0" t="0" r="0" b="0"/>
            <a:pathLst>
              <a:path w="619518" h="926404">
                <a:moveTo>
                  <a:pt x="0" y="0"/>
                </a:moveTo>
                <a:cubicBezTo>
                  <a:pt x="96215" y="369789"/>
                  <a:pt x="314521" y="696235"/>
                  <a:pt x="619518" y="926404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32" name="Freeform 7332"/>
          <p:cNvSpPr/>
          <p:nvPr/>
        </p:nvSpPr>
        <p:spPr>
          <a:xfrm rot="-5400000">
            <a:off x="8228886" y="2937273"/>
            <a:ext cx="752951" cy="215265"/>
          </a:xfrm>
          <a:custGeom>
            <a:avLst/>
            <a:gdLst/>
            <a:ahLst/>
            <a:cxnLst/>
            <a:rect l="0" t="0" r="0" b="0"/>
            <a:pathLst>
              <a:path w="20078700" h="5740400">
                <a:moveTo>
                  <a:pt x="0" y="5740400"/>
                </a:moveTo>
                <a:lnTo>
                  <a:pt x="2007870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33" name="Freeform 7333"/>
          <p:cNvSpPr/>
          <p:nvPr/>
        </p:nvSpPr>
        <p:spPr>
          <a:xfrm>
            <a:off x="8480844" y="2551969"/>
            <a:ext cx="51597" cy="116232"/>
          </a:xfrm>
          <a:custGeom>
            <a:avLst/>
            <a:gdLst/>
            <a:ahLst/>
            <a:cxnLst/>
            <a:rect l="0" t="0" r="0" b="0"/>
            <a:pathLst>
              <a:path w="1375913" h="3099509">
                <a:moveTo>
                  <a:pt x="1375913" y="0"/>
                </a:moveTo>
                <a:cubicBezTo>
                  <a:pt x="386903" y="693989"/>
                  <a:pt x="0" y="1973854"/>
                  <a:pt x="438931" y="3099509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34" name="Freeform 7334"/>
          <p:cNvSpPr/>
          <p:nvPr/>
        </p:nvSpPr>
        <p:spPr>
          <a:xfrm rot="-5400000">
            <a:off x="8867026" y="4074859"/>
            <a:ext cx="34121" cy="75314"/>
          </a:xfrm>
          <a:custGeom>
            <a:avLst/>
            <a:gdLst/>
            <a:ahLst/>
            <a:cxnLst/>
            <a:rect l="0" t="0" r="0" b="0"/>
            <a:pathLst>
              <a:path w="909892" h="2008374">
                <a:moveTo>
                  <a:pt x="909892" y="0"/>
                </a:moveTo>
                <a:cubicBezTo>
                  <a:pt x="521872" y="141989"/>
                  <a:pt x="225437" y="461374"/>
                  <a:pt x="112719" y="858881"/>
                </a:cubicBezTo>
                <a:cubicBezTo>
                  <a:pt x="0" y="1256389"/>
                  <a:pt x="84665" y="1683842"/>
                  <a:pt x="340389" y="2008374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35" name="Freeform 7335"/>
          <p:cNvSpPr/>
          <p:nvPr/>
        </p:nvSpPr>
        <p:spPr>
          <a:xfrm rot="-5400000">
            <a:off x="7836218" y="3085148"/>
            <a:ext cx="1571148" cy="450056"/>
          </a:xfrm>
          <a:custGeom>
            <a:avLst/>
            <a:gdLst/>
            <a:ahLst/>
            <a:cxnLst/>
            <a:rect l="0" t="0" r="0" b="0"/>
            <a:pathLst>
              <a:path w="41897300" h="12001500">
                <a:moveTo>
                  <a:pt x="0" y="12001500"/>
                </a:moveTo>
                <a:lnTo>
                  <a:pt x="4189730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36" name="Freeform 7336"/>
          <p:cNvSpPr/>
          <p:nvPr/>
        </p:nvSpPr>
        <p:spPr>
          <a:xfrm>
            <a:off x="8388954" y="2447699"/>
            <a:ext cx="19307" cy="76276"/>
          </a:xfrm>
          <a:custGeom>
            <a:avLst/>
            <a:gdLst/>
            <a:ahLst/>
            <a:cxnLst/>
            <a:rect l="0" t="0" r="0" b="0"/>
            <a:pathLst>
              <a:path w="514864" h="2034030">
                <a:moveTo>
                  <a:pt x="514864" y="0"/>
                </a:moveTo>
                <a:cubicBezTo>
                  <a:pt x="111307" y="597249"/>
                  <a:pt x="0" y="1345149"/>
                  <a:pt x="212148" y="203403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37" name="Freeform 7337"/>
          <p:cNvSpPr/>
          <p:nvPr/>
        </p:nvSpPr>
        <p:spPr>
          <a:xfrm rot="-5400000">
            <a:off x="5521405" y="2151937"/>
            <a:ext cx="1712595" cy="136683"/>
          </a:xfrm>
          <a:custGeom>
            <a:avLst/>
            <a:gdLst/>
            <a:ahLst/>
            <a:cxnLst/>
            <a:rect l="0" t="0" r="0" b="0"/>
            <a:pathLst>
              <a:path w="45669200" h="3644900">
                <a:moveTo>
                  <a:pt x="45669200" y="3644900"/>
                </a:moveTo>
                <a:lnTo>
                  <a:pt x="42367200" y="1816100"/>
                </a:lnTo>
                <a:lnTo>
                  <a:pt x="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38" name="Freeform 7338"/>
          <p:cNvSpPr/>
          <p:nvPr/>
        </p:nvSpPr>
        <p:spPr>
          <a:xfrm>
            <a:off x="6300450" y="3076001"/>
            <a:ext cx="174716" cy="579284"/>
          </a:xfrm>
          <a:custGeom>
            <a:avLst/>
            <a:gdLst/>
            <a:ahLst/>
            <a:cxnLst/>
            <a:rect l="0" t="0" r="0" b="0"/>
            <a:pathLst>
              <a:path w="4659091" h="15447587">
                <a:moveTo>
                  <a:pt x="235515" y="0"/>
                </a:moveTo>
                <a:cubicBezTo>
                  <a:pt x="0" y="5492162"/>
                  <a:pt x="1552188" y="10912560"/>
                  <a:pt x="4659091" y="15447587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39" name="Freeform 7339"/>
          <p:cNvSpPr/>
          <p:nvPr/>
        </p:nvSpPr>
        <p:spPr>
          <a:xfrm rot="-5400000">
            <a:off x="6261497" y="3869770"/>
            <a:ext cx="1593056" cy="1164907"/>
          </a:xfrm>
          <a:custGeom>
            <a:avLst/>
            <a:gdLst/>
            <a:ahLst/>
            <a:cxnLst/>
            <a:rect l="0" t="0" r="0" b="0"/>
            <a:pathLst>
              <a:path w="42481500" h="31064200">
                <a:moveTo>
                  <a:pt x="42481500" y="0"/>
                </a:moveTo>
                <a:lnTo>
                  <a:pt x="1765300" y="27889200"/>
                </a:lnTo>
                <a:lnTo>
                  <a:pt x="0" y="310642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40" name="Freeform 7340"/>
          <p:cNvSpPr/>
          <p:nvPr/>
        </p:nvSpPr>
        <p:spPr>
          <a:xfrm>
            <a:off x="7639394" y="5248083"/>
            <a:ext cx="16055" cy="50927"/>
          </a:xfrm>
          <a:custGeom>
            <a:avLst/>
            <a:gdLst/>
            <a:ahLst/>
            <a:cxnLst/>
            <a:rect l="0" t="0" r="0" b="0"/>
            <a:pathLst>
              <a:path w="428139" h="1358057">
                <a:moveTo>
                  <a:pt x="0" y="1358057"/>
                </a:moveTo>
                <a:cubicBezTo>
                  <a:pt x="254238" y="1229962"/>
                  <a:pt x="416812" y="971793"/>
                  <a:pt x="422475" y="687165"/>
                </a:cubicBezTo>
                <a:cubicBezTo>
                  <a:pt x="428139" y="402537"/>
                  <a:pt x="275962" y="138107"/>
                  <a:pt x="27020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41" name="Freeform 7341"/>
          <p:cNvSpPr/>
          <p:nvPr/>
        </p:nvSpPr>
        <p:spPr>
          <a:xfrm rot="-5400000">
            <a:off x="7124224" y="5129214"/>
            <a:ext cx="345281" cy="685323"/>
          </a:xfrm>
          <a:custGeom>
            <a:avLst/>
            <a:gdLst/>
            <a:ahLst/>
            <a:cxnLst/>
            <a:rect l="0" t="0" r="0" b="0"/>
            <a:pathLst>
              <a:path w="9207500" h="18275300">
                <a:moveTo>
                  <a:pt x="9207500" y="18275300"/>
                </a:moveTo>
                <a:lnTo>
                  <a:pt x="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42" name="Freeform 7342"/>
          <p:cNvSpPr/>
          <p:nvPr/>
        </p:nvSpPr>
        <p:spPr>
          <a:xfrm>
            <a:off x="6835508" y="5644383"/>
            <a:ext cx="118556" cy="21419"/>
          </a:xfrm>
          <a:custGeom>
            <a:avLst/>
            <a:gdLst/>
            <a:ahLst/>
            <a:cxnLst/>
            <a:rect l="0" t="0" r="0" b="0"/>
            <a:pathLst>
              <a:path w="3161498" h="571174">
                <a:moveTo>
                  <a:pt x="0" y="211884"/>
                </a:moveTo>
                <a:cubicBezTo>
                  <a:pt x="1039194" y="571174"/>
                  <a:pt x="2179542" y="494747"/>
                  <a:pt x="3161498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43" name="Freeform 7343"/>
          <p:cNvSpPr/>
          <p:nvPr/>
        </p:nvSpPr>
        <p:spPr>
          <a:xfrm rot="-5400000">
            <a:off x="6320076" y="5136595"/>
            <a:ext cx="265747" cy="766286"/>
          </a:xfrm>
          <a:custGeom>
            <a:avLst/>
            <a:gdLst/>
            <a:ahLst/>
            <a:cxnLst/>
            <a:rect l="0" t="0" r="0" b="0"/>
            <a:pathLst>
              <a:path w="7086600" h="20434300">
                <a:moveTo>
                  <a:pt x="0" y="20434300"/>
                </a:moveTo>
                <a:lnTo>
                  <a:pt x="708660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44" name="Freeform 7344"/>
          <p:cNvSpPr/>
          <p:nvPr/>
        </p:nvSpPr>
        <p:spPr>
          <a:xfrm>
            <a:off x="6027788" y="5383051"/>
            <a:ext cx="42009" cy="37438"/>
          </a:xfrm>
          <a:custGeom>
            <a:avLst/>
            <a:gdLst/>
            <a:ahLst/>
            <a:cxnLst/>
            <a:rect l="0" t="0" r="0" b="0"/>
            <a:pathLst>
              <a:path w="1120247" h="998364">
                <a:moveTo>
                  <a:pt x="1120247" y="104014"/>
                </a:moveTo>
                <a:cubicBezTo>
                  <a:pt x="850447" y="0"/>
                  <a:pt x="545429" y="50932"/>
                  <a:pt x="324061" y="236962"/>
                </a:cubicBezTo>
                <a:cubicBezTo>
                  <a:pt x="102692" y="422991"/>
                  <a:pt x="0" y="714684"/>
                  <a:pt x="56003" y="998364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45" name="Freeform 7345"/>
          <p:cNvSpPr/>
          <p:nvPr/>
        </p:nvSpPr>
        <p:spPr>
          <a:xfrm rot="-5400000">
            <a:off x="8290239" y="1968013"/>
            <a:ext cx="25506" cy="46630"/>
          </a:xfrm>
          <a:custGeom>
            <a:avLst/>
            <a:gdLst/>
            <a:ahLst/>
            <a:cxnLst/>
            <a:rect l="0" t="0" r="0" b="0"/>
            <a:pathLst>
              <a:path w="680157" h="1243477">
                <a:moveTo>
                  <a:pt x="680157" y="0"/>
                </a:moveTo>
                <a:cubicBezTo>
                  <a:pt x="390711" y="21630"/>
                  <a:pt x="146955" y="224749"/>
                  <a:pt x="73471" y="505557"/>
                </a:cubicBezTo>
                <a:cubicBezTo>
                  <a:pt x="0" y="786364"/>
                  <a:pt x="113010" y="1082842"/>
                  <a:pt x="354781" y="1243477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46" name="Freeform 7346"/>
          <p:cNvSpPr/>
          <p:nvPr/>
        </p:nvSpPr>
        <p:spPr>
          <a:xfrm rot="-5400000">
            <a:off x="7723347" y="1422083"/>
            <a:ext cx="865822" cy="247650"/>
          </a:xfrm>
          <a:custGeom>
            <a:avLst/>
            <a:gdLst/>
            <a:ahLst/>
            <a:cxnLst/>
            <a:rect l="0" t="0" r="0" b="0"/>
            <a:pathLst>
              <a:path w="23088600" h="6604000">
                <a:moveTo>
                  <a:pt x="0" y="6604000"/>
                </a:moveTo>
                <a:lnTo>
                  <a:pt x="2308860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47" name="Freeform 7347"/>
          <p:cNvSpPr/>
          <p:nvPr/>
        </p:nvSpPr>
        <p:spPr>
          <a:xfrm>
            <a:off x="7634430" y="870019"/>
            <a:ext cx="397570" cy="242460"/>
          </a:xfrm>
          <a:custGeom>
            <a:avLst/>
            <a:gdLst/>
            <a:ahLst/>
            <a:cxnLst/>
            <a:rect l="0" t="0" r="0" b="0"/>
            <a:pathLst>
              <a:path w="10601881" h="6465616">
                <a:moveTo>
                  <a:pt x="10601881" y="6465616"/>
                </a:moveTo>
                <a:cubicBezTo>
                  <a:pt x="9976607" y="4282093"/>
                  <a:pt x="8504925" y="2438852"/>
                  <a:pt x="6514018" y="1345678"/>
                </a:cubicBezTo>
                <a:cubicBezTo>
                  <a:pt x="4523111" y="252505"/>
                  <a:pt x="2177985" y="0"/>
                  <a:pt x="0" y="644301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48" name="Freeform 7348"/>
          <p:cNvSpPr/>
          <p:nvPr/>
        </p:nvSpPr>
        <p:spPr>
          <a:xfrm rot="-5400000">
            <a:off x="7563802" y="860108"/>
            <a:ext cx="36195" cy="105727"/>
          </a:xfrm>
          <a:custGeom>
            <a:avLst/>
            <a:gdLst/>
            <a:ahLst/>
            <a:cxnLst/>
            <a:rect l="0" t="0" r="0" b="0"/>
            <a:pathLst>
              <a:path w="965200" h="2819400">
                <a:moveTo>
                  <a:pt x="965200" y="2819400"/>
                </a:moveTo>
                <a:lnTo>
                  <a:pt x="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49" name="Freeform 7349"/>
          <p:cNvSpPr/>
          <p:nvPr/>
        </p:nvSpPr>
        <p:spPr>
          <a:xfrm>
            <a:off x="7492322" y="919263"/>
            <a:ext cx="36468" cy="15935"/>
          </a:xfrm>
          <a:custGeom>
            <a:avLst/>
            <a:gdLst/>
            <a:ahLst/>
            <a:cxnLst/>
            <a:rect l="0" t="0" r="0" b="0"/>
            <a:pathLst>
              <a:path w="972500" h="424942">
                <a:moveTo>
                  <a:pt x="0" y="0"/>
                </a:moveTo>
                <a:cubicBezTo>
                  <a:pt x="225042" y="299934"/>
                  <a:pt x="615027" y="424942"/>
                  <a:pt x="972500" y="311733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50" name="Freeform 7350"/>
          <p:cNvSpPr/>
          <p:nvPr/>
        </p:nvSpPr>
        <p:spPr>
          <a:xfrm>
            <a:off x="7907095" y="835354"/>
            <a:ext cx="28240" cy="10033"/>
          </a:xfrm>
          <a:custGeom>
            <a:avLst/>
            <a:gdLst/>
            <a:ahLst/>
            <a:cxnLst/>
            <a:rect l="0" t="0" r="0" b="0"/>
            <a:pathLst>
              <a:path w="753076" h="267564">
                <a:moveTo>
                  <a:pt x="0" y="110528"/>
                </a:moveTo>
                <a:cubicBezTo>
                  <a:pt x="243264" y="267564"/>
                  <a:pt x="565194" y="220315"/>
                  <a:pt x="753076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51" name="Freeform 7351"/>
          <p:cNvSpPr/>
          <p:nvPr/>
        </p:nvSpPr>
        <p:spPr>
          <a:xfrm rot="-5400000">
            <a:off x="7797330" y="729633"/>
            <a:ext cx="44245" cy="175813"/>
          </a:xfrm>
          <a:custGeom>
            <a:avLst/>
            <a:gdLst/>
            <a:ahLst/>
            <a:cxnLst/>
            <a:rect l="0" t="0" r="0" b="0"/>
            <a:pathLst>
              <a:path w="1179860" h="4688346">
                <a:moveTo>
                  <a:pt x="0" y="4688346"/>
                </a:moveTo>
                <a:cubicBezTo>
                  <a:pt x="744128" y="3235412"/>
                  <a:pt x="1147626" y="1632093"/>
                  <a:pt x="1179860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52" name="Freeform 7352"/>
          <p:cNvSpPr/>
          <p:nvPr/>
        </p:nvSpPr>
        <p:spPr>
          <a:xfrm rot="-5400000">
            <a:off x="7712294" y="776797"/>
            <a:ext cx="17569" cy="20669"/>
          </a:xfrm>
          <a:custGeom>
            <a:avLst/>
            <a:gdLst/>
            <a:ahLst/>
            <a:cxnLst/>
            <a:rect l="0" t="0" r="0" b="0"/>
            <a:pathLst>
              <a:path w="468511" h="551173">
                <a:moveTo>
                  <a:pt x="468511" y="0"/>
                </a:moveTo>
                <a:cubicBezTo>
                  <a:pt x="198140" y="42944"/>
                  <a:pt x="0" y="277422"/>
                  <a:pt x="2753" y="551173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53" name="Freeform 7353"/>
          <p:cNvSpPr/>
          <p:nvPr/>
        </p:nvSpPr>
        <p:spPr>
          <a:xfrm>
            <a:off x="7895839" y="798433"/>
            <a:ext cx="22938" cy="9557"/>
          </a:xfrm>
          <a:custGeom>
            <a:avLst/>
            <a:gdLst/>
            <a:ahLst/>
            <a:cxnLst/>
            <a:rect l="0" t="0" r="0" b="0"/>
            <a:pathLst>
              <a:path w="611675" h="254856">
                <a:moveTo>
                  <a:pt x="0" y="134311"/>
                </a:moveTo>
                <a:cubicBezTo>
                  <a:pt x="207884" y="254856"/>
                  <a:pt x="473419" y="196550"/>
                  <a:pt x="611675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54" name="Freeform 7354"/>
          <p:cNvSpPr/>
          <p:nvPr/>
        </p:nvSpPr>
        <p:spPr>
          <a:xfrm>
            <a:off x="7736744" y="767748"/>
            <a:ext cx="159087" cy="36025"/>
          </a:xfrm>
          <a:custGeom>
            <a:avLst/>
            <a:gdLst/>
            <a:ahLst/>
            <a:cxnLst/>
            <a:rect l="0" t="0" r="0" b="0"/>
            <a:pathLst>
              <a:path w="4242312" h="960663">
                <a:moveTo>
                  <a:pt x="4242312" y="960663"/>
                </a:moveTo>
                <a:cubicBezTo>
                  <a:pt x="2911497" y="346287"/>
                  <a:pt x="1465977" y="18953"/>
                  <a:pt x="0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55" name="Freeform 7355"/>
          <p:cNvSpPr/>
          <p:nvPr/>
        </p:nvSpPr>
        <p:spPr>
          <a:xfrm>
            <a:off x="7719694" y="752633"/>
            <a:ext cx="17206" cy="14833"/>
          </a:xfrm>
          <a:custGeom>
            <a:avLst/>
            <a:gdLst/>
            <a:ahLst/>
            <a:cxnLst/>
            <a:rect l="0" t="0" r="0" b="0"/>
            <a:pathLst>
              <a:path w="458841" h="395541">
                <a:moveTo>
                  <a:pt x="0" y="0"/>
                </a:moveTo>
                <a:cubicBezTo>
                  <a:pt x="31294" y="227793"/>
                  <a:pt x="228995" y="395541"/>
                  <a:pt x="458841" y="389325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56" name="Freeform 7356"/>
          <p:cNvSpPr/>
          <p:nvPr/>
        </p:nvSpPr>
        <p:spPr>
          <a:xfrm>
            <a:off x="7833069" y="748023"/>
            <a:ext cx="16537" cy="5532"/>
          </a:xfrm>
          <a:custGeom>
            <a:avLst/>
            <a:gdLst/>
            <a:ahLst/>
            <a:cxnLst/>
            <a:rect l="0" t="0" r="0" b="0"/>
            <a:pathLst>
              <a:path w="440996" h="147529">
                <a:moveTo>
                  <a:pt x="0" y="95372"/>
                </a:moveTo>
                <a:cubicBezTo>
                  <a:pt x="153327" y="147529"/>
                  <a:pt x="322921" y="110852"/>
                  <a:pt x="440996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57" name="Freeform 7357"/>
          <p:cNvSpPr/>
          <p:nvPr/>
        </p:nvSpPr>
        <p:spPr>
          <a:xfrm>
            <a:off x="7741904" y="739321"/>
            <a:ext cx="90994" cy="12154"/>
          </a:xfrm>
          <a:custGeom>
            <a:avLst/>
            <a:gdLst/>
            <a:ahLst/>
            <a:cxnLst/>
            <a:rect l="0" t="0" r="0" b="0"/>
            <a:pathLst>
              <a:path w="2426510" h="324112">
                <a:moveTo>
                  <a:pt x="2426510" y="324112"/>
                </a:moveTo>
                <a:cubicBezTo>
                  <a:pt x="1631143" y="131998"/>
                  <a:pt x="817906" y="23374"/>
                  <a:pt x="0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58" name="Freeform 7358"/>
          <p:cNvSpPr/>
          <p:nvPr/>
        </p:nvSpPr>
        <p:spPr>
          <a:xfrm rot="-5400000">
            <a:off x="7731585" y="728690"/>
            <a:ext cx="9941" cy="10928"/>
          </a:xfrm>
          <a:custGeom>
            <a:avLst/>
            <a:gdLst/>
            <a:ahLst/>
            <a:cxnLst/>
            <a:rect l="0" t="0" r="0" b="0"/>
            <a:pathLst>
              <a:path w="265087" h="291417">
                <a:moveTo>
                  <a:pt x="265087" y="0"/>
                </a:moveTo>
                <a:cubicBezTo>
                  <a:pt x="118653" y="21710"/>
                  <a:pt x="7788" y="143588"/>
                  <a:pt x="0" y="291417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359" name="Picture 7359"/>
          <p:cNvPicPr>
            <a:picLocks noChangeArrowheads="1"/>
          </p:cNvPicPr>
          <p:nvPr/>
        </p:nvPicPr>
        <p:blipFill>
          <a:blip r:embed="rId1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5608" y="879634"/>
            <a:ext cx="89059" cy="69056"/>
          </a:xfrm>
          <a:prstGeom prst="rect">
            <a:avLst/>
          </a:prstGeom>
          <a:noFill/>
        </p:spPr>
      </p:pic>
      <p:sp>
        <p:nvSpPr>
          <p:cNvPr id="7360" name="Freeform 7360"/>
          <p:cNvSpPr/>
          <p:nvPr/>
        </p:nvSpPr>
        <p:spPr>
          <a:xfrm rot="-5400000">
            <a:off x="8317126" y="2422919"/>
            <a:ext cx="80447" cy="32861"/>
          </a:xfrm>
          <a:custGeom>
            <a:avLst/>
            <a:gdLst/>
            <a:ahLst/>
            <a:cxnLst/>
            <a:rect l="0" t="0" r="0" b="0"/>
            <a:pathLst>
              <a:path w="2145258" h="876306">
                <a:moveTo>
                  <a:pt x="2145258" y="876306"/>
                </a:moveTo>
                <a:cubicBezTo>
                  <a:pt x="1633128" y="236035"/>
                  <a:pt x="765994" y="0"/>
                  <a:pt x="0" y="29236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61" name="Freeform 7361"/>
          <p:cNvSpPr/>
          <p:nvPr/>
        </p:nvSpPr>
        <p:spPr>
          <a:xfrm rot="-5400000">
            <a:off x="8311378" y="2474041"/>
            <a:ext cx="39736" cy="51080"/>
          </a:xfrm>
          <a:custGeom>
            <a:avLst/>
            <a:gdLst/>
            <a:ahLst/>
            <a:cxnLst/>
            <a:rect l="0" t="0" r="0" b="0"/>
            <a:pathLst>
              <a:path w="1059620" h="1362149">
                <a:moveTo>
                  <a:pt x="334095" y="0"/>
                </a:moveTo>
                <a:cubicBezTo>
                  <a:pt x="65584" y="229648"/>
                  <a:pt x="0" y="618579"/>
                  <a:pt x="178346" y="923578"/>
                </a:cubicBezTo>
                <a:cubicBezTo>
                  <a:pt x="356692" y="1228576"/>
                  <a:pt x="727807" y="1362149"/>
                  <a:pt x="1059620" y="1240761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62" name="Freeform 7362"/>
          <p:cNvSpPr/>
          <p:nvPr/>
        </p:nvSpPr>
        <p:spPr>
          <a:xfrm rot="-5400000">
            <a:off x="8116253" y="2362201"/>
            <a:ext cx="214312" cy="164782"/>
          </a:xfrm>
          <a:custGeom>
            <a:avLst/>
            <a:gdLst/>
            <a:ahLst/>
            <a:cxnLst/>
            <a:rect l="0" t="0" r="0" b="0"/>
            <a:pathLst>
              <a:path w="5715000" h="4394200">
                <a:moveTo>
                  <a:pt x="1193800" y="4394200"/>
                </a:moveTo>
                <a:lnTo>
                  <a:pt x="5715000" y="241300"/>
                </a:lnTo>
                <a:lnTo>
                  <a:pt x="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63" name="Freeform 7363"/>
          <p:cNvSpPr/>
          <p:nvPr/>
        </p:nvSpPr>
        <p:spPr>
          <a:xfrm rot="-5400000">
            <a:off x="7929348" y="2753934"/>
            <a:ext cx="579284" cy="174716"/>
          </a:xfrm>
          <a:custGeom>
            <a:avLst/>
            <a:gdLst/>
            <a:ahLst/>
            <a:cxnLst/>
            <a:rect l="0" t="0" r="0" b="0"/>
            <a:pathLst>
              <a:path w="15447584" h="4659089">
                <a:moveTo>
                  <a:pt x="15447584" y="235514"/>
                </a:moveTo>
                <a:cubicBezTo>
                  <a:pt x="9955430" y="0"/>
                  <a:pt x="4535029" y="1552184"/>
                  <a:pt x="0" y="4659089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64" name="Freeform 7364"/>
          <p:cNvSpPr/>
          <p:nvPr/>
        </p:nvSpPr>
        <p:spPr>
          <a:xfrm rot="-5400000">
            <a:off x="8275559" y="3113009"/>
            <a:ext cx="226218" cy="163830"/>
          </a:xfrm>
          <a:custGeom>
            <a:avLst/>
            <a:gdLst/>
            <a:ahLst/>
            <a:cxnLst/>
            <a:rect l="0" t="0" r="0" b="0"/>
            <a:pathLst>
              <a:path w="6032500" h="4368800">
                <a:moveTo>
                  <a:pt x="4711700" y="0"/>
                </a:moveTo>
                <a:lnTo>
                  <a:pt x="0" y="3238500"/>
                </a:lnTo>
                <a:lnTo>
                  <a:pt x="6032500" y="43688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65" name="Freeform 7365"/>
          <p:cNvSpPr/>
          <p:nvPr/>
        </p:nvSpPr>
        <p:spPr>
          <a:xfrm>
            <a:off x="8470120" y="3057405"/>
            <a:ext cx="56023" cy="24117"/>
          </a:xfrm>
          <a:custGeom>
            <a:avLst/>
            <a:gdLst/>
            <a:ahLst/>
            <a:cxnLst/>
            <a:rect l="0" t="0" r="0" b="0"/>
            <a:pathLst>
              <a:path w="1493934" h="643122">
                <a:moveTo>
                  <a:pt x="1493934" y="572744"/>
                </a:moveTo>
                <a:cubicBezTo>
                  <a:pt x="1395834" y="230170"/>
                  <a:pt x="1075066" y="0"/>
                  <a:pt x="719118" y="16769"/>
                </a:cubicBezTo>
                <a:cubicBezTo>
                  <a:pt x="363169" y="33537"/>
                  <a:pt x="65460" y="292842"/>
                  <a:pt x="0" y="643122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66" name="Freeform 7366"/>
          <p:cNvSpPr/>
          <p:nvPr/>
        </p:nvSpPr>
        <p:spPr>
          <a:xfrm rot="-5400000">
            <a:off x="8132684" y="3472102"/>
            <a:ext cx="1102042" cy="315753"/>
          </a:xfrm>
          <a:custGeom>
            <a:avLst/>
            <a:gdLst/>
            <a:ahLst/>
            <a:cxnLst/>
            <a:rect l="0" t="0" r="0" b="0"/>
            <a:pathLst>
              <a:path w="29387800" h="8420100">
                <a:moveTo>
                  <a:pt x="29387800" y="0"/>
                </a:moveTo>
                <a:lnTo>
                  <a:pt x="0" y="84201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67" name="Freeform 7367"/>
          <p:cNvSpPr/>
          <p:nvPr/>
        </p:nvSpPr>
        <p:spPr>
          <a:xfrm>
            <a:off x="8841065" y="4180967"/>
            <a:ext cx="69800" cy="30800"/>
          </a:xfrm>
          <a:custGeom>
            <a:avLst/>
            <a:gdLst/>
            <a:ahLst/>
            <a:cxnLst/>
            <a:rect l="0" t="0" r="0" b="0"/>
            <a:pathLst>
              <a:path w="1861329" h="821348">
                <a:moveTo>
                  <a:pt x="0" y="0"/>
                </a:moveTo>
                <a:cubicBezTo>
                  <a:pt x="161420" y="332104"/>
                  <a:pt x="449379" y="585526"/>
                  <a:pt x="799304" y="703437"/>
                </a:cubicBezTo>
                <a:cubicBezTo>
                  <a:pt x="1149229" y="821348"/>
                  <a:pt x="1531836" y="793882"/>
                  <a:pt x="1861329" y="627196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68" name="Freeform 7368"/>
          <p:cNvSpPr/>
          <p:nvPr/>
        </p:nvSpPr>
        <p:spPr>
          <a:xfrm rot="-5400000">
            <a:off x="4221718" y="3816907"/>
            <a:ext cx="4762" cy="33813"/>
          </a:xfrm>
          <a:custGeom>
            <a:avLst/>
            <a:gdLst/>
            <a:ahLst/>
            <a:cxnLst/>
            <a:rect l="0" t="0" r="0" b="0"/>
            <a:pathLst>
              <a:path w="127000" h="901700">
                <a:moveTo>
                  <a:pt x="127000" y="0"/>
                </a:moveTo>
                <a:lnTo>
                  <a:pt x="0" y="9017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69" name="Freeform 7369"/>
          <p:cNvSpPr/>
          <p:nvPr/>
        </p:nvSpPr>
        <p:spPr>
          <a:xfrm rot="-5400000">
            <a:off x="4207669" y="3831432"/>
            <a:ext cx="33337" cy="4762"/>
          </a:xfrm>
          <a:custGeom>
            <a:avLst/>
            <a:gdLst/>
            <a:ahLst/>
            <a:cxnLst/>
            <a:rect l="0" t="0" r="0" b="0"/>
            <a:pathLst>
              <a:path w="889000" h="127000">
                <a:moveTo>
                  <a:pt x="0" y="0"/>
                </a:moveTo>
                <a:lnTo>
                  <a:pt x="889000" y="1270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70" name="Freeform 7370"/>
          <p:cNvSpPr/>
          <p:nvPr/>
        </p:nvSpPr>
        <p:spPr>
          <a:xfrm>
            <a:off x="5564525" y="4984420"/>
            <a:ext cx="61050" cy="82308"/>
          </a:xfrm>
          <a:custGeom>
            <a:avLst/>
            <a:gdLst/>
            <a:ahLst/>
            <a:cxnLst/>
            <a:rect l="0" t="0" r="0" b="0"/>
            <a:pathLst>
              <a:path w="1628004" h="2194890">
                <a:moveTo>
                  <a:pt x="1628004" y="2194890"/>
                </a:moveTo>
                <a:cubicBezTo>
                  <a:pt x="1478989" y="1240186"/>
                  <a:pt x="870378" y="419652"/>
                  <a:pt x="0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71" name="Freeform 7371"/>
          <p:cNvSpPr/>
          <p:nvPr/>
        </p:nvSpPr>
        <p:spPr>
          <a:xfrm rot="-5400000">
            <a:off x="5115401" y="4535330"/>
            <a:ext cx="303371" cy="594836"/>
          </a:xfrm>
          <a:custGeom>
            <a:avLst/>
            <a:gdLst/>
            <a:ahLst/>
            <a:cxnLst/>
            <a:rect l="0" t="0" r="0" b="0"/>
            <a:pathLst>
              <a:path w="8089900" h="15862300">
                <a:moveTo>
                  <a:pt x="0" y="15862300"/>
                </a:moveTo>
                <a:lnTo>
                  <a:pt x="808990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72" name="Freeform 7372"/>
          <p:cNvSpPr/>
          <p:nvPr/>
        </p:nvSpPr>
        <p:spPr>
          <a:xfrm>
            <a:off x="4906242" y="4670170"/>
            <a:ext cx="63062" cy="17739"/>
          </a:xfrm>
          <a:custGeom>
            <a:avLst/>
            <a:gdLst/>
            <a:ahLst/>
            <a:cxnLst/>
            <a:rect l="0" t="0" r="0" b="0"/>
            <a:pathLst>
              <a:path w="1681651" h="473057">
                <a:moveTo>
                  <a:pt x="1681651" y="279626"/>
                </a:moveTo>
                <a:cubicBezTo>
                  <a:pt x="1133217" y="0"/>
                  <a:pt x="470623" y="76215"/>
                  <a:pt x="0" y="473057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73" name="Freeform 7373"/>
          <p:cNvSpPr/>
          <p:nvPr/>
        </p:nvSpPr>
        <p:spPr>
          <a:xfrm>
            <a:off x="4739761" y="4688176"/>
            <a:ext cx="166719" cy="42067"/>
          </a:xfrm>
          <a:custGeom>
            <a:avLst/>
            <a:gdLst/>
            <a:ahLst/>
            <a:cxnLst/>
            <a:rect l="0" t="0" r="0" b="0"/>
            <a:pathLst>
              <a:path w="4445849" h="1121787">
                <a:moveTo>
                  <a:pt x="0" y="117456"/>
                </a:moveTo>
                <a:cubicBezTo>
                  <a:pt x="1327394" y="1121787"/>
                  <a:pt x="3173338" y="1073018"/>
                  <a:pt x="4445849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74" name="Freeform 7374"/>
          <p:cNvSpPr/>
          <p:nvPr/>
        </p:nvSpPr>
        <p:spPr>
          <a:xfrm rot="-5400000">
            <a:off x="4646295" y="4599147"/>
            <a:ext cx="80962" cy="106680"/>
          </a:xfrm>
          <a:custGeom>
            <a:avLst/>
            <a:gdLst/>
            <a:ahLst/>
            <a:cxnLst/>
            <a:rect l="0" t="0" r="0" b="0"/>
            <a:pathLst>
              <a:path w="2159000" h="2844800">
                <a:moveTo>
                  <a:pt x="0" y="2844800"/>
                </a:moveTo>
                <a:lnTo>
                  <a:pt x="215900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75" name="Freeform 7375"/>
          <p:cNvSpPr/>
          <p:nvPr/>
        </p:nvSpPr>
        <p:spPr>
          <a:xfrm rot="-5400000">
            <a:off x="4131469" y="3255170"/>
            <a:ext cx="102870" cy="50482"/>
          </a:xfrm>
          <a:custGeom>
            <a:avLst/>
            <a:gdLst/>
            <a:ahLst/>
            <a:cxnLst/>
            <a:rect l="0" t="0" r="0" b="0"/>
            <a:pathLst>
              <a:path w="2743200" h="1346200">
                <a:moveTo>
                  <a:pt x="0" y="0"/>
                </a:moveTo>
                <a:lnTo>
                  <a:pt x="2743200" y="13462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76" name="Freeform 7376"/>
          <p:cNvSpPr/>
          <p:nvPr/>
        </p:nvSpPr>
        <p:spPr>
          <a:xfrm>
            <a:off x="4207406" y="3166670"/>
            <a:ext cx="38184" cy="62162"/>
          </a:xfrm>
          <a:custGeom>
            <a:avLst/>
            <a:gdLst/>
            <a:ahLst/>
            <a:cxnLst/>
            <a:rect l="0" t="0" r="0" b="0"/>
            <a:pathLst>
              <a:path w="1018242" h="1657659">
                <a:moveTo>
                  <a:pt x="1018242" y="0"/>
                </a:moveTo>
                <a:cubicBezTo>
                  <a:pt x="626619" y="518733"/>
                  <a:pt x="285644" y="1073827"/>
                  <a:pt x="0" y="1657659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77" name="Freeform 7377"/>
          <p:cNvSpPr/>
          <p:nvPr/>
        </p:nvSpPr>
        <p:spPr>
          <a:xfrm rot="-5400000">
            <a:off x="4151948" y="2493170"/>
            <a:ext cx="768191" cy="579596"/>
          </a:xfrm>
          <a:custGeom>
            <a:avLst/>
            <a:gdLst/>
            <a:ahLst/>
            <a:cxnLst/>
            <a:rect l="0" t="0" r="0" b="0"/>
            <a:pathLst>
              <a:path w="20485100" h="15455900">
                <a:moveTo>
                  <a:pt x="0" y="0"/>
                </a:moveTo>
                <a:lnTo>
                  <a:pt x="20485100" y="154559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78" name="Freeform 7378"/>
          <p:cNvSpPr/>
          <p:nvPr/>
        </p:nvSpPr>
        <p:spPr>
          <a:xfrm>
            <a:off x="4825685" y="2346717"/>
            <a:ext cx="76736" cy="51887"/>
          </a:xfrm>
          <a:custGeom>
            <a:avLst/>
            <a:gdLst/>
            <a:ahLst/>
            <a:cxnLst/>
            <a:rect l="0" t="0" r="0" b="0"/>
            <a:pathLst>
              <a:path w="2046292" h="1383666">
                <a:moveTo>
                  <a:pt x="2046292" y="0"/>
                </a:moveTo>
                <a:cubicBezTo>
                  <a:pt x="1229662" y="221615"/>
                  <a:pt x="509841" y="708345"/>
                  <a:pt x="0" y="1383666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79" name="Freeform 7379"/>
          <p:cNvSpPr/>
          <p:nvPr/>
        </p:nvSpPr>
        <p:spPr>
          <a:xfrm rot="-5400000">
            <a:off x="4640103" y="2544128"/>
            <a:ext cx="0" cy="952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80" name="Freeform 7380"/>
          <p:cNvSpPr/>
          <p:nvPr/>
        </p:nvSpPr>
        <p:spPr>
          <a:xfrm>
            <a:off x="4639470" y="2492008"/>
            <a:ext cx="80323" cy="52811"/>
          </a:xfrm>
          <a:custGeom>
            <a:avLst/>
            <a:gdLst/>
            <a:ahLst/>
            <a:cxnLst/>
            <a:rect l="0" t="0" r="0" b="0"/>
            <a:pathLst>
              <a:path w="2141957" h="1408303">
                <a:moveTo>
                  <a:pt x="0" y="1408303"/>
                </a:moveTo>
                <a:cubicBezTo>
                  <a:pt x="855005" y="1199876"/>
                  <a:pt x="1611703" y="702359"/>
                  <a:pt x="2141957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81" name="Freeform 7381"/>
          <p:cNvSpPr/>
          <p:nvPr/>
        </p:nvSpPr>
        <p:spPr>
          <a:xfrm rot="-5400000">
            <a:off x="4706779" y="2395062"/>
            <a:ext cx="110013" cy="83343"/>
          </a:xfrm>
          <a:custGeom>
            <a:avLst/>
            <a:gdLst/>
            <a:ahLst/>
            <a:cxnLst/>
            <a:rect l="0" t="0" r="0" b="0"/>
            <a:pathLst>
              <a:path w="2933700" h="2222500">
                <a:moveTo>
                  <a:pt x="0" y="0"/>
                </a:moveTo>
                <a:lnTo>
                  <a:pt x="1320800" y="1003300"/>
                </a:lnTo>
                <a:lnTo>
                  <a:pt x="2933700" y="22225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82" name="Freeform 7382"/>
          <p:cNvSpPr/>
          <p:nvPr/>
        </p:nvSpPr>
        <p:spPr>
          <a:xfrm>
            <a:off x="4802880" y="2313594"/>
            <a:ext cx="124639" cy="67793"/>
          </a:xfrm>
          <a:custGeom>
            <a:avLst/>
            <a:gdLst/>
            <a:ahLst/>
            <a:cxnLst/>
            <a:rect l="0" t="0" r="0" b="0"/>
            <a:pathLst>
              <a:path w="3323722" h="1807826">
                <a:moveTo>
                  <a:pt x="3323722" y="0"/>
                </a:moveTo>
                <a:cubicBezTo>
                  <a:pt x="2006987" y="95225"/>
                  <a:pt x="795445" y="754201"/>
                  <a:pt x="0" y="1807826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83" name="Freeform 7383"/>
          <p:cNvSpPr/>
          <p:nvPr/>
        </p:nvSpPr>
        <p:spPr>
          <a:xfrm>
            <a:off x="4799961" y="2282655"/>
            <a:ext cx="149384" cy="59266"/>
          </a:xfrm>
          <a:custGeom>
            <a:avLst/>
            <a:gdLst/>
            <a:ahLst/>
            <a:cxnLst/>
            <a:rect l="0" t="0" r="0" b="0"/>
            <a:pathLst>
              <a:path w="3983581" h="1580421">
                <a:moveTo>
                  <a:pt x="3983581" y="69719"/>
                </a:moveTo>
                <a:cubicBezTo>
                  <a:pt x="2503119" y="0"/>
                  <a:pt x="1060197" y="547202"/>
                  <a:pt x="0" y="1580421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84" name="Freeform 7384"/>
          <p:cNvSpPr/>
          <p:nvPr/>
        </p:nvSpPr>
        <p:spPr>
          <a:xfrm>
            <a:off x="4846808" y="2252938"/>
            <a:ext cx="122870" cy="23286"/>
          </a:xfrm>
          <a:custGeom>
            <a:avLst/>
            <a:gdLst/>
            <a:ahLst/>
            <a:cxnLst/>
            <a:rect l="0" t="0" r="0" b="0"/>
            <a:pathLst>
              <a:path w="3276550" h="620971">
                <a:moveTo>
                  <a:pt x="3276550" y="146040"/>
                </a:moveTo>
                <a:cubicBezTo>
                  <a:pt x="2161379" y="0"/>
                  <a:pt x="1027455" y="164361"/>
                  <a:pt x="0" y="620971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85" name="Freeform 7385"/>
          <p:cNvSpPr/>
          <p:nvPr/>
        </p:nvSpPr>
        <p:spPr>
          <a:xfrm rot="-5400000">
            <a:off x="5730432" y="1482915"/>
            <a:ext cx="52963" cy="117816"/>
          </a:xfrm>
          <a:custGeom>
            <a:avLst/>
            <a:gdLst/>
            <a:ahLst/>
            <a:cxnLst/>
            <a:rect l="0" t="0" r="0" b="0"/>
            <a:pathLst>
              <a:path w="1412342" h="3141775">
                <a:moveTo>
                  <a:pt x="1412342" y="3141775"/>
                </a:moveTo>
                <a:cubicBezTo>
                  <a:pt x="978310" y="2078385"/>
                  <a:pt x="507231" y="1030486"/>
                  <a:pt x="0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86" name="Freeform 7386"/>
          <p:cNvSpPr/>
          <p:nvPr/>
        </p:nvSpPr>
        <p:spPr>
          <a:xfrm rot="-5400000">
            <a:off x="5937409" y="1267779"/>
            <a:ext cx="126206" cy="369093"/>
          </a:xfrm>
          <a:custGeom>
            <a:avLst/>
            <a:gdLst/>
            <a:ahLst/>
            <a:cxnLst/>
            <a:rect l="0" t="0" r="0" b="0"/>
            <a:pathLst>
              <a:path w="3365500" h="9842500">
                <a:moveTo>
                  <a:pt x="0" y="0"/>
                </a:moveTo>
                <a:lnTo>
                  <a:pt x="3365500" y="98425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87" name="Freeform 7387"/>
          <p:cNvSpPr/>
          <p:nvPr/>
        </p:nvSpPr>
        <p:spPr>
          <a:xfrm>
            <a:off x="6184843" y="1363462"/>
            <a:ext cx="46216" cy="26187"/>
          </a:xfrm>
          <a:custGeom>
            <a:avLst/>
            <a:gdLst/>
            <a:ahLst/>
            <a:cxnLst/>
            <a:rect l="0" t="0" r="0" b="0"/>
            <a:pathLst>
              <a:path w="1232418" h="698313">
                <a:moveTo>
                  <a:pt x="0" y="698313"/>
                </a:moveTo>
                <a:cubicBezTo>
                  <a:pt x="450784" y="544488"/>
                  <a:pt x="868789" y="307638"/>
                  <a:pt x="1232418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88" name="Freeform 7388"/>
          <p:cNvSpPr/>
          <p:nvPr/>
        </p:nvSpPr>
        <p:spPr>
          <a:xfrm rot="-5400000">
            <a:off x="6254591" y="1082041"/>
            <a:ext cx="258127" cy="304800"/>
          </a:xfrm>
          <a:custGeom>
            <a:avLst/>
            <a:gdLst/>
            <a:ahLst/>
            <a:cxnLst/>
            <a:rect l="0" t="0" r="0" b="0"/>
            <a:pathLst>
              <a:path w="6883400" h="8128000">
                <a:moveTo>
                  <a:pt x="0" y="0"/>
                </a:moveTo>
                <a:lnTo>
                  <a:pt x="6883400" y="81280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89" name="Freeform 7389"/>
          <p:cNvSpPr/>
          <p:nvPr/>
        </p:nvSpPr>
        <p:spPr>
          <a:xfrm rot="-5400000">
            <a:off x="6522675" y="1067825"/>
            <a:ext cx="50643" cy="24017"/>
          </a:xfrm>
          <a:custGeom>
            <a:avLst/>
            <a:gdLst/>
            <a:ahLst/>
            <a:cxnLst/>
            <a:rect l="0" t="0" r="0" b="0"/>
            <a:pathLst>
              <a:path w="1350479" h="640457">
                <a:moveTo>
                  <a:pt x="0" y="0"/>
                </a:moveTo>
                <a:cubicBezTo>
                  <a:pt x="326443" y="409402"/>
                  <a:pt x="827150" y="640457"/>
                  <a:pt x="1350479" y="623193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90" name="Freeform 7390"/>
          <p:cNvSpPr/>
          <p:nvPr/>
        </p:nvSpPr>
        <p:spPr>
          <a:xfrm rot="-5400000">
            <a:off x="6538199" y="1033701"/>
            <a:ext cx="42386" cy="0"/>
          </a:xfrm>
          <a:custGeom>
            <a:avLst/>
            <a:gdLst/>
            <a:ahLst/>
            <a:cxnLst/>
            <a:rect l="0" t="0" r="0" b="0"/>
            <a:pathLst>
              <a:path w="1130300">
                <a:moveTo>
                  <a:pt x="0" y="0"/>
                </a:moveTo>
                <a:lnTo>
                  <a:pt x="113030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91" name="Freeform 7391"/>
          <p:cNvSpPr/>
          <p:nvPr/>
        </p:nvSpPr>
        <p:spPr>
          <a:xfrm>
            <a:off x="6558874" y="985993"/>
            <a:ext cx="17034" cy="26382"/>
          </a:xfrm>
          <a:custGeom>
            <a:avLst/>
            <a:gdLst/>
            <a:ahLst/>
            <a:cxnLst/>
            <a:rect l="0" t="0" r="0" b="0"/>
            <a:pathLst>
              <a:path w="454249" h="703519">
                <a:moveTo>
                  <a:pt x="454249" y="0"/>
                </a:moveTo>
                <a:cubicBezTo>
                  <a:pt x="177546" y="124467"/>
                  <a:pt x="0" y="400113"/>
                  <a:pt x="1106" y="703519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92" name="Freeform 7392"/>
          <p:cNvSpPr/>
          <p:nvPr/>
        </p:nvSpPr>
        <p:spPr>
          <a:xfrm rot="-5400000">
            <a:off x="6664881" y="752238"/>
            <a:ext cx="145732" cy="323373"/>
          </a:xfrm>
          <a:custGeom>
            <a:avLst/>
            <a:gdLst/>
            <a:ahLst/>
            <a:cxnLst/>
            <a:rect l="0" t="0" r="0" b="0"/>
            <a:pathLst>
              <a:path w="3886200" h="8623300">
                <a:moveTo>
                  <a:pt x="0" y="0"/>
                </a:moveTo>
                <a:lnTo>
                  <a:pt x="3886200" y="86233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93" name="Freeform 7393"/>
          <p:cNvSpPr/>
          <p:nvPr/>
        </p:nvSpPr>
        <p:spPr>
          <a:xfrm>
            <a:off x="6899364" y="824283"/>
            <a:ext cx="43631" cy="16239"/>
          </a:xfrm>
          <a:custGeom>
            <a:avLst/>
            <a:gdLst/>
            <a:ahLst/>
            <a:cxnLst/>
            <a:rect l="0" t="0" r="0" b="0"/>
            <a:pathLst>
              <a:path w="1163488" h="433053">
                <a:moveTo>
                  <a:pt x="1163488" y="0"/>
                </a:moveTo>
                <a:cubicBezTo>
                  <a:pt x="754868" y="80751"/>
                  <a:pt x="361976" y="226985"/>
                  <a:pt x="0" y="433053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94" name="Freeform 7394"/>
          <p:cNvSpPr/>
          <p:nvPr/>
        </p:nvSpPr>
        <p:spPr>
          <a:xfrm rot="-5400000">
            <a:off x="7029926" y="679610"/>
            <a:ext cx="58578" cy="231933"/>
          </a:xfrm>
          <a:custGeom>
            <a:avLst/>
            <a:gdLst/>
            <a:ahLst/>
            <a:cxnLst/>
            <a:rect l="0" t="0" r="0" b="0"/>
            <a:pathLst>
              <a:path w="1562100" h="6184900">
                <a:moveTo>
                  <a:pt x="0" y="0"/>
                </a:moveTo>
                <a:lnTo>
                  <a:pt x="1562100" y="61849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95" name="Freeform 7395"/>
          <p:cNvSpPr/>
          <p:nvPr/>
        </p:nvSpPr>
        <p:spPr>
          <a:xfrm>
            <a:off x="4160213" y="4240466"/>
            <a:ext cx="67048" cy="25239"/>
          </a:xfrm>
          <a:custGeom>
            <a:avLst/>
            <a:gdLst/>
            <a:ahLst/>
            <a:cxnLst/>
            <a:rect l="0" t="0" r="0" b="0"/>
            <a:pathLst>
              <a:path w="1787951" h="673045">
                <a:moveTo>
                  <a:pt x="1787951" y="425322"/>
                </a:moveTo>
                <a:cubicBezTo>
                  <a:pt x="1225815" y="0"/>
                  <a:pt x="425323" y="110909"/>
                  <a:pt x="0" y="673045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96" name="Freeform 7396"/>
          <p:cNvSpPr/>
          <p:nvPr/>
        </p:nvSpPr>
        <p:spPr>
          <a:xfrm rot="-5400000">
            <a:off x="4107895" y="4213146"/>
            <a:ext cx="59531" cy="45720"/>
          </a:xfrm>
          <a:custGeom>
            <a:avLst/>
            <a:gdLst/>
            <a:ahLst/>
            <a:cxnLst/>
            <a:rect l="0" t="0" r="0" b="0"/>
            <a:pathLst>
              <a:path w="1587500" h="1219200">
                <a:moveTo>
                  <a:pt x="0" y="1219200"/>
                </a:moveTo>
                <a:lnTo>
                  <a:pt x="914400" y="0"/>
                </a:lnTo>
                <a:lnTo>
                  <a:pt x="1587500" y="5080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97" name="Freeform 7397"/>
          <p:cNvSpPr/>
          <p:nvPr/>
        </p:nvSpPr>
        <p:spPr>
          <a:xfrm rot="-5400000">
            <a:off x="4121449" y="4183091"/>
            <a:ext cx="35448" cy="10983"/>
          </a:xfrm>
          <a:custGeom>
            <a:avLst/>
            <a:gdLst/>
            <a:ahLst/>
            <a:cxnLst/>
            <a:rect l="0" t="0" r="0" b="0"/>
            <a:pathLst>
              <a:path w="945282" h="292894">
                <a:moveTo>
                  <a:pt x="0" y="0"/>
                </a:moveTo>
                <a:cubicBezTo>
                  <a:pt x="269950" y="204254"/>
                  <a:pt x="609978" y="292894"/>
                  <a:pt x="945282" y="246435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98" name="Freeform 7398"/>
          <p:cNvSpPr/>
          <p:nvPr/>
        </p:nvSpPr>
        <p:spPr>
          <a:xfrm rot="-5400000">
            <a:off x="3778330" y="3806429"/>
            <a:ext cx="640556" cy="88582"/>
          </a:xfrm>
          <a:custGeom>
            <a:avLst/>
            <a:gdLst/>
            <a:ahLst/>
            <a:cxnLst/>
            <a:rect l="0" t="0" r="0" b="0"/>
            <a:pathLst>
              <a:path w="17081500" h="2362200">
                <a:moveTo>
                  <a:pt x="0" y="2362200"/>
                </a:moveTo>
                <a:lnTo>
                  <a:pt x="292100" y="2324100"/>
                </a:lnTo>
                <a:lnTo>
                  <a:pt x="1708150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99" name="Freeform 7399"/>
          <p:cNvSpPr/>
          <p:nvPr/>
        </p:nvSpPr>
        <p:spPr>
          <a:xfrm>
            <a:off x="4050316" y="3459730"/>
            <a:ext cx="21912" cy="70719"/>
          </a:xfrm>
          <a:custGeom>
            <a:avLst/>
            <a:gdLst/>
            <a:ahLst/>
            <a:cxnLst/>
            <a:rect l="0" t="0" r="0" b="0"/>
            <a:pathLst>
              <a:path w="584328" h="1885858">
                <a:moveTo>
                  <a:pt x="584328" y="0"/>
                </a:moveTo>
                <a:cubicBezTo>
                  <a:pt x="176850" y="538552"/>
                  <a:pt x="0" y="1216915"/>
                  <a:pt x="92683" y="1885858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00" name="Freeform 7400"/>
          <p:cNvSpPr/>
          <p:nvPr/>
        </p:nvSpPr>
        <p:spPr>
          <a:xfrm rot="-5400000">
            <a:off x="4059079" y="2381727"/>
            <a:ext cx="1092041" cy="1064418"/>
          </a:xfrm>
          <a:custGeom>
            <a:avLst/>
            <a:gdLst/>
            <a:ahLst/>
            <a:cxnLst/>
            <a:rect l="0" t="0" r="0" b="0"/>
            <a:pathLst>
              <a:path w="29121100" h="28384500">
                <a:moveTo>
                  <a:pt x="0" y="0"/>
                </a:moveTo>
                <a:lnTo>
                  <a:pt x="3263900" y="2463800"/>
                </a:lnTo>
                <a:lnTo>
                  <a:pt x="28625800" y="21653500"/>
                </a:lnTo>
                <a:lnTo>
                  <a:pt x="29121100" y="25209500"/>
                </a:lnTo>
                <a:lnTo>
                  <a:pt x="26936700" y="283845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01" name="Freeform 7401"/>
          <p:cNvSpPr/>
          <p:nvPr/>
        </p:nvSpPr>
        <p:spPr>
          <a:xfrm rot="-5400000">
            <a:off x="5322568" y="2255858"/>
            <a:ext cx="60457" cy="432273"/>
          </a:xfrm>
          <a:custGeom>
            <a:avLst/>
            <a:gdLst/>
            <a:ahLst/>
            <a:cxnLst/>
            <a:rect l="0" t="0" r="0" b="0"/>
            <a:pathLst>
              <a:path w="1612181" h="11527284">
                <a:moveTo>
                  <a:pt x="0" y="11527284"/>
                </a:moveTo>
                <a:cubicBezTo>
                  <a:pt x="1139081" y="7796721"/>
                  <a:pt x="1612181" y="3894683"/>
                  <a:pt x="1397633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02" name="Freeform 7402"/>
          <p:cNvSpPr/>
          <p:nvPr/>
        </p:nvSpPr>
        <p:spPr>
          <a:xfrm>
            <a:off x="5569143" y="2384524"/>
            <a:ext cx="166655" cy="128923"/>
          </a:xfrm>
          <a:custGeom>
            <a:avLst/>
            <a:gdLst/>
            <a:ahLst/>
            <a:cxnLst/>
            <a:rect l="0" t="0" r="0" b="0"/>
            <a:pathLst>
              <a:path w="4444147" h="3437957">
                <a:moveTo>
                  <a:pt x="0" y="3129921"/>
                </a:moveTo>
                <a:cubicBezTo>
                  <a:pt x="1016158" y="3437957"/>
                  <a:pt x="2117569" y="3260630"/>
                  <a:pt x="2985698" y="2649225"/>
                </a:cubicBezTo>
                <a:cubicBezTo>
                  <a:pt x="3853827" y="2037819"/>
                  <a:pt x="4391842" y="1060532"/>
                  <a:pt x="4444147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03" name="Freeform 7403"/>
          <p:cNvSpPr/>
          <p:nvPr/>
        </p:nvSpPr>
        <p:spPr>
          <a:xfrm rot="-5400000">
            <a:off x="5480924" y="1671400"/>
            <a:ext cx="968692" cy="458628"/>
          </a:xfrm>
          <a:custGeom>
            <a:avLst/>
            <a:gdLst/>
            <a:ahLst/>
            <a:cxnLst/>
            <a:rect l="0" t="0" r="0" b="0"/>
            <a:pathLst>
              <a:path w="25831800" h="12230100">
                <a:moveTo>
                  <a:pt x="0" y="0"/>
                </a:moveTo>
                <a:lnTo>
                  <a:pt x="19265900" y="825500"/>
                </a:lnTo>
                <a:lnTo>
                  <a:pt x="22567900" y="2667000"/>
                </a:lnTo>
                <a:lnTo>
                  <a:pt x="25831800" y="122301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04" name="Freeform 7404"/>
          <p:cNvSpPr/>
          <p:nvPr/>
        </p:nvSpPr>
        <p:spPr>
          <a:xfrm>
            <a:off x="6194072" y="1385278"/>
            <a:ext cx="55443" cy="31415"/>
          </a:xfrm>
          <a:custGeom>
            <a:avLst/>
            <a:gdLst/>
            <a:ahLst/>
            <a:cxnLst/>
            <a:rect l="0" t="0" r="0" b="0"/>
            <a:pathLst>
              <a:path w="1478492" h="837742">
                <a:moveTo>
                  <a:pt x="0" y="837742"/>
                </a:moveTo>
                <a:cubicBezTo>
                  <a:pt x="540791" y="653204"/>
                  <a:pt x="1042258" y="369063"/>
                  <a:pt x="1478492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05" name="Freeform 7405"/>
          <p:cNvSpPr/>
          <p:nvPr/>
        </p:nvSpPr>
        <p:spPr>
          <a:xfrm rot="-5400000">
            <a:off x="6273165" y="1103949"/>
            <a:ext cx="257651" cy="304323"/>
          </a:xfrm>
          <a:custGeom>
            <a:avLst/>
            <a:gdLst/>
            <a:ahLst/>
            <a:cxnLst/>
            <a:rect l="0" t="0" r="0" b="0"/>
            <a:pathLst>
              <a:path w="6870700" h="8115300">
                <a:moveTo>
                  <a:pt x="0" y="0"/>
                </a:moveTo>
                <a:lnTo>
                  <a:pt x="139700" y="165100"/>
                </a:lnTo>
                <a:lnTo>
                  <a:pt x="6870700" y="81153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06" name="Freeform 7406"/>
          <p:cNvSpPr/>
          <p:nvPr/>
        </p:nvSpPr>
        <p:spPr>
          <a:xfrm>
            <a:off x="6554155" y="1054021"/>
            <a:ext cx="34569" cy="73193"/>
          </a:xfrm>
          <a:custGeom>
            <a:avLst/>
            <a:gdLst/>
            <a:ahLst/>
            <a:cxnLst/>
            <a:rect l="0" t="0" r="0" b="0"/>
            <a:pathLst>
              <a:path w="921838" h="1951805">
                <a:moveTo>
                  <a:pt x="0" y="1951805"/>
                </a:moveTo>
                <a:cubicBezTo>
                  <a:pt x="588642" y="1477624"/>
                  <a:pt x="921838" y="755578"/>
                  <a:pt x="900679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07" name="Freeform 7407"/>
          <p:cNvSpPr/>
          <p:nvPr/>
        </p:nvSpPr>
        <p:spPr>
          <a:xfrm rot="-5400000">
            <a:off x="6576299" y="1042750"/>
            <a:ext cx="23336" cy="0"/>
          </a:xfrm>
          <a:custGeom>
            <a:avLst/>
            <a:gdLst/>
            <a:ahLst/>
            <a:cxnLst/>
            <a:rect l="0" t="0" r="0" b="0"/>
            <a:pathLst>
              <a:path w="622300">
                <a:moveTo>
                  <a:pt x="0" y="0"/>
                </a:moveTo>
                <a:lnTo>
                  <a:pt x="62230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08" name="Freeform 7408"/>
          <p:cNvSpPr/>
          <p:nvPr/>
        </p:nvSpPr>
        <p:spPr>
          <a:xfrm>
            <a:off x="6587449" y="1004566"/>
            <a:ext cx="17034" cy="26382"/>
          </a:xfrm>
          <a:custGeom>
            <a:avLst/>
            <a:gdLst/>
            <a:ahLst/>
            <a:cxnLst/>
            <a:rect l="0" t="0" r="0" b="0"/>
            <a:pathLst>
              <a:path w="454249" h="703519">
                <a:moveTo>
                  <a:pt x="454249" y="0"/>
                </a:moveTo>
                <a:cubicBezTo>
                  <a:pt x="177546" y="124467"/>
                  <a:pt x="0" y="400113"/>
                  <a:pt x="1106" y="703519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09" name="Freeform 7409"/>
          <p:cNvSpPr/>
          <p:nvPr/>
        </p:nvSpPr>
        <p:spPr>
          <a:xfrm rot="-5400000">
            <a:off x="6689646" y="781765"/>
            <a:ext cx="138112" cy="308133"/>
          </a:xfrm>
          <a:custGeom>
            <a:avLst/>
            <a:gdLst/>
            <a:ahLst/>
            <a:cxnLst/>
            <a:rect l="0" t="0" r="0" b="0"/>
            <a:pathLst>
              <a:path w="3683000" h="8216900">
                <a:moveTo>
                  <a:pt x="0" y="0"/>
                </a:moveTo>
                <a:lnTo>
                  <a:pt x="3683000" y="82169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10" name="Freeform 7410"/>
          <p:cNvSpPr/>
          <p:nvPr/>
        </p:nvSpPr>
        <p:spPr>
          <a:xfrm>
            <a:off x="6912389" y="852182"/>
            <a:ext cx="36836" cy="13815"/>
          </a:xfrm>
          <a:custGeom>
            <a:avLst/>
            <a:gdLst/>
            <a:ahLst/>
            <a:cxnLst/>
            <a:rect l="0" t="0" r="0" b="0"/>
            <a:pathLst>
              <a:path w="982298" h="368403">
                <a:moveTo>
                  <a:pt x="982298" y="0"/>
                </a:moveTo>
                <a:cubicBezTo>
                  <a:pt x="636341" y="66198"/>
                  <a:pt x="304168" y="190777"/>
                  <a:pt x="0" y="368403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11" name="Freeform 7411"/>
          <p:cNvSpPr/>
          <p:nvPr/>
        </p:nvSpPr>
        <p:spPr>
          <a:xfrm rot="-5400000">
            <a:off x="7055167" y="675800"/>
            <a:ext cx="71437" cy="282892"/>
          </a:xfrm>
          <a:custGeom>
            <a:avLst/>
            <a:gdLst/>
            <a:ahLst/>
            <a:cxnLst/>
            <a:rect l="0" t="0" r="0" b="0"/>
            <a:pathLst>
              <a:path w="1905000" h="7543800">
                <a:moveTo>
                  <a:pt x="0" y="0"/>
                </a:moveTo>
                <a:lnTo>
                  <a:pt x="1562100" y="6197600"/>
                </a:lnTo>
                <a:lnTo>
                  <a:pt x="1905000" y="75438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12" name="Freeform 7412"/>
          <p:cNvSpPr/>
          <p:nvPr/>
        </p:nvSpPr>
        <p:spPr>
          <a:xfrm>
            <a:off x="7232279" y="770014"/>
            <a:ext cx="120589" cy="46208"/>
          </a:xfrm>
          <a:custGeom>
            <a:avLst/>
            <a:gdLst/>
            <a:ahLst/>
            <a:cxnLst/>
            <a:rect l="0" t="0" r="0" b="0"/>
            <a:pathLst>
              <a:path w="3215703" h="1232233">
                <a:moveTo>
                  <a:pt x="3215703" y="1232233"/>
                </a:moveTo>
                <a:cubicBezTo>
                  <a:pt x="2393287" y="359419"/>
                  <a:pt x="1162934" y="0"/>
                  <a:pt x="0" y="292841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13" name="Freeform 7413"/>
          <p:cNvSpPr/>
          <p:nvPr/>
        </p:nvSpPr>
        <p:spPr>
          <a:xfrm rot="-5400000">
            <a:off x="7349014" y="820580"/>
            <a:ext cx="128111" cy="120491"/>
          </a:xfrm>
          <a:custGeom>
            <a:avLst/>
            <a:gdLst/>
            <a:ahLst/>
            <a:cxnLst/>
            <a:rect l="0" t="0" r="0" b="0"/>
            <a:pathLst>
              <a:path w="3416300" h="3213100">
                <a:moveTo>
                  <a:pt x="3416300" y="0"/>
                </a:moveTo>
                <a:lnTo>
                  <a:pt x="0" y="32131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14" name="Freeform 7414"/>
          <p:cNvSpPr/>
          <p:nvPr/>
        </p:nvSpPr>
        <p:spPr>
          <a:xfrm>
            <a:off x="7473219" y="944470"/>
            <a:ext cx="60301" cy="22223"/>
          </a:xfrm>
          <a:custGeom>
            <a:avLst/>
            <a:gdLst/>
            <a:ahLst/>
            <a:cxnLst/>
            <a:rect l="0" t="0" r="0" b="0"/>
            <a:pathLst>
              <a:path w="1608028" h="592633">
                <a:moveTo>
                  <a:pt x="0" y="0"/>
                </a:moveTo>
                <a:cubicBezTo>
                  <a:pt x="411472" y="436687"/>
                  <a:pt x="1040176" y="592633"/>
                  <a:pt x="1608028" y="39886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15" name="Freeform 7415"/>
          <p:cNvSpPr/>
          <p:nvPr/>
        </p:nvSpPr>
        <p:spPr>
          <a:xfrm rot="-5400000">
            <a:off x="7569756" y="885588"/>
            <a:ext cx="37623" cy="110490"/>
          </a:xfrm>
          <a:custGeom>
            <a:avLst/>
            <a:gdLst/>
            <a:ahLst/>
            <a:cxnLst/>
            <a:rect l="0" t="0" r="0" b="0"/>
            <a:pathLst>
              <a:path w="1003300" h="2946400">
                <a:moveTo>
                  <a:pt x="0" y="0"/>
                </a:moveTo>
                <a:lnTo>
                  <a:pt x="1003300" y="29464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16" name="Freeform 7416"/>
          <p:cNvSpPr/>
          <p:nvPr/>
        </p:nvSpPr>
        <p:spPr>
          <a:xfrm>
            <a:off x="7643097" y="899595"/>
            <a:ext cx="361432" cy="220751"/>
          </a:xfrm>
          <a:custGeom>
            <a:avLst/>
            <a:gdLst/>
            <a:ahLst/>
            <a:cxnLst/>
            <a:rect l="0" t="0" r="0" b="0"/>
            <a:pathLst>
              <a:path w="9638194" h="5886694">
                <a:moveTo>
                  <a:pt x="9638194" y="5886694"/>
                </a:moveTo>
                <a:cubicBezTo>
                  <a:pt x="9069618" y="3901165"/>
                  <a:pt x="7732352" y="2224547"/>
                  <a:pt x="5922975" y="1228676"/>
                </a:cubicBezTo>
                <a:cubicBezTo>
                  <a:pt x="4113598" y="232806"/>
                  <a:pt x="1981668" y="0"/>
                  <a:pt x="0" y="581888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17" name="Freeform 7417"/>
          <p:cNvSpPr/>
          <p:nvPr/>
        </p:nvSpPr>
        <p:spPr>
          <a:xfrm rot="-5400000">
            <a:off x="7668816" y="1456611"/>
            <a:ext cx="941070" cy="269081"/>
          </a:xfrm>
          <a:custGeom>
            <a:avLst/>
            <a:gdLst/>
            <a:ahLst/>
            <a:cxnLst/>
            <a:rect l="0" t="0" r="0" b="0"/>
            <a:pathLst>
              <a:path w="25095200" h="7175500">
                <a:moveTo>
                  <a:pt x="25095200" y="0"/>
                </a:moveTo>
                <a:lnTo>
                  <a:pt x="0" y="71755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18" name="Freeform 7418"/>
          <p:cNvSpPr/>
          <p:nvPr/>
        </p:nvSpPr>
        <p:spPr>
          <a:xfrm>
            <a:off x="8273505" y="2061232"/>
            <a:ext cx="65752" cy="26548"/>
          </a:xfrm>
          <a:custGeom>
            <a:avLst/>
            <a:gdLst/>
            <a:ahLst/>
            <a:cxnLst/>
            <a:rect l="0" t="0" r="0" b="0"/>
            <a:pathLst>
              <a:path w="1753378" h="707947">
                <a:moveTo>
                  <a:pt x="0" y="0"/>
                </a:moveTo>
                <a:cubicBezTo>
                  <a:pt x="136267" y="333948"/>
                  <a:pt x="432929" y="575739"/>
                  <a:pt x="787500" y="641843"/>
                </a:cubicBezTo>
                <a:cubicBezTo>
                  <a:pt x="1142069" y="707947"/>
                  <a:pt x="1505929" y="589299"/>
                  <a:pt x="1753378" y="326889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19" name="Freeform 7419"/>
          <p:cNvSpPr/>
          <p:nvPr/>
        </p:nvSpPr>
        <p:spPr>
          <a:xfrm rot="-5400000">
            <a:off x="4884897" y="4742498"/>
            <a:ext cx="2857" cy="2857"/>
          </a:xfrm>
          <a:custGeom>
            <a:avLst/>
            <a:gdLst/>
            <a:ahLst/>
            <a:cxnLst/>
            <a:rect l="0" t="0" r="0" b="0"/>
            <a:pathLst>
              <a:path w="76200" h="76200">
                <a:moveTo>
                  <a:pt x="76200" y="38100"/>
                </a:moveTo>
                <a:lnTo>
                  <a:pt x="63500" y="12700"/>
                </a:lnTo>
                <a:lnTo>
                  <a:pt x="38100" y="0"/>
                </a:lnTo>
                <a:lnTo>
                  <a:pt x="12700" y="12700"/>
                </a:lnTo>
                <a:lnTo>
                  <a:pt x="0" y="38100"/>
                </a:lnTo>
                <a:lnTo>
                  <a:pt x="12700" y="63500"/>
                </a:lnTo>
                <a:lnTo>
                  <a:pt x="38100" y="76200"/>
                </a:lnTo>
                <a:lnTo>
                  <a:pt x="63500" y="63500"/>
                </a:lnTo>
                <a:lnTo>
                  <a:pt x="76200" y="38100"/>
                </a:lnTo>
                <a:close/>
                <a:moveTo>
                  <a:pt x="113080800" y="169456100"/>
                </a:moveTo>
              </a:path>
            </a:pathLst>
          </a:custGeom>
          <a:solidFill>
            <a:srgbClr val="000000">
              <a:alpha val="100000"/>
            </a:srgbClr>
          </a:solidFill>
          <a:ln w="0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20" name="Freeform 7420"/>
          <p:cNvSpPr/>
          <p:nvPr/>
        </p:nvSpPr>
        <p:spPr>
          <a:xfrm rot="-5400000">
            <a:off x="4871230" y="4728818"/>
            <a:ext cx="2829" cy="26870"/>
          </a:xfrm>
          <a:custGeom>
            <a:avLst/>
            <a:gdLst/>
            <a:ahLst/>
            <a:cxnLst/>
            <a:rect l="0" t="0" r="0" b="0"/>
            <a:pathLst>
              <a:path w="75437" h="716545">
                <a:moveTo>
                  <a:pt x="0" y="716545"/>
                </a:moveTo>
                <a:cubicBezTo>
                  <a:pt x="73341" y="483629"/>
                  <a:pt x="75437" y="234119"/>
                  <a:pt x="6009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21" name="Freeform 7421"/>
          <p:cNvSpPr/>
          <p:nvPr/>
        </p:nvSpPr>
        <p:spPr>
          <a:xfrm>
            <a:off x="4722972" y="4715224"/>
            <a:ext cx="136138" cy="40023"/>
          </a:xfrm>
          <a:custGeom>
            <a:avLst/>
            <a:gdLst/>
            <a:ahLst/>
            <a:cxnLst/>
            <a:rect l="0" t="0" r="0" b="0"/>
            <a:pathLst>
              <a:path w="3630347" h="1067283">
                <a:moveTo>
                  <a:pt x="0" y="0"/>
                </a:moveTo>
                <a:cubicBezTo>
                  <a:pt x="1032568" y="790171"/>
                  <a:pt x="2368703" y="1067283"/>
                  <a:pt x="3630347" y="752928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22" name="Freeform 7422"/>
          <p:cNvSpPr/>
          <p:nvPr/>
        </p:nvSpPr>
        <p:spPr>
          <a:xfrm>
            <a:off x="4666736" y="4684332"/>
            <a:ext cx="56104" cy="30992"/>
          </a:xfrm>
          <a:custGeom>
            <a:avLst/>
            <a:gdLst/>
            <a:ahLst/>
            <a:cxnLst/>
            <a:rect l="0" t="0" r="0" b="0"/>
            <a:pathLst>
              <a:path w="1496110" h="826443">
                <a:moveTo>
                  <a:pt x="1496110" y="826443"/>
                </a:moveTo>
                <a:cubicBezTo>
                  <a:pt x="1055474" y="456905"/>
                  <a:pt x="547406" y="176251"/>
                  <a:pt x="0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23" name="Freeform 7423"/>
          <p:cNvSpPr/>
          <p:nvPr/>
        </p:nvSpPr>
        <p:spPr>
          <a:xfrm>
            <a:off x="8898677" y="4348775"/>
            <a:ext cx="27765" cy="56838"/>
          </a:xfrm>
          <a:custGeom>
            <a:avLst/>
            <a:gdLst/>
            <a:ahLst/>
            <a:cxnLst/>
            <a:rect l="0" t="0" r="0" b="0"/>
            <a:pathLst>
              <a:path w="740398" h="1515670">
                <a:moveTo>
                  <a:pt x="740398" y="0"/>
                </a:moveTo>
                <a:cubicBezTo>
                  <a:pt x="232487" y="320608"/>
                  <a:pt x="0" y="940053"/>
                  <a:pt x="171543" y="151567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24" name="Freeform 7424"/>
          <p:cNvSpPr/>
          <p:nvPr/>
        </p:nvSpPr>
        <p:spPr>
          <a:xfrm rot="-5400000">
            <a:off x="8893255" y="4417934"/>
            <a:ext cx="33337" cy="9048"/>
          </a:xfrm>
          <a:custGeom>
            <a:avLst/>
            <a:gdLst/>
            <a:ahLst/>
            <a:cxnLst/>
            <a:rect l="0" t="0" r="0" b="0"/>
            <a:pathLst>
              <a:path w="889000" h="241300">
                <a:moveTo>
                  <a:pt x="889000" y="0"/>
                </a:moveTo>
                <a:lnTo>
                  <a:pt x="0" y="2413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25" name="Freeform 7425"/>
          <p:cNvSpPr/>
          <p:nvPr/>
        </p:nvSpPr>
        <p:spPr>
          <a:xfrm rot="-5400000">
            <a:off x="8704798" y="4479921"/>
            <a:ext cx="277448" cy="194974"/>
          </a:xfrm>
          <a:custGeom>
            <a:avLst/>
            <a:gdLst/>
            <a:ahLst/>
            <a:cxnLst/>
            <a:rect l="0" t="0" r="0" b="0"/>
            <a:pathLst>
              <a:path w="7398618" h="5199305">
                <a:moveTo>
                  <a:pt x="0" y="0"/>
                </a:moveTo>
                <a:cubicBezTo>
                  <a:pt x="878340" y="3226817"/>
                  <a:pt x="4131289" y="5199305"/>
                  <a:pt x="7398618" y="4486306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26" name="Freeform 7426"/>
          <p:cNvSpPr/>
          <p:nvPr/>
        </p:nvSpPr>
        <p:spPr>
          <a:xfrm>
            <a:off x="8632411" y="4716040"/>
            <a:ext cx="113604" cy="53677"/>
          </a:xfrm>
          <a:custGeom>
            <a:avLst/>
            <a:gdLst/>
            <a:ahLst/>
            <a:cxnLst/>
            <a:rect l="0" t="0" r="0" b="0"/>
            <a:pathLst>
              <a:path w="3029442" h="1431399">
                <a:moveTo>
                  <a:pt x="3029442" y="0"/>
                </a:moveTo>
                <a:cubicBezTo>
                  <a:pt x="1932816" y="266215"/>
                  <a:pt x="901999" y="753271"/>
                  <a:pt x="0" y="1431399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27" name="Freeform 7427"/>
          <p:cNvSpPr/>
          <p:nvPr/>
        </p:nvSpPr>
        <p:spPr>
          <a:xfrm rot="-5400000">
            <a:off x="8932827" y="4416538"/>
            <a:ext cx="21993" cy="9403"/>
          </a:xfrm>
          <a:custGeom>
            <a:avLst/>
            <a:gdLst/>
            <a:ahLst/>
            <a:cxnLst/>
            <a:rect l="0" t="0" r="0" b="0"/>
            <a:pathLst>
              <a:path w="586488" h="250757">
                <a:moveTo>
                  <a:pt x="586488" y="250757"/>
                </a:moveTo>
                <a:cubicBezTo>
                  <a:pt x="447464" y="74575"/>
                  <a:pt x="215670" y="0"/>
                  <a:pt x="0" y="62074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28" name="Freeform 7428"/>
          <p:cNvSpPr/>
          <p:nvPr/>
        </p:nvSpPr>
        <p:spPr>
          <a:xfrm>
            <a:off x="8783273" y="4431883"/>
            <a:ext cx="186117" cy="300960"/>
          </a:xfrm>
          <a:custGeom>
            <a:avLst/>
            <a:gdLst/>
            <a:ahLst/>
            <a:cxnLst/>
            <a:rect l="0" t="0" r="0" b="0"/>
            <a:pathLst>
              <a:path w="4963118" h="8025615">
                <a:moveTo>
                  <a:pt x="0" y="8025615"/>
                </a:moveTo>
                <a:cubicBezTo>
                  <a:pt x="3178530" y="6740688"/>
                  <a:pt x="4963118" y="3346983"/>
                  <a:pt x="4220286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29" name="Freeform 7429"/>
          <p:cNvSpPr/>
          <p:nvPr/>
        </p:nvSpPr>
        <p:spPr>
          <a:xfrm>
            <a:off x="8703724" y="4733066"/>
            <a:ext cx="79917" cy="41065"/>
          </a:xfrm>
          <a:custGeom>
            <a:avLst/>
            <a:gdLst/>
            <a:ahLst/>
            <a:cxnLst/>
            <a:rect l="0" t="0" r="0" b="0"/>
            <a:pathLst>
              <a:path w="2131133" h="1095061">
                <a:moveTo>
                  <a:pt x="2131133" y="0"/>
                </a:moveTo>
                <a:cubicBezTo>
                  <a:pt x="1388578" y="298812"/>
                  <a:pt x="675180" y="665383"/>
                  <a:pt x="0" y="1095061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30" name="Freeform 7430"/>
          <p:cNvSpPr/>
          <p:nvPr/>
        </p:nvSpPr>
        <p:spPr>
          <a:xfrm>
            <a:off x="8793983" y="4491551"/>
            <a:ext cx="182364" cy="267784"/>
          </a:xfrm>
          <a:custGeom>
            <a:avLst/>
            <a:gdLst/>
            <a:ahLst/>
            <a:cxnLst/>
            <a:rect l="0" t="0" r="0" b="0"/>
            <a:pathLst>
              <a:path w="4863058" h="7140919">
                <a:moveTo>
                  <a:pt x="0" y="7140919"/>
                </a:moveTo>
                <a:cubicBezTo>
                  <a:pt x="2915377" y="5962373"/>
                  <a:pt x="4834417" y="3144452"/>
                  <a:pt x="4863058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31" name="Freeform 7431"/>
          <p:cNvSpPr/>
          <p:nvPr/>
        </p:nvSpPr>
        <p:spPr>
          <a:xfrm rot="-5400000">
            <a:off x="8783570" y="4757695"/>
            <a:ext cx="8760" cy="12186"/>
          </a:xfrm>
          <a:custGeom>
            <a:avLst/>
            <a:gdLst/>
            <a:ahLst/>
            <a:cxnLst/>
            <a:rect l="0" t="0" r="0" b="0"/>
            <a:pathLst>
              <a:path w="233605" h="324966">
                <a:moveTo>
                  <a:pt x="233605" y="324966"/>
                </a:moveTo>
                <a:cubicBezTo>
                  <a:pt x="181248" y="200403"/>
                  <a:pt x="101389" y="89309"/>
                  <a:pt x="0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32" name="Freeform 7432"/>
          <p:cNvSpPr/>
          <p:nvPr/>
        </p:nvSpPr>
        <p:spPr>
          <a:xfrm>
            <a:off x="8972210" y="4609936"/>
            <a:ext cx="17704" cy="20453"/>
          </a:xfrm>
          <a:custGeom>
            <a:avLst/>
            <a:gdLst/>
            <a:ahLst/>
            <a:cxnLst/>
            <a:rect l="0" t="0" r="0" b="0"/>
            <a:pathLst>
              <a:path w="472119" h="545411">
                <a:moveTo>
                  <a:pt x="472119" y="0"/>
                </a:moveTo>
                <a:cubicBezTo>
                  <a:pt x="277444" y="145833"/>
                  <a:pt x="116427" y="331846"/>
                  <a:pt x="0" y="545411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33" name="Freeform 7433"/>
          <p:cNvSpPr/>
          <p:nvPr/>
        </p:nvSpPr>
        <p:spPr>
          <a:xfrm>
            <a:off x="8886774" y="4630567"/>
            <a:ext cx="85676" cy="107397"/>
          </a:xfrm>
          <a:custGeom>
            <a:avLst/>
            <a:gdLst/>
            <a:ahLst/>
            <a:cxnLst/>
            <a:rect l="0" t="0" r="0" b="0"/>
            <a:pathLst>
              <a:path w="2284696" h="2863912">
                <a:moveTo>
                  <a:pt x="0" y="2863912"/>
                </a:moveTo>
                <a:cubicBezTo>
                  <a:pt x="978715" y="2104785"/>
                  <a:pt x="1762002" y="1122919"/>
                  <a:pt x="2284696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34" name="Freeform 7434"/>
          <p:cNvSpPr/>
          <p:nvPr/>
        </p:nvSpPr>
        <p:spPr>
          <a:xfrm>
            <a:off x="8855510" y="4738129"/>
            <a:ext cx="31213" cy="31759"/>
          </a:xfrm>
          <a:custGeom>
            <a:avLst/>
            <a:gdLst/>
            <a:ahLst/>
            <a:cxnLst/>
            <a:rect l="0" t="0" r="0" b="0"/>
            <a:pathLst>
              <a:path w="832338" h="846909">
                <a:moveTo>
                  <a:pt x="832338" y="0"/>
                </a:moveTo>
                <a:cubicBezTo>
                  <a:pt x="524413" y="250640"/>
                  <a:pt x="245258" y="534681"/>
                  <a:pt x="0" y="846909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35" name="Freeform 7435"/>
          <p:cNvSpPr/>
          <p:nvPr/>
        </p:nvSpPr>
        <p:spPr>
          <a:xfrm>
            <a:off x="7918154" y="5309742"/>
            <a:ext cx="54561" cy="19209"/>
          </a:xfrm>
          <a:custGeom>
            <a:avLst/>
            <a:gdLst/>
            <a:ahLst/>
            <a:cxnLst/>
            <a:rect l="0" t="0" r="0" b="0"/>
            <a:pathLst>
              <a:path w="1454960" h="512241">
                <a:moveTo>
                  <a:pt x="1454960" y="512241"/>
                </a:moveTo>
                <a:cubicBezTo>
                  <a:pt x="1082521" y="112011"/>
                  <a:pt x="493322" y="0"/>
                  <a:pt x="0" y="235644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36" name="Freeform 7436"/>
          <p:cNvSpPr/>
          <p:nvPr/>
        </p:nvSpPr>
        <p:spPr>
          <a:xfrm rot="-5400000">
            <a:off x="7565469" y="5201842"/>
            <a:ext cx="235743" cy="469582"/>
          </a:xfrm>
          <a:custGeom>
            <a:avLst/>
            <a:gdLst/>
            <a:ahLst/>
            <a:cxnLst/>
            <a:rect l="0" t="0" r="0" b="0"/>
            <a:pathLst>
              <a:path w="6286500" h="12522200">
                <a:moveTo>
                  <a:pt x="6286500" y="12522200"/>
                </a:moveTo>
                <a:lnTo>
                  <a:pt x="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37" name="Freeform 7437"/>
          <p:cNvSpPr/>
          <p:nvPr/>
        </p:nvSpPr>
        <p:spPr>
          <a:xfrm>
            <a:off x="7434441" y="5554704"/>
            <a:ext cx="13797" cy="40525"/>
          </a:xfrm>
          <a:custGeom>
            <a:avLst/>
            <a:gdLst/>
            <a:ahLst/>
            <a:cxnLst/>
            <a:rect l="0" t="0" r="0" b="0"/>
            <a:pathLst>
              <a:path w="367917" h="1080668">
                <a:moveTo>
                  <a:pt x="367917" y="0"/>
                </a:moveTo>
                <a:cubicBezTo>
                  <a:pt x="178127" y="103607"/>
                  <a:pt x="50365" y="292817"/>
                  <a:pt x="25183" y="507575"/>
                </a:cubicBezTo>
                <a:cubicBezTo>
                  <a:pt x="0" y="722331"/>
                  <a:pt x="80525" y="935965"/>
                  <a:pt x="241199" y="1080668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38" name="Freeform 7438"/>
          <p:cNvSpPr/>
          <p:nvPr/>
        </p:nvSpPr>
        <p:spPr>
          <a:xfrm rot="-5400000">
            <a:off x="7167324" y="3127297"/>
            <a:ext cx="0" cy="33813"/>
          </a:xfrm>
          <a:custGeom>
            <a:avLst/>
            <a:gdLst/>
            <a:ahLst/>
            <a:cxnLst/>
            <a:rect l="0" t="0" r="0" b="0"/>
            <a:pathLst>
              <a:path h="901700">
                <a:moveTo>
                  <a:pt x="0" y="0"/>
                </a:moveTo>
                <a:lnTo>
                  <a:pt x="0" y="9017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39" name="Freeform 7439"/>
          <p:cNvSpPr/>
          <p:nvPr/>
        </p:nvSpPr>
        <p:spPr>
          <a:xfrm rot="-5400000">
            <a:off x="7150418" y="3144203"/>
            <a:ext cx="34290" cy="0"/>
          </a:xfrm>
          <a:custGeom>
            <a:avLst/>
            <a:gdLst/>
            <a:ahLst/>
            <a:cxnLst/>
            <a:rect l="0" t="0" r="0" b="0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40" name="Freeform 7440"/>
          <p:cNvSpPr/>
          <p:nvPr/>
        </p:nvSpPr>
        <p:spPr>
          <a:xfrm rot="-5400000">
            <a:off x="5665232" y="1773794"/>
            <a:ext cx="0" cy="33813"/>
          </a:xfrm>
          <a:custGeom>
            <a:avLst/>
            <a:gdLst/>
            <a:ahLst/>
            <a:cxnLst/>
            <a:rect l="0" t="0" r="0" b="0"/>
            <a:pathLst>
              <a:path h="901700">
                <a:moveTo>
                  <a:pt x="0" y="0"/>
                </a:moveTo>
                <a:lnTo>
                  <a:pt x="0" y="9017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41" name="Freeform 7441"/>
          <p:cNvSpPr/>
          <p:nvPr/>
        </p:nvSpPr>
        <p:spPr>
          <a:xfrm rot="-5400000">
            <a:off x="5648088" y="1790939"/>
            <a:ext cx="33813" cy="0"/>
          </a:xfrm>
          <a:custGeom>
            <a:avLst/>
            <a:gdLst/>
            <a:ahLst/>
            <a:cxnLst/>
            <a:rect l="0" t="0" r="0" b="0"/>
            <a:pathLst>
              <a:path w="901700">
                <a:moveTo>
                  <a:pt x="0" y="0"/>
                </a:moveTo>
                <a:lnTo>
                  <a:pt x="90170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42" name="Freeform 7442"/>
          <p:cNvSpPr/>
          <p:nvPr/>
        </p:nvSpPr>
        <p:spPr>
          <a:xfrm rot="-5400000">
            <a:off x="6609397" y="5070634"/>
            <a:ext cx="0" cy="34290"/>
          </a:xfrm>
          <a:custGeom>
            <a:avLst/>
            <a:gdLst/>
            <a:ahLst/>
            <a:cxnLst/>
            <a:rect l="0" t="0" r="0" b="0"/>
            <a:pathLst>
              <a:path h="914400">
                <a:moveTo>
                  <a:pt x="0" y="0"/>
                </a:moveTo>
                <a:lnTo>
                  <a:pt x="0" y="9144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43" name="Freeform 7443"/>
          <p:cNvSpPr/>
          <p:nvPr/>
        </p:nvSpPr>
        <p:spPr>
          <a:xfrm rot="-5400000">
            <a:off x="6592491" y="5087541"/>
            <a:ext cx="33813" cy="0"/>
          </a:xfrm>
          <a:custGeom>
            <a:avLst/>
            <a:gdLst/>
            <a:ahLst/>
            <a:cxnLst/>
            <a:rect l="0" t="0" r="0" b="0"/>
            <a:pathLst>
              <a:path w="901700">
                <a:moveTo>
                  <a:pt x="0" y="0"/>
                </a:moveTo>
                <a:lnTo>
                  <a:pt x="90170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44" name="Freeform 7444"/>
          <p:cNvSpPr/>
          <p:nvPr/>
        </p:nvSpPr>
        <p:spPr>
          <a:xfrm>
            <a:off x="7996344" y="5243951"/>
            <a:ext cx="22158" cy="19012"/>
          </a:xfrm>
          <a:custGeom>
            <a:avLst/>
            <a:gdLst/>
            <a:ahLst/>
            <a:cxnLst/>
            <a:rect l="0" t="0" r="0" b="0"/>
            <a:pathLst>
              <a:path w="590891" h="506998">
                <a:moveTo>
                  <a:pt x="560473" y="506998"/>
                </a:moveTo>
                <a:cubicBezTo>
                  <a:pt x="590891" y="358978"/>
                  <a:pt x="535307" y="206449"/>
                  <a:pt x="416786" y="112705"/>
                </a:cubicBezTo>
                <a:cubicBezTo>
                  <a:pt x="298265" y="18960"/>
                  <a:pt x="137036" y="0"/>
                  <a:pt x="0" y="63691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45" name="Freeform 7445"/>
          <p:cNvSpPr/>
          <p:nvPr/>
        </p:nvSpPr>
        <p:spPr>
          <a:xfrm rot="-5400000">
            <a:off x="7251144" y="5000864"/>
            <a:ext cx="500062" cy="991076"/>
          </a:xfrm>
          <a:custGeom>
            <a:avLst/>
            <a:gdLst/>
            <a:ahLst/>
            <a:cxnLst/>
            <a:rect l="0" t="0" r="0" b="0"/>
            <a:pathLst>
              <a:path w="13335000" h="26428700">
                <a:moveTo>
                  <a:pt x="13335000" y="26428700"/>
                </a:moveTo>
                <a:lnTo>
                  <a:pt x="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46" name="Freeform 7446"/>
          <p:cNvSpPr/>
          <p:nvPr/>
        </p:nvSpPr>
        <p:spPr>
          <a:xfrm>
            <a:off x="6798160" y="5746459"/>
            <a:ext cx="207334" cy="37458"/>
          </a:xfrm>
          <a:custGeom>
            <a:avLst/>
            <a:gdLst/>
            <a:ahLst/>
            <a:cxnLst/>
            <a:rect l="0" t="0" r="0" b="0"/>
            <a:pathLst>
              <a:path w="5528923" h="998885">
                <a:moveTo>
                  <a:pt x="0" y="370549"/>
                </a:moveTo>
                <a:cubicBezTo>
                  <a:pt x="1817374" y="998885"/>
                  <a:pt x="3811648" y="865229"/>
                  <a:pt x="5528923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47" name="Freeform 7447"/>
          <p:cNvSpPr/>
          <p:nvPr/>
        </p:nvSpPr>
        <p:spPr>
          <a:xfrm rot="-5400000">
            <a:off x="6714649" y="5676901"/>
            <a:ext cx="43338" cy="124301"/>
          </a:xfrm>
          <a:custGeom>
            <a:avLst/>
            <a:gdLst/>
            <a:ahLst/>
            <a:cxnLst/>
            <a:rect l="0" t="0" r="0" b="0"/>
            <a:pathLst>
              <a:path w="1155700" h="3314700">
                <a:moveTo>
                  <a:pt x="0" y="3314700"/>
                </a:moveTo>
                <a:lnTo>
                  <a:pt x="115570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48" name="Freeform 7448"/>
          <p:cNvSpPr/>
          <p:nvPr/>
        </p:nvSpPr>
        <p:spPr>
          <a:xfrm>
            <a:off x="6632164" y="5711330"/>
            <a:ext cx="42132" cy="25153"/>
          </a:xfrm>
          <a:custGeom>
            <a:avLst/>
            <a:gdLst/>
            <a:ahLst/>
            <a:cxnLst/>
            <a:rect l="0" t="0" r="0" b="0"/>
            <a:pathLst>
              <a:path w="1123526" h="670744">
                <a:moveTo>
                  <a:pt x="1123526" y="163800"/>
                </a:moveTo>
                <a:cubicBezTo>
                  <a:pt x="673507" y="0"/>
                  <a:pt x="174965" y="224946"/>
                  <a:pt x="0" y="670744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49" name="Freeform 7449"/>
          <p:cNvSpPr/>
          <p:nvPr/>
        </p:nvSpPr>
        <p:spPr>
          <a:xfrm>
            <a:off x="6494813" y="5631964"/>
            <a:ext cx="26073" cy="23190"/>
          </a:xfrm>
          <a:custGeom>
            <a:avLst/>
            <a:gdLst/>
            <a:ahLst/>
            <a:cxnLst/>
            <a:rect l="0" t="0" r="0" b="0"/>
            <a:pathLst>
              <a:path w="695297" h="618410">
                <a:moveTo>
                  <a:pt x="695297" y="55636"/>
                </a:moveTo>
                <a:cubicBezTo>
                  <a:pt x="526070" y="0"/>
                  <a:pt x="340102" y="35890"/>
                  <a:pt x="203730" y="150503"/>
                </a:cubicBezTo>
                <a:cubicBezTo>
                  <a:pt x="67358" y="265116"/>
                  <a:pt x="0" y="442133"/>
                  <a:pt x="25682" y="61841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50" name="Freeform 7450"/>
          <p:cNvSpPr/>
          <p:nvPr/>
        </p:nvSpPr>
        <p:spPr>
          <a:xfrm rot="-5400000">
            <a:off x="6614636" y="5540217"/>
            <a:ext cx="99536" cy="287178"/>
          </a:xfrm>
          <a:custGeom>
            <a:avLst/>
            <a:gdLst/>
            <a:ahLst/>
            <a:cxnLst/>
            <a:rect l="0" t="0" r="0" b="0"/>
            <a:pathLst>
              <a:path w="2654300" h="7658100">
                <a:moveTo>
                  <a:pt x="2654300" y="0"/>
                </a:moveTo>
                <a:lnTo>
                  <a:pt x="0" y="76581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51" name="Freeform 7451"/>
          <p:cNvSpPr/>
          <p:nvPr/>
        </p:nvSpPr>
        <p:spPr>
          <a:xfrm>
            <a:off x="6807497" y="5720940"/>
            <a:ext cx="185140" cy="33448"/>
          </a:xfrm>
          <a:custGeom>
            <a:avLst/>
            <a:gdLst/>
            <a:ahLst/>
            <a:cxnLst/>
            <a:rect l="0" t="0" r="0" b="0"/>
            <a:pathLst>
              <a:path w="4937067" h="891957">
                <a:moveTo>
                  <a:pt x="0" y="330882"/>
                </a:moveTo>
                <a:cubicBezTo>
                  <a:pt x="1622829" y="891957"/>
                  <a:pt x="3403621" y="772608"/>
                  <a:pt x="4937067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52" name="Freeform 7452"/>
          <p:cNvSpPr/>
          <p:nvPr/>
        </p:nvSpPr>
        <p:spPr>
          <a:xfrm rot="-5400000">
            <a:off x="7247096" y="4950143"/>
            <a:ext cx="516731" cy="1025366"/>
          </a:xfrm>
          <a:custGeom>
            <a:avLst/>
            <a:gdLst/>
            <a:ahLst/>
            <a:cxnLst/>
            <a:rect l="0" t="0" r="0" b="0"/>
            <a:pathLst>
              <a:path w="13779500" h="27343100">
                <a:moveTo>
                  <a:pt x="0" y="0"/>
                </a:moveTo>
                <a:lnTo>
                  <a:pt x="13779500" y="273431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53" name="Freeform 7453"/>
          <p:cNvSpPr/>
          <p:nvPr/>
        </p:nvSpPr>
        <p:spPr>
          <a:xfrm rot="-5400000">
            <a:off x="8021160" y="5196018"/>
            <a:ext cx="38627" cy="45825"/>
          </a:xfrm>
          <a:custGeom>
            <a:avLst/>
            <a:gdLst/>
            <a:ahLst/>
            <a:cxnLst/>
            <a:rect l="0" t="0" r="0" b="0"/>
            <a:pathLst>
              <a:path w="1030061" h="1222003">
                <a:moveTo>
                  <a:pt x="0" y="1173516"/>
                </a:moveTo>
                <a:cubicBezTo>
                  <a:pt x="305095" y="1222003"/>
                  <a:pt x="612322" y="1100044"/>
                  <a:pt x="801095" y="855507"/>
                </a:cubicBezTo>
                <a:cubicBezTo>
                  <a:pt x="989868" y="610970"/>
                  <a:pt x="1030061" y="282879"/>
                  <a:pt x="905904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54" name="Freeform 7454"/>
          <p:cNvSpPr/>
          <p:nvPr/>
        </p:nvSpPr>
        <p:spPr>
          <a:xfrm>
            <a:off x="6376259" y="5562086"/>
            <a:ext cx="32199" cy="29182"/>
          </a:xfrm>
          <a:custGeom>
            <a:avLst/>
            <a:gdLst/>
            <a:ahLst/>
            <a:cxnLst/>
            <a:rect l="0" t="0" r="0" b="0"/>
            <a:pathLst>
              <a:path w="858651" h="778185">
                <a:moveTo>
                  <a:pt x="858651" y="76226"/>
                </a:moveTo>
                <a:cubicBezTo>
                  <a:pt x="649106" y="0"/>
                  <a:pt x="414727" y="42976"/>
                  <a:pt x="245857" y="188588"/>
                </a:cubicBezTo>
                <a:cubicBezTo>
                  <a:pt x="76988" y="334199"/>
                  <a:pt x="0" y="559707"/>
                  <a:pt x="44570" y="778185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55" name="Freeform 7455"/>
          <p:cNvSpPr/>
          <p:nvPr/>
        </p:nvSpPr>
        <p:spPr>
          <a:xfrm rot="-5400000">
            <a:off x="6542484" y="5431870"/>
            <a:ext cx="140970" cy="408146"/>
          </a:xfrm>
          <a:custGeom>
            <a:avLst/>
            <a:gdLst/>
            <a:ahLst/>
            <a:cxnLst/>
            <a:rect l="0" t="0" r="0" b="0"/>
            <a:pathLst>
              <a:path w="3759200" h="10883900">
                <a:moveTo>
                  <a:pt x="3759200" y="0"/>
                </a:moveTo>
                <a:lnTo>
                  <a:pt x="0" y="108839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56" name="Freeform 7456"/>
          <p:cNvSpPr/>
          <p:nvPr/>
        </p:nvSpPr>
        <p:spPr>
          <a:xfrm>
            <a:off x="6816834" y="5695422"/>
            <a:ext cx="162945" cy="29438"/>
          </a:xfrm>
          <a:custGeom>
            <a:avLst/>
            <a:gdLst/>
            <a:ahLst/>
            <a:cxnLst/>
            <a:rect l="0" t="0" r="0" b="0"/>
            <a:pathLst>
              <a:path w="4345211" h="785029">
                <a:moveTo>
                  <a:pt x="0" y="291216"/>
                </a:moveTo>
                <a:cubicBezTo>
                  <a:pt x="1428284" y="785029"/>
                  <a:pt x="2995595" y="679988"/>
                  <a:pt x="4345211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57" name="Freeform 7457"/>
          <p:cNvSpPr/>
          <p:nvPr/>
        </p:nvSpPr>
        <p:spPr>
          <a:xfrm rot="-5400000">
            <a:off x="7334012" y="4636056"/>
            <a:ext cx="705326" cy="1413510"/>
          </a:xfrm>
          <a:custGeom>
            <a:avLst/>
            <a:gdLst/>
            <a:ahLst/>
            <a:cxnLst/>
            <a:rect l="0" t="0" r="0" b="0"/>
            <a:pathLst>
              <a:path w="18808700" h="37693600">
                <a:moveTo>
                  <a:pt x="0" y="0"/>
                </a:moveTo>
                <a:lnTo>
                  <a:pt x="18046700" y="35826700"/>
                </a:lnTo>
                <a:lnTo>
                  <a:pt x="18808700" y="376936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58" name="Freeform 7458"/>
          <p:cNvSpPr/>
          <p:nvPr/>
        </p:nvSpPr>
        <p:spPr>
          <a:xfrm>
            <a:off x="8392794" y="4985901"/>
            <a:ext cx="27236" cy="30258"/>
          </a:xfrm>
          <a:custGeom>
            <a:avLst/>
            <a:gdLst/>
            <a:ahLst/>
            <a:cxnLst/>
            <a:rect l="0" t="0" r="0" b="0"/>
            <a:pathLst>
              <a:path w="726308" h="806873">
                <a:moveTo>
                  <a:pt x="585231" y="806873"/>
                </a:moveTo>
                <a:cubicBezTo>
                  <a:pt x="726308" y="634500"/>
                  <a:pt x="724837" y="386155"/>
                  <a:pt x="581730" y="215464"/>
                </a:cubicBezTo>
                <a:cubicBezTo>
                  <a:pt x="438622" y="44773"/>
                  <a:pt x="194342" y="0"/>
                  <a:pt x="0" y="108841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59" name="Freeform 7459"/>
          <p:cNvSpPr/>
          <p:nvPr/>
        </p:nvSpPr>
        <p:spPr>
          <a:xfrm rot="-5400000">
            <a:off x="8206264" y="4998721"/>
            <a:ext cx="191452" cy="226695"/>
          </a:xfrm>
          <a:custGeom>
            <a:avLst/>
            <a:gdLst/>
            <a:ahLst/>
            <a:cxnLst/>
            <a:rect l="0" t="0" r="0" b="0"/>
            <a:pathLst>
              <a:path w="5105400" h="6045200">
                <a:moveTo>
                  <a:pt x="5105400" y="6045200"/>
                </a:moveTo>
                <a:lnTo>
                  <a:pt x="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60" name="Freeform 7460"/>
          <p:cNvSpPr/>
          <p:nvPr/>
        </p:nvSpPr>
        <p:spPr>
          <a:xfrm rot="-5400000">
            <a:off x="8147333" y="5210913"/>
            <a:ext cx="44840" cy="37914"/>
          </a:xfrm>
          <a:custGeom>
            <a:avLst/>
            <a:gdLst/>
            <a:ahLst/>
            <a:cxnLst/>
            <a:rect l="0" t="0" r="0" b="0"/>
            <a:pathLst>
              <a:path w="1195747" h="1011039">
                <a:moveTo>
                  <a:pt x="1195747" y="1011039"/>
                </a:moveTo>
                <a:cubicBezTo>
                  <a:pt x="868511" y="597718"/>
                  <a:pt x="461966" y="253975"/>
                  <a:pt x="0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61" name="Freeform 7461"/>
          <p:cNvSpPr/>
          <p:nvPr/>
        </p:nvSpPr>
        <p:spPr>
          <a:xfrm>
            <a:off x="6160022" y="5454474"/>
            <a:ext cx="22752" cy="28189"/>
          </a:xfrm>
          <a:custGeom>
            <a:avLst/>
            <a:gdLst/>
            <a:ahLst/>
            <a:cxnLst/>
            <a:rect l="0" t="0" r="0" b="0"/>
            <a:pathLst>
              <a:path w="606732" h="751703">
                <a:moveTo>
                  <a:pt x="606732" y="60177"/>
                </a:moveTo>
                <a:cubicBezTo>
                  <a:pt x="422322" y="0"/>
                  <a:pt x="220293" y="68243"/>
                  <a:pt x="110147" y="227918"/>
                </a:cubicBezTo>
                <a:cubicBezTo>
                  <a:pt x="0" y="387593"/>
                  <a:pt x="7956" y="600687"/>
                  <a:pt x="129703" y="751703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62" name="Freeform 7462"/>
          <p:cNvSpPr/>
          <p:nvPr/>
        </p:nvSpPr>
        <p:spPr>
          <a:xfrm rot="-5400000">
            <a:off x="6393656" y="5246371"/>
            <a:ext cx="222408" cy="643413"/>
          </a:xfrm>
          <a:custGeom>
            <a:avLst/>
            <a:gdLst/>
            <a:ahLst/>
            <a:cxnLst/>
            <a:rect l="0" t="0" r="0" b="0"/>
            <a:pathLst>
              <a:path w="5930900" h="17157700">
                <a:moveTo>
                  <a:pt x="5930900" y="0"/>
                </a:moveTo>
                <a:lnTo>
                  <a:pt x="0" y="171577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63" name="Freeform 7463"/>
          <p:cNvSpPr/>
          <p:nvPr/>
        </p:nvSpPr>
        <p:spPr>
          <a:xfrm>
            <a:off x="6826171" y="5669902"/>
            <a:ext cx="140751" cy="25429"/>
          </a:xfrm>
          <a:custGeom>
            <a:avLst/>
            <a:gdLst/>
            <a:ahLst/>
            <a:cxnLst/>
            <a:rect l="0" t="0" r="0" b="0"/>
            <a:pathLst>
              <a:path w="3753354" h="678102">
                <a:moveTo>
                  <a:pt x="0" y="251550"/>
                </a:moveTo>
                <a:cubicBezTo>
                  <a:pt x="1233739" y="678102"/>
                  <a:pt x="2587568" y="587368"/>
                  <a:pt x="3753354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64" name="Freeform 7464"/>
          <p:cNvSpPr/>
          <p:nvPr/>
        </p:nvSpPr>
        <p:spPr>
          <a:xfrm rot="-5400000">
            <a:off x="7269956" y="4752023"/>
            <a:ext cx="615315" cy="1221105"/>
          </a:xfrm>
          <a:custGeom>
            <a:avLst/>
            <a:gdLst/>
            <a:ahLst/>
            <a:cxnLst/>
            <a:rect l="0" t="0" r="0" b="0"/>
            <a:pathLst>
              <a:path w="16408400" h="32562800">
                <a:moveTo>
                  <a:pt x="0" y="0"/>
                </a:moveTo>
                <a:lnTo>
                  <a:pt x="16408400" y="325628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65" name="Freeform 7465"/>
          <p:cNvSpPr/>
          <p:nvPr/>
        </p:nvSpPr>
        <p:spPr>
          <a:xfrm>
            <a:off x="8188271" y="4978412"/>
            <a:ext cx="24016" cy="76182"/>
          </a:xfrm>
          <a:custGeom>
            <a:avLst/>
            <a:gdLst/>
            <a:ahLst/>
            <a:cxnLst/>
            <a:rect l="0" t="0" r="0" b="0"/>
            <a:pathLst>
              <a:path w="640420" h="2031528">
                <a:moveTo>
                  <a:pt x="0" y="2031528"/>
                </a:moveTo>
                <a:cubicBezTo>
                  <a:pt x="380324" y="1839905"/>
                  <a:pt x="623518" y="1453694"/>
                  <a:pt x="631969" y="1027907"/>
                </a:cubicBezTo>
                <a:cubicBezTo>
                  <a:pt x="640420" y="602121"/>
                  <a:pt x="412744" y="206563"/>
                  <a:pt x="40323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66" name="Freeform 7466"/>
          <p:cNvSpPr/>
          <p:nvPr/>
        </p:nvSpPr>
        <p:spPr>
          <a:xfrm rot="-5400000">
            <a:off x="6888719" y="3677842"/>
            <a:ext cx="1497806" cy="1103947"/>
          </a:xfrm>
          <a:custGeom>
            <a:avLst/>
            <a:gdLst/>
            <a:ahLst/>
            <a:cxnLst/>
            <a:rect l="0" t="0" r="0" b="0"/>
            <a:pathLst>
              <a:path w="39941500" h="29438600">
                <a:moveTo>
                  <a:pt x="0" y="29438600"/>
                </a:moveTo>
                <a:lnTo>
                  <a:pt x="1841500" y="26111200"/>
                </a:lnTo>
                <a:lnTo>
                  <a:pt x="3994150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67" name="Freeform 7467"/>
          <p:cNvSpPr/>
          <p:nvPr/>
        </p:nvSpPr>
        <p:spPr>
          <a:xfrm>
            <a:off x="6910526" y="2901217"/>
            <a:ext cx="174716" cy="579284"/>
          </a:xfrm>
          <a:custGeom>
            <a:avLst/>
            <a:gdLst/>
            <a:ahLst/>
            <a:cxnLst/>
            <a:rect l="0" t="0" r="0" b="0"/>
            <a:pathLst>
              <a:path w="4659091" h="15447587">
                <a:moveTo>
                  <a:pt x="235515" y="0"/>
                </a:moveTo>
                <a:cubicBezTo>
                  <a:pt x="0" y="5492162"/>
                  <a:pt x="1552188" y="10912560"/>
                  <a:pt x="4659091" y="15447587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68" name="Freeform 7468"/>
          <p:cNvSpPr/>
          <p:nvPr/>
        </p:nvSpPr>
        <p:spPr>
          <a:xfrm rot="-5400000">
            <a:off x="6327696" y="1568530"/>
            <a:ext cx="1925478" cy="741045"/>
          </a:xfrm>
          <a:custGeom>
            <a:avLst/>
            <a:gdLst/>
            <a:ahLst/>
            <a:cxnLst/>
            <a:rect l="0" t="0" r="0" b="0"/>
            <a:pathLst>
              <a:path w="51346100" h="19761200">
                <a:moveTo>
                  <a:pt x="0" y="0"/>
                </a:moveTo>
                <a:lnTo>
                  <a:pt x="42367200" y="1816100"/>
                </a:lnTo>
                <a:lnTo>
                  <a:pt x="45745400" y="3898900"/>
                </a:lnTo>
                <a:lnTo>
                  <a:pt x="51346100" y="197612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69" name="Freeform 7469"/>
          <p:cNvSpPr/>
          <p:nvPr/>
        </p:nvSpPr>
        <p:spPr>
          <a:xfrm>
            <a:off x="7660489" y="958752"/>
            <a:ext cx="289098" cy="177327"/>
          </a:xfrm>
          <a:custGeom>
            <a:avLst/>
            <a:gdLst/>
            <a:ahLst/>
            <a:cxnLst/>
            <a:rect l="0" t="0" r="0" b="0"/>
            <a:pathLst>
              <a:path w="7709297" h="4728720">
                <a:moveTo>
                  <a:pt x="7709297" y="4728720"/>
                </a:moveTo>
                <a:cubicBezTo>
                  <a:pt x="7254189" y="3139437"/>
                  <a:pt x="6186012" y="1796235"/>
                  <a:pt x="4740026" y="994945"/>
                </a:cubicBezTo>
                <a:cubicBezTo>
                  <a:pt x="3294040" y="193655"/>
                  <a:pt x="1588845" y="0"/>
                  <a:pt x="0" y="456631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70" name="Freeform 7470"/>
          <p:cNvSpPr/>
          <p:nvPr/>
        </p:nvSpPr>
        <p:spPr>
          <a:xfrm rot="-5400000">
            <a:off x="7567137" y="1519238"/>
            <a:ext cx="1072991" cy="307181"/>
          </a:xfrm>
          <a:custGeom>
            <a:avLst/>
            <a:gdLst/>
            <a:ahLst/>
            <a:cxnLst/>
            <a:rect l="0" t="0" r="0" b="0"/>
            <a:pathLst>
              <a:path w="28613100" h="8191500">
                <a:moveTo>
                  <a:pt x="28613100" y="0"/>
                </a:moveTo>
                <a:lnTo>
                  <a:pt x="0" y="81915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71" name="Freeform 7471"/>
          <p:cNvSpPr/>
          <p:nvPr/>
        </p:nvSpPr>
        <p:spPr>
          <a:xfrm>
            <a:off x="8256753" y="2208865"/>
            <a:ext cx="99369" cy="53552"/>
          </a:xfrm>
          <a:custGeom>
            <a:avLst/>
            <a:gdLst/>
            <a:ahLst/>
            <a:cxnLst/>
            <a:rect l="0" t="0" r="0" b="0"/>
            <a:pathLst>
              <a:path w="2649848" h="1428058">
                <a:moveTo>
                  <a:pt x="0" y="0"/>
                </a:moveTo>
                <a:cubicBezTo>
                  <a:pt x="77629" y="591986"/>
                  <a:pt x="495142" y="1083454"/>
                  <a:pt x="1066794" y="1255756"/>
                </a:cubicBezTo>
                <a:cubicBezTo>
                  <a:pt x="1638445" y="1428058"/>
                  <a:pt x="2258008" y="1249177"/>
                  <a:pt x="2649848" y="798693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72" name="Freeform 7472"/>
          <p:cNvSpPr/>
          <p:nvPr/>
        </p:nvSpPr>
        <p:spPr>
          <a:xfrm rot="-5400000">
            <a:off x="8082117" y="1352047"/>
            <a:ext cx="151272" cy="29932"/>
          </a:xfrm>
          <a:custGeom>
            <a:avLst/>
            <a:gdLst/>
            <a:ahLst/>
            <a:cxnLst/>
            <a:rect l="0" t="0" r="0" b="0"/>
            <a:pathLst>
              <a:path w="4033925" h="798196">
                <a:moveTo>
                  <a:pt x="4033925" y="798196"/>
                </a:moveTo>
                <a:cubicBezTo>
                  <a:pt x="2789746" y="159023"/>
                  <a:pt x="1353878" y="0"/>
                  <a:pt x="0" y="351433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73" name="Freeform 7473"/>
          <p:cNvSpPr/>
          <p:nvPr/>
        </p:nvSpPr>
        <p:spPr>
          <a:xfrm rot="-5400000">
            <a:off x="8002906" y="1595915"/>
            <a:ext cx="429577" cy="122872"/>
          </a:xfrm>
          <a:custGeom>
            <a:avLst/>
            <a:gdLst/>
            <a:ahLst/>
            <a:cxnLst/>
            <a:rect l="0" t="0" r="0" b="0"/>
            <a:pathLst>
              <a:path w="11455400" h="3276600">
                <a:moveTo>
                  <a:pt x="11455400" y="0"/>
                </a:moveTo>
                <a:lnTo>
                  <a:pt x="0" y="32766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74" name="Freeform 7474"/>
          <p:cNvSpPr/>
          <p:nvPr/>
        </p:nvSpPr>
        <p:spPr>
          <a:xfrm>
            <a:off x="8279022" y="1871938"/>
            <a:ext cx="50213" cy="22775"/>
          </a:xfrm>
          <a:custGeom>
            <a:avLst/>
            <a:gdLst/>
            <a:ahLst/>
            <a:cxnLst/>
            <a:rect l="0" t="0" r="0" b="0"/>
            <a:pathLst>
              <a:path w="1339026" h="607336">
                <a:moveTo>
                  <a:pt x="0" y="0"/>
                </a:moveTo>
                <a:cubicBezTo>
                  <a:pt x="91974" y="261308"/>
                  <a:pt x="306250" y="460897"/>
                  <a:pt x="573421" y="534116"/>
                </a:cubicBezTo>
                <a:cubicBezTo>
                  <a:pt x="840590" y="607336"/>
                  <a:pt x="1126682" y="544876"/>
                  <a:pt x="1339026" y="366968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475" name="Picture 7475"/>
          <p:cNvPicPr>
            <a:picLocks noChangeArrowheads="1"/>
          </p:cNvPicPr>
          <p:nvPr/>
        </p:nvPicPr>
        <p:blipFill>
          <a:blip r:embed="rId1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34777" y="942023"/>
            <a:ext cx="88582" cy="64770"/>
          </a:xfrm>
          <a:prstGeom prst="rect">
            <a:avLst/>
          </a:prstGeom>
          <a:noFill/>
        </p:spPr>
      </p:pic>
      <p:pic>
        <p:nvPicPr>
          <p:cNvPr id="7476" name="Picture 7476"/>
          <p:cNvPicPr>
            <a:picLocks noChangeArrowheads="1"/>
          </p:cNvPicPr>
          <p:nvPr/>
        </p:nvPicPr>
        <p:blipFill>
          <a:blip r:embed="rId1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40968" y="885349"/>
            <a:ext cx="88106" cy="64770"/>
          </a:xfrm>
          <a:prstGeom prst="rect">
            <a:avLst/>
          </a:prstGeom>
          <a:noFill/>
        </p:spPr>
      </p:pic>
      <p:pic>
        <p:nvPicPr>
          <p:cNvPr id="7477" name="Picture 7477"/>
          <p:cNvPicPr>
            <a:picLocks noChangeArrowheads="1"/>
          </p:cNvPicPr>
          <p:nvPr/>
        </p:nvPicPr>
        <p:blipFill>
          <a:blip r:embed="rId1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39063" y="827723"/>
            <a:ext cx="88106" cy="64770"/>
          </a:xfrm>
          <a:prstGeom prst="rect">
            <a:avLst/>
          </a:prstGeom>
          <a:noFill/>
        </p:spPr>
      </p:pic>
      <p:pic>
        <p:nvPicPr>
          <p:cNvPr id="7478" name="Picture 7478"/>
          <p:cNvPicPr>
            <a:picLocks noChangeArrowheads="1"/>
          </p:cNvPicPr>
          <p:nvPr/>
        </p:nvPicPr>
        <p:blipFill>
          <a:blip r:embed="rId1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44301" y="768668"/>
            <a:ext cx="88106" cy="64770"/>
          </a:xfrm>
          <a:prstGeom prst="rect">
            <a:avLst/>
          </a:prstGeom>
          <a:noFill/>
        </p:spPr>
      </p:pic>
      <p:pic>
        <p:nvPicPr>
          <p:cNvPr id="7479" name="Picture 7479"/>
          <p:cNvPicPr>
            <a:picLocks noChangeArrowheads="1"/>
          </p:cNvPicPr>
          <p:nvPr/>
        </p:nvPicPr>
        <p:blipFill>
          <a:blip r:embed="rId1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56684" y="714851"/>
            <a:ext cx="87630" cy="64770"/>
          </a:xfrm>
          <a:prstGeom prst="rect">
            <a:avLst/>
          </a:prstGeom>
          <a:noFill/>
        </p:spPr>
      </p:pic>
      <p:sp>
        <p:nvSpPr>
          <p:cNvPr id="7480" name="Freeform 7480"/>
          <p:cNvSpPr/>
          <p:nvPr/>
        </p:nvSpPr>
        <p:spPr>
          <a:xfrm>
            <a:off x="8042162" y="1064789"/>
            <a:ext cx="22547" cy="19981"/>
          </a:xfrm>
          <a:custGeom>
            <a:avLst/>
            <a:gdLst/>
            <a:ahLst/>
            <a:cxnLst/>
            <a:rect l="0" t="0" r="0" b="0"/>
            <a:pathLst>
              <a:path w="601258" h="532839">
                <a:moveTo>
                  <a:pt x="0" y="0"/>
                </a:moveTo>
                <a:cubicBezTo>
                  <a:pt x="125956" y="247156"/>
                  <a:pt x="340752" y="437510"/>
                  <a:pt x="601258" y="532839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81" name="Freeform 7481"/>
          <p:cNvSpPr/>
          <p:nvPr/>
        </p:nvSpPr>
        <p:spPr>
          <a:xfrm>
            <a:off x="7626087" y="816268"/>
            <a:ext cx="416321" cy="248186"/>
          </a:xfrm>
          <a:custGeom>
            <a:avLst/>
            <a:gdLst/>
            <a:ahLst/>
            <a:cxnLst/>
            <a:rect l="0" t="0" r="0" b="0"/>
            <a:pathLst>
              <a:path w="11101899" h="6618287">
                <a:moveTo>
                  <a:pt x="11101899" y="6618287"/>
                </a:moveTo>
                <a:cubicBezTo>
                  <a:pt x="9300307" y="2274749"/>
                  <a:pt x="4503252" y="0"/>
                  <a:pt x="0" y="1353797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82" name="Freeform 7482"/>
          <p:cNvSpPr/>
          <p:nvPr/>
        </p:nvSpPr>
        <p:spPr>
          <a:xfrm rot="-5400000">
            <a:off x="7565945" y="837963"/>
            <a:ext cx="30480" cy="90011"/>
          </a:xfrm>
          <a:custGeom>
            <a:avLst/>
            <a:gdLst/>
            <a:ahLst/>
            <a:cxnLst/>
            <a:rect l="0" t="0" r="0" b="0"/>
            <a:pathLst>
              <a:path w="812800" h="2400300">
                <a:moveTo>
                  <a:pt x="812800" y="2400300"/>
                </a:moveTo>
                <a:lnTo>
                  <a:pt x="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83" name="Freeform 7483"/>
          <p:cNvSpPr/>
          <p:nvPr/>
        </p:nvSpPr>
        <p:spPr>
          <a:xfrm>
            <a:off x="7502994" y="888676"/>
            <a:ext cx="33358" cy="12586"/>
          </a:xfrm>
          <a:custGeom>
            <a:avLst/>
            <a:gdLst/>
            <a:ahLst/>
            <a:cxnLst/>
            <a:rect l="0" t="0" r="0" b="0"/>
            <a:pathLst>
              <a:path w="889536" h="335626">
                <a:moveTo>
                  <a:pt x="0" y="0"/>
                </a:moveTo>
                <a:cubicBezTo>
                  <a:pt x="227947" y="240619"/>
                  <a:pt x="570173" y="335626"/>
                  <a:pt x="889536" y="246949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84" name="Freeform 7484"/>
          <p:cNvSpPr/>
          <p:nvPr/>
        </p:nvSpPr>
        <p:spPr>
          <a:xfrm>
            <a:off x="7913390" y="875358"/>
            <a:ext cx="56633" cy="9511"/>
          </a:xfrm>
          <a:custGeom>
            <a:avLst/>
            <a:gdLst/>
            <a:ahLst/>
            <a:cxnLst/>
            <a:rect l="0" t="0" r="0" b="0"/>
            <a:pathLst>
              <a:path w="1510212" h="253629">
                <a:moveTo>
                  <a:pt x="0" y="0"/>
                </a:moveTo>
                <a:cubicBezTo>
                  <a:pt x="471458" y="253629"/>
                  <a:pt x="1038754" y="253629"/>
                  <a:pt x="1510212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85" name="Freeform 7485"/>
          <p:cNvSpPr/>
          <p:nvPr/>
        </p:nvSpPr>
        <p:spPr>
          <a:xfrm>
            <a:off x="7617348" y="809812"/>
            <a:ext cx="296124" cy="65341"/>
          </a:xfrm>
          <a:custGeom>
            <a:avLst/>
            <a:gdLst/>
            <a:ahLst/>
            <a:cxnLst/>
            <a:rect l="0" t="0" r="0" b="0"/>
            <a:pathLst>
              <a:path w="7896640" h="1742430">
                <a:moveTo>
                  <a:pt x="7896640" y="1742430"/>
                </a:moveTo>
                <a:cubicBezTo>
                  <a:pt x="5510794" y="341479"/>
                  <a:pt x="2648464" y="0"/>
                  <a:pt x="0" y="800354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86" name="Freeform 7486"/>
          <p:cNvSpPr/>
          <p:nvPr/>
        </p:nvSpPr>
        <p:spPr>
          <a:xfrm rot="-5400000">
            <a:off x="7566184" y="814388"/>
            <a:ext cx="25717" cy="77152"/>
          </a:xfrm>
          <a:custGeom>
            <a:avLst/>
            <a:gdLst/>
            <a:ahLst/>
            <a:cxnLst/>
            <a:rect l="0" t="0" r="0" b="0"/>
            <a:pathLst>
              <a:path w="685800" h="2057400">
                <a:moveTo>
                  <a:pt x="685800" y="2057400"/>
                </a:moveTo>
                <a:lnTo>
                  <a:pt x="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87" name="Freeform 7487"/>
          <p:cNvSpPr/>
          <p:nvPr/>
        </p:nvSpPr>
        <p:spPr>
          <a:xfrm rot="-5400000">
            <a:off x="7521749" y="850173"/>
            <a:ext cx="9418" cy="27168"/>
          </a:xfrm>
          <a:custGeom>
            <a:avLst/>
            <a:gdLst/>
            <a:ahLst/>
            <a:cxnLst/>
            <a:rect l="0" t="0" r="0" b="0"/>
            <a:pathLst>
              <a:path w="251135" h="724489">
                <a:moveTo>
                  <a:pt x="251135" y="0"/>
                </a:moveTo>
                <a:cubicBezTo>
                  <a:pt x="66960" y="192559"/>
                  <a:pt x="0" y="469001"/>
                  <a:pt x="75667" y="724489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88" name="Freeform 7488"/>
          <p:cNvSpPr/>
          <p:nvPr/>
        </p:nvSpPr>
        <p:spPr>
          <a:xfrm>
            <a:off x="8260297" y="2315949"/>
            <a:ext cx="97200" cy="36344"/>
          </a:xfrm>
          <a:custGeom>
            <a:avLst/>
            <a:gdLst/>
            <a:ahLst/>
            <a:cxnLst/>
            <a:rect l="0" t="0" r="0" b="0"/>
            <a:pathLst>
              <a:path w="2592015" h="969167">
                <a:moveTo>
                  <a:pt x="0" y="0"/>
                </a:moveTo>
                <a:cubicBezTo>
                  <a:pt x="210993" y="496013"/>
                  <a:pt x="671151" y="841307"/>
                  <a:pt x="1206371" y="905237"/>
                </a:cubicBezTo>
                <a:cubicBezTo>
                  <a:pt x="1741590" y="969167"/>
                  <a:pt x="2270130" y="741971"/>
                  <a:pt x="2592015" y="309608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89" name="Freeform 7489"/>
          <p:cNvSpPr/>
          <p:nvPr/>
        </p:nvSpPr>
        <p:spPr>
          <a:xfrm rot="-5400000">
            <a:off x="7505462" y="1561387"/>
            <a:ext cx="1172051" cy="338137"/>
          </a:xfrm>
          <a:custGeom>
            <a:avLst/>
            <a:gdLst/>
            <a:ahLst/>
            <a:cxnLst/>
            <a:rect l="0" t="0" r="0" b="0"/>
            <a:pathLst>
              <a:path w="31254700" h="9017000">
                <a:moveTo>
                  <a:pt x="0" y="9017000"/>
                </a:moveTo>
                <a:lnTo>
                  <a:pt x="3125470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90" name="Freeform 7490"/>
          <p:cNvSpPr/>
          <p:nvPr/>
        </p:nvSpPr>
        <p:spPr>
          <a:xfrm>
            <a:off x="7667021" y="993359"/>
            <a:ext cx="255344" cy="150533"/>
          </a:xfrm>
          <a:custGeom>
            <a:avLst/>
            <a:gdLst/>
            <a:ahLst/>
            <a:cxnLst/>
            <a:rect l="0" t="0" r="0" b="0"/>
            <a:pathLst>
              <a:path w="6809173" h="4014207">
                <a:moveTo>
                  <a:pt x="6809173" y="4014207"/>
                </a:moveTo>
                <a:cubicBezTo>
                  <a:pt x="6451301" y="2594170"/>
                  <a:pt x="5497305" y="1398023"/>
                  <a:pt x="4192437" y="733270"/>
                </a:cubicBezTo>
                <a:cubicBezTo>
                  <a:pt x="2887569" y="68517"/>
                  <a:pt x="1359113" y="0"/>
                  <a:pt x="0" y="545335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91" name="Freeform 7491"/>
          <p:cNvSpPr/>
          <p:nvPr/>
        </p:nvSpPr>
        <p:spPr>
          <a:xfrm rot="-5400000">
            <a:off x="6742748" y="1802131"/>
            <a:ext cx="1712118" cy="136683"/>
          </a:xfrm>
          <a:custGeom>
            <a:avLst/>
            <a:gdLst/>
            <a:ahLst/>
            <a:cxnLst/>
            <a:rect l="0" t="0" r="0" b="0"/>
            <a:pathLst>
              <a:path w="45656500" h="3644900">
                <a:moveTo>
                  <a:pt x="45656500" y="3644900"/>
                </a:moveTo>
                <a:lnTo>
                  <a:pt x="42392600" y="1828800"/>
                </a:lnTo>
                <a:lnTo>
                  <a:pt x="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92" name="Freeform 7492"/>
          <p:cNvSpPr/>
          <p:nvPr/>
        </p:nvSpPr>
        <p:spPr>
          <a:xfrm rot="-5400000">
            <a:off x="7318632" y="2928555"/>
            <a:ext cx="579558" cy="174767"/>
          </a:xfrm>
          <a:custGeom>
            <a:avLst/>
            <a:gdLst/>
            <a:ahLst/>
            <a:cxnLst/>
            <a:rect l="0" t="0" r="0" b="0"/>
            <a:pathLst>
              <a:path w="15454889" h="4660466">
                <a:moveTo>
                  <a:pt x="15454889" y="237201"/>
                </a:moveTo>
                <a:cubicBezTo>
                  <a:pt x="9960291" y="0"/>
                  <a:pt x="4537088" y="1552147"/>
                  <a:pt x="0" y="4660466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93" name="Freeform 7493"/>
          <p:cNvSpPr/>
          <p:nvPr/>
        </p:nvSpPr>
        <p:spPr>
          <a:xfrm rot="-5400000">
            <a:off x="7512368" y="3489961"/>
            <a:ext cx="1386840" cy="1019175"/>
          </a:xfrm>
          <a:custGeom>
            <a:avLst/>
            <a:gdLst/>
            <a:ahLst/>
            <a:cxnLst/>
            <a:rect l="0" t="0" r="0" b="0"/>
            <a:pathLst>
              <a:path w="36982400" h="27178000">
                <a:moveTo>
                  <a:pt x="36982400" y="0"/>
                </a:moveTo>
                <a:lnTo>
                  <a:pt x="1524000" y="24295100"/>
                </a:lnTo>
                <a:lnTo>
                  <a:pt x="0" y="271780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94" name="Freeform 7494"/>
          <p:cNvSpPr/>
          <p:nvPr/>
        </p:nvSpPr>
        <p:spPr>
          <a:xfrm>
            <a:off x="8714743" y="4445327"/>
            <a:ext cx="183289" cy="247337"/>
          </a:xfrm>
          <a:custGeom>
            <a:avLst/>
            <a:gdLst/>
            <a:ahLst/>
            <a:cxnLst/>
            <a:rect l="0" t="0" r="0" b="0"/>
            <a:pathLst>
              <a:path w="4887713" h="6595651">
                <a:moveTo>
                  <a:pt x="0" y="6595651"/>
                </a:moveTo>
                <a:cubicBezTo>
                  <a:pt x="1503891" y="6373602"/>
                  <a:pt x="2848503" y="5538213"/>
                  <a:pt x="3713807" y="4288315"/>
                </a:cubicBezTo>
                <a:cubicBezTo>
                  <a:pt x="4579110" y="3038417"/>
                  <a:pt x="4887713" y="1485799"/>
                  <a:pt x="4566164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95" name="Freeform 7495"/>
          <p:cNvSpPr/>
          <p:nvPr/>
        </p:nvSpPr>
        <p:spPr>
          <a:xfrm rot="-5400000">
            <a:off x="8846106" y="4405552"/>
            <a:ext cx="63817" cy="16668"/>
          </a:xfrm>
          <a:custGeom>
            <a:avLst/>
            <a:gdLst/>
            <a:ahLst/>
            <a:cxnLst/>
            <a:rect l="0" t="0" r="0" b="0"/>
            <a:pathLst>
              <a:path w="1701800" h="444500">
                <a:moveTo>
                  <a:pt x="0" y="444500"/>
                </a:moveTo>
                <a:lnTo>
                  <a:pt x="170180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96" name="Freeform 7496"/>
          <p:cNvSpPr/>
          <p:nvPr/>
        </p:nvSpPr>
        <p:spPr>
          <a:xfrm>
            <a:off x="8857328" y="4300990"/>
            <a:ext cx="29429" cy="80488"/>
          </a:xfrm>
          <a:custGeom>
            <a:avLst/>
            <a:gdLst/>
            <a:ahLst/>
            <a:cxnLst/>
            <a:rect l="0" t="0" r="0" b="0"/>
            <a:pathLst>
              <a:path w="784776" h="2146351">
                <a:moveTo>
                  <a:pt x="784776" y="0"/>
                </a:moveTo>
                <a:cubicBezTo>
                  <a:pt x="188225" y="543083"/>
                  <a:pt x="0" y="1403844"/>
                  <a:pt x="315426" y="2146351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97" name="Freeform 7497"/>
          <p:cNvSpPr/>
          <p:nvPr/>
        </p:nvSpPr>
        <p:spPr>
          <a:xfrm>
            <a:off x="6175648" y="1322661"/>
            <a:ext cx="59324" cy="39651"/>
          </a:xfrm>
          <a:custGeom>
            <a:avLst/>
            <a:gdLst/>
            <a:ahLst/>
            <a:cxnLst/>
            <a:rect l="0" t="0" r="0" b="0"/>
            <a:pathLst>
              <a:path w="1581969" h="1057367">
                <a:moveTo>
                  <a:pt x="0" y="1057367"/>
                </a:moveTo>
                <a:cubicBezTo>
                  <a:pt x="603900" y="835720"/>
                  <a:pt x="1146227" y="473236"/>
                  <a:pt x="1581969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98" name="Freeform 7498"/>
          <p:cNvSpPr/>
          <p:nvPr/>
        </p:nvSpPr>
        <p:spPr>
          <a:xfrm rot="-5400000">
            <a:off x="5927884" y="1240632"/>
            <a:ext cx="126206" cy="370046"/>
          </a:xfrm>
          <a:custGeom>
            <a:avLst/>
            <a:gdLst/>
            <a:ahLst/>
            <a:cxnLst/>
            <a:rect l="0" t="0" r="0" b="0"/>
            <a:pathLst>
              <a:path w="3365500" h="9867900">
                <a:moveTo>
                  <a:pt x="3365500" y="9867900"/>
                </a:moveTo>
                <a:lnTo>
                  <a:pt x="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99" name="Freeform 7499"/>
          <p:cNvSpPr/>
          <p:nvPr/>
        </p:nvSpPr>
        <p:spPr>
          <a:xfrm>
            <a:off x="5685386" y="1488614"/>
            <a:ext cx="120304" cy="54053"/>
          </a:xfrm>
          <a:custGeom>
            <a:avLst/>
            <a:gdLst/>
            <a:ahLst/>
            <a:cxnLst/>
            <a:rect l="0" t="0" r="0" b="0"/>
            <a:pathLst>
              <a:path w="3208116" h="1441422">
                <a:moveTo>
                  <a:pt x="3208116" y="0"/>
                </a:moveTo>
                <a:cubicBezTo>
                  <a:pt x="2122190" y="442748"/>
                  <a:pt x="1052157" y="923519"/>
                  <a:pt x="0" y="1441422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00" name="Freeform 7500"/>
          <p:cNvSpPr/>
          <p:nvPr/>
        </p:nvSpPr>
        <p:spPr>
          <a:xfrm>
            <a:off x="5624767" y="1542448"/>
            <a:ext cx="60819" cy="46699"/>
          </a:xfrm>
          <a:custGeom>
            <a:avLst/>
            <a:gdLst/>
            <a:ahLst/>
            <a:cxnLst/>
            <a:rect l="0" t="0" r="0" b="0"/>
            <a:pathLst>
              <a:path w="1621848" h="1245311">
                <a:moveTo>
                  <a:pt x="1621848" y="0"/>
                </a:moveTo>
                <a:cubicBezTo>
                  <a:pt x="1005725" y="306216"/>
                  <a:pt x="454917" y="729145"/>
                  <a:pt x="0" y="1245311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01" name="Freeform 7501"/>
          <p:cNvSpPr/>
          <p:nvPr/>
        </p:nvSpPr>
        <p:spPr>
          <a:xfrm>
            <a:off x="6166101" y="1310007"/>
            <a:ext cx="41184" cy="25369"/>
          </a:xfrm>
          <a:custGeom>
            <a:avLst/>
            <a:gdLst/>
            <a:ahLst/>
            <a:cxnLst/>
            <a:rect l="0" t="0" r="0" b="0"/>
            <a:pathLst>
              <a:path w="1098256" h="676508">
                <a:moveTo>
                  <a:pt x="0" y="676508"/>
                </a:moveTo>
                <a:cubicBezTo>
                  <a:pt x="407220" y="525850"/>
                  <a:pt x="780509" y="295910"/>
                  <a:pt x="1098256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02" name="Freeform 7502"/>
          <p:cNvSpPr/>
          <p:nvPr/>
        </p:nvSpPr>
        <p:spPr>
          <a:xfrm rot="-5400000">
            <a:off x="5918120" y="1213248"/>
            <a:ext cx="126206" cy="370522"/>
          </a:xfrm>
          <a:custGeom>
            <a:avLst/>
            <a:gdLst/>
            <a:ahLst/>
            <a:cxnLst/>
            <a:rect l="0" t="0" r="0" b="0"/>
            <a:pathLst>
              <a:path w="3365500" h="9880600">
                <a:moveTo>
                  <a:pt x="3365500" y="9880600"/>
                </a:moveTo>
                <a:lnTo>
                  <a:pt x="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03" name="Freeform 7503"/>
          <p:cNvSpPr/>
          <p:nvPr/>
        </p:nvSpPr>
        <p:spPr>
          <a:xfrm>
            <a:off x="5672766" y="1461809"/>
            <a:ext cx="122982" cy="55221"/>
          </a:xfrm>
          <a:custGeom>
            <a:avLst/>
            <a:gdLst/>
            <a:ahLst/>
            <a:cxnLst/>
            <a:rect l="0" t="0" r="0" b="0"/>
            <a:pathLst>
              <a:path w="3279513" h="1472558">
                <a:moveTo>
                  <a:pt x="3279513" y="0"/>
                </a:moveTo>
                <a:cubicBezTo>
                  <a:pt x="2169317" y="452022"/>
                  <a:pt x="1075461" y="943183"/>
                  <a:pt x="0" y="1472558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04" name="Freeform 7504"/>
          <p:cNvSpPr/>
          <p:nvPr/>
        </p:nvSpPr>
        <p:spPr>
          <a:xfrm>
            <a:off x="5579076" y="1516839"/>
            <a:ext cx="93831" cy="86522"/>
          </a:xfrm>
          <a:custGeom>
            <a:avLst/>
            <a:gdLst/>
            <a:ahLst/>
            <a:cxnLst/>
            <a:rect l="0" t="0" r="0" b="0"/>
            <a:pathLst>
              <a:path w="2502167" h="2307248">
                <a:moveTo>
                  <a:pt x="2502167" y="0"/>
                </a:moveTo>
                <a:cubicBezTo>
                  <a:pt x="1465369" y="515047"/>
                  <a:pt x="597260" y="1315529"/>
                  <a:pt x="0" y="2307248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05" name="Freeform 7505"/>
          <p:cNvSpPr/>
          <p:nvPr/>
        </p:nvSpPr>
        <p:spPr>
          <a:xfrm rot="-5400000">
            <a:off x="4292441" y="4191477"/>
            <a:ext cx="405765" cy="536257"/>
          </a:xfrm>
          <a:custGeom>
            <a:avLst/>
            <a:gdLst/>
            <a:ahLst/>
            <a:cxnLst/>
            <a:rect l="0" t="0" r="0" b="0"/>
            <a:pathLst>
              <a:path w="10820400" h="14300200">
                <a:moveTo>
                  <a:pt x="10820400" y="0"/>
                </a:moveTo>
                <a:lnTo>
                  <a:pt x="0" y="143002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06" name="Freeform 7506"/>
          <p:cNvSpPr/>
          <p:nvPr/>
        </p:nvSpPr>
        <p:spPr>
          <a:xfrm>
            <a:off x="4762749" y="4659049"/>
            <a:ext cx="119170" cy="30069"/>
          </a:xfrm>
          <a:custGeom>
            <a:avLst/>
            <a:gdLst/>
            <a:ahLst/>
            <a:cxnLst/>
            <a:rect l="0" t="0" r="0" b="0"/>
            <a:pathLst>
              <a:path w="3177871" h="801848">
                <a:moveTo>
                  <a:pt x="0" y="83957"/>
                </a:moveTo>
                <a:cubicBezTo>
                  <a:pt x="948815" y="801848"/>
                  <a:pt x="2268286" y="766988"/>
                  <a:pt x="3177871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07" name="Freeform 7507"/>
          <p:cNvSpPr/>
          <p:nvPr/>
        </p:nvSpPr>
        <p:spPr>
          <a:xfrm rot="-5400000">
            <a:off x="4919387" y="4591560"/>
            <a:ext cx="29517" cy="104929"/>
          </a:xfrm>
          <a:custGeom>
            <a:avLst/>
            <a:gdLst/>
            <a:ahLst/>
            <a:cxnLst/>
            <a:rect l="0" t="0" r="0" b="0"/>
            <a:pathLst>
              <a:path w="787121" h="2798106">
                <a:moveTo>
                  <a:pt x="321853" y="2798106"/>
                </a:moveTo>
                <a:cubicBezTo>
                  <a:pt x="787121" y="1885566"/>
                  <a:pt x="660307" y="783072"/>
                  <a:pt x="0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08" name="Freeform 7508"/>
          <p:cNvSpPr/>
          <p:nvPr/>
        </p:nvSpPr>
        <p:spPr>
          <a:xfrm rot="-5400000">
            <a:off x="5176123" y="4457939"/>
            <a:ext cx="260508" cy="639127"/>
          </a:xfrm>
          <a:custGeom>
            <a:avLst/>
            <a:gdLst/>
            <a:ahLst/>
            <a:cxnLst/>
            <a:rect l="0" t="0" r="0" b="0"/>
            <a:pathLst>
              <a:path w="6946900" h="17043400">
                <a:moveTo>
                  <a:pt x="6946900" y="0"/>
                </a:moveTo>
                <a:lnTo>
                  <a:pt x="0" y="13627100"/>
                </a:lnTo>
                <a:lnTo>
                  <a:pt x="1117600" y="170434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09" name="Freeform 7509"/>
          <p:cNvSpPr/>
          <p:nvPr/>
        </p:nvSpPr>
        <p:spPr>
          <a:xfrm>
            <a:off x="5625377" y="4498363"/>
            <a:ext cx="530526" cy="367810"/>
          </a:xfrm>
          <a:custGeom>
            <a:avLst/>
            <a:gdLst/>
            <a:ahLst/>
            <a:cxnLst/>
            <a:rect l="0" t="0" r="0" b="0"/>
            <a:pathLst>
              <a:path w="14147363" h="9808259">
                <a:moveTo>
                  <a:pt x="0" y="9808259"/>
                </a:moveTo>
                <a:cubicBezTo>
                  <a:pt x="5495767" y="7838869"/>
                  <a:pt x="10375430" y="4455837"/>
                  <a:pt x="14147363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10" name="Freeform 7510"/>
          <p:cNvSpPr/>
          <p:nvPr/>
        </p:nvSpPr>
        <p:spPr>
          <a:xfrm>
            <a:off x="6155884" y="4457348"/>
            <a:ext cx="172691" cy="50884"/>
          </a:xfrm>
          <a:custGeom>
            <a:avLst/>
            <a:gdLst/>
            <a:ahLst/>
            <a:cxnLst/>
            <a:rect l="0" t="0" r="0" b="0"/>
            <a:pathLst>
              <a:path w="4605105" h="1356925">
                <a:moveTo>
                  <a:pt x="4605105" y="1356925"/>
                </a:moveTo>
                <a:cubicBezTo>
                  <a:pt x="4111692" y="589350"/>
                  <a:pt x="3280697" y="104311"/>
                  <a:pt x="2369704" y="52156"/>
                </a:cubicBezTo>
                <a:cubicBezTo>
                  <a:pt x="1458713" y="0"/>
                  <a:pt x="577791" y="387030"/>
                  <a:pt x="0" y="1093277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11" name="Freeform 7511"/>
          <p:cNvSpPr/>
          <p:nvPr/>
        </p:nvSpPr>
        <p:spPr>
          <a:xfrm rot="-5400000">
            <a:off x="6204824" y="4632723"/>
            <a:ext cx="1010602" cy="761523"/>
          </a:xfrm>
          <a:custGeom>
            <a:avLst/>
            <a:gdLst/>
            <a:ahLst/>
            <a:cxnLst/>
            <a:rect l="0" t="0" r="0" b="0"/>
            <a:pathLst>
              <a:path w="26949400" h="20307300">
                <a:moveTo>
                  <a:pt x="26949400" y="0"/>
                </a:moveTo>
                <a:lnTo>
                  <a:pt x="1663700" y="17322800"/>
                </a:lnTo>
                <a:lnTo>
                  <a:pt x="0" y="203073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12" name="Freeform 7512"/>
          <p:cNvSpPr/>
          <p:nvPr/>
        </p:nvSpPr>
        <p:spPr>
          <a:xfrm>
            <a:off x="7090516" y="5518227"/>
            <a:ext cx="8094" cy="25674"/>
          </a:xfrm>
          <a:custGeom>
            <a:avLst/>
            <a:gdLst/>
            <a:ahLst/>
            <a:cxnLst/>
            <a:rect l="0" t="0" r="0" b="0"/>
            <a:pathLst>
              <a:path w="215839" h="684640">
                <a:moveTo>
                  <a:pt x="0" y="684640"/>
                </a:moveTo>
                <a:cubicBezTo>
                  <a:pt x="128170" y="620063"/>
                  <a:pt x="210129" y="489912"/>
                  <a:pt x="212984" y="346422"/>
                </a:cubicBezTo>
                <a:cubicBezTo>
                  <a:pt x="215839" y="202932"/>
                  <a:pt x="139122" y="69624"/>
                  <a:pt x="13622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13" name="Freeform 7513"/>
          <p:cNvSpPr/>
          <p:nvPr/>
        </p:nvSpPr>
        <p:spPr>
          <a:xfrm rot="-5400000">
            <a:off x="6978491" y="5506880"/>
            <a:ext cx="74771" cy="149066"/>
          </a:xfrm>
          <a:custGeom>
            <a:avLst/>
            <a:gdLst/>
            <a:ahLst/>
            <a:cxnLst/>
            <a:rect l="0" t="0" r="0" b="0"/>
            <a:pathLst>
              <a:path w="1993900" h="3975100">
                <a:moveTo>
                  <a:pt x="1993900" y="3975100"/>
                </a:moveTo>
                <a:lnTo>
                  <a:pt x="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14" name="Freeform 7514"/>
          <p:cNvSpPr/>
          <p:nvPr/>
        </p:nvSpPr>
        <p:spPr>
          <a:xfrm>
            <a:off x="6844845" y="5618865"/>
            <a:ext cx="96361" cy="17409"/>
          </a:xfrm>
          <a:custGeom>
            <a:avLst/>
            <a:gdLst/>
            <a:ahLst/>
            <a:cxnLst/>
            <a:rect l="0" t="0" r="0" b="0"/>
            <a:pathLst>
              <a:path w="2569641" h="464246">
                <a:moveTo>
                  <a:pt x="0" y="172218"/>
                </a:moveTo>
                <a:cubicBezTo>
                  <a:pt x="844649" y="464246"/>
                  <a:pt x="1771514" y="402128"/>
                  <a:pt x="2569641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15" name="Freeform 7515"/>
          <p:cNvSpPr/>
          <p:nvPr/>
        </p:nvSpPr>
        <p:spPr>
          <a:xfrm rot="-5400000">
            <a:off x="6262211" y="5042536"/>
            <a:ext cx="299561" cy="866298"/>
          </a:xfrm>
          <a:custGeom>
            <a:avLst/>
            <a:gdLst/>
            <a:ahLst/>
            <a:cxnLst/>
            <a:rect l="0" t="0" r="0" b="0"/>
            <a:pathLst>
              <a:path w="7988300" h="23101300">
                <a:moveTo>
                  <a:pt x="0" y="23101300"/>
                </a:moveTo>
                <a:lnTo>
                  <a:pt x="798830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16" name="Freeform 7516"/>
          <p:cNvSpPr/>
          <p:nvPr/>
        </p:nvSpPr>
        <p:spPr>
          <a:xfrm>
            <a:off x="5941278" y="5322429"/>
            <a:ext cx="37200" cy="32072"/>
          </a:xfrm>
          <a:custGeom>
            <a:avLst/>
            <a:gdLst/>
            <a:ahLst/>
            <a:cxnLst/>
            <a:rect l="0" t="0" r="0" b="0"/>
            <a:pathLst>
              <a:path w="992008" h="855249">
                <a:moveTo>
                  <a:pt x="992008" y="81724"/>
                </a:moveTo>
                <a:cubicBezTo>
                  <a:pt x="754899" y="0"/>
                  <a:pt x="492442" y="45671"/>
                  <a:pt x="296876" y="202684"/>
                </a:cubicBezTo>
                <a:cubicBezTo>
                  <a:pt x="101310" y="359697"/>
                  <a:pt x="0" y="606083"/>
                  <a:pt x="28551" y="855249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17" name="Freeform 7517"/>
          <p:cNvSpPr/>
          <p:nvPr/>
        </p:nvSpPr>
        <p:spPr>
          <a:xfrm>
            <a:off x="7651750" y="929171"/>
            <a:ext cx="325308" cy="199041"/>
          </a:xfrm>
          <a:custGeom>
            <a:avLst/>
            <a:gdLst/>
            <a:ahLst/>
            <a:cxnLst/>
            <a:rect l="0" t="0" r="0" b="0"/>
            <a:pathLst>
              <a:path w="8674867" h="5307754">
                <a:moveTo>
                  <a:pt x="8674867" y="5307754"/>
                </a:moveTo>
                <a:cubicBezTo>
                  <a:pt x="8162969" y="3520156"/>
                  <a:pt x="6960049" y="2010119"/>
                  <a:pt x="5332118" y="1111572"/>
                </a:cubicBezTo>
                <a:cubicBezTo>
                  <a:pt x="3704187" y="213025"/>
                  <a:pt x="1785373" y="0"/>
                  <a:pt x="0" y="519605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18" name="Freeform 7518"/>
          <p:cNvSpPr/>
          <p:nvPr/>
        </p:nvSpPr>
        <p:spPr>
          <a:xfrm rot="-5400000">
            <a:off x="7620477" y="1485425"/>
            <a:ext cx="1000125" cy="286702"/>
          </a:xfrm>
          <a:custGeom>
            <a:avLst/>
            <a:gdLst/>
            <a:ahLst/>
            <a:cxnLst/>
            <a:rect l="0" t="0" r="0" b="0"/>
            <a:pathLst>
              <a:path w="26670000" h="7645400">
                <a:moveTo>
                  <a:pt x="26670000" y="0"/>
                </a:moveTo>
                <a:lnTo>
                  <a:pt x="0" y="76454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19" name="Freeform 7519"/>
          <p:cNvSpPr/>
          <p:nvPr/>
        </p:nvSpPr>
        <p:spPr>
          <a:xfrm>
            <a:off x="8263684" y="2128697"/>
            <a:ext cx="79203" cy="41974"/>
          </a:xfrm>
          <a:custGeom>
            <a:avLst/>
            <a:gdLst/>
            <a:ahLst/>
            <a:cxnLst/>
            <a:rect l="0" t="0" r="0" b="0"/>
            <a:pathLst>
              <a:path w="2112094" h="1119316">
                <a:moveTo>
                  <a:pt x="0" y="0"/>
                </a:moveTo>
                <a:cubicBezTo>
                  <a:pt x="132760" y="421452"/>
                  <a:pt x="441207" y="764950"/>
                  <a:pt x="845995" y="942133"/>
                </a:cubicBezTo>
                <a:cubicBezTo>
                  <a:pt x="1250782" y="1119316"/>
                  <a:pt x="1712397" y="1112887"/>
                  <a:pt x="2112094" y="92450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20" name="Freeform 7520"/>
          <p:cNvSpPr/>
          <p:nvPr/>
        </p:nvSpPr>
        <p:spPr>
          <a:xfrm rot="-5400000">
            <a:off x="6770608" y="481728"/>
            <a:ext cx="557688" cy="1206817"/>
          </a:xfrm>
          <a:custGeom>
            <a:avLst/>
            <a:gdLst/>
            <a:ahLst/>
            <a:cxnLst/>
            <a:rect l="0" t="0" r="0" b="0"/>
            <a:pathLst>
              <a:path w="14871700" h="32181800">
                <a:moveTo>
                  <a:pt x="0" y="0"/>
                </a:moveTo>
                <a:lnTo>
                  <a:pt x="4597400" y="2870200"/>
                </a:lnTo>
                <a:lnTo>
                  <a:pt x="5740400" y="3594100"/>
                </a:lnTo>
                <a:lnTo>
                  <a:pt x="6324600" y="3949700"/>
                </a:lnTo>
                <a:lnTo>
                  <a:pt x="6464300" y="4038600"/>
                </a:lnTo>
                <a:lnTo>
                  <a:pt x="6502400" y="4064000"/>
                </a:lnTo>
                <a:lnTo>
                  <a:pt x="6515100" y="4076700"/>
                </a:lnTo>
                <a:lnTo>
                  <a:pt x="6553200" y="4089400"/>
                </a:lnTo>
                <a:lnTo>
                  <a:pt x="6667500" y="4165600"/>
                </a:lnTo>
                <a:lnTo>
                  <a:pt x="6921500" y="4292600"/>
                </a:lnTo>
                <a:lnTo>
                  <a:pt x="7188200" y="4381500"/>
                </a:lnTo>
                <a:lnTo>
                  <a:pt x="7454900" y="4470400"/>
                </a:lnTo>
                <a:lnTo>
                  <a:pt x="7734300" y="4521200"/>
                </a:lnTo>
                <a:lnTo>
                  <a:pt x="8013700" y="4546600"/>
                </a:lnTo>
                <a:lnTo>
                  <a:pt x="8153400" y="4546600"/>
                </a:lnTo>
                <a:lnTo>
                  <a:pt x="8216900" y="4546600"/>
                </a:lnTo>
                <a:lnTo>
                  <a:pt x="8255000" y="4546600"/>
                </a:lnTo>
                <a:lnTo>
                  <a:pt x="8267700" y="4546600"/>
                </a:lnTo>
                <a:lnTo>
                  <a:pt x="8293100" y="4546600"/>
                </a:lnTo>
                <a:lnTo>
                  <a:pt x="8331200" y="4546600"/>
                </a:lnTo>
                <a:lnTo>
                  <a:pt x="8369300" y="4546600"/>
                </a:lnTo>
                <a:lnTo>
                  <a:pt x="8382000" y="4546600"/>
                </a:lnTo>
                <a:lnTo>
                  <a:pt x="8394700" y="4546600"/>
                </a:lnTo>
                <a:lnTo>
                  <a:pt x="8432800" y="4546600"/>
                </a:lnTo>
                <a:lnTo>
                  <a:pt x="8559800" y="4572000"/>
                </a:lnTo>
                <a:lnTo>
                  <a:pt x="8686800" y="4610100"/>
                </a:lnTo>
                <a:lnTo>
                  <a:pt x="8813800" y="4673600"/>
                </a:lnTo>
                <a:lnTo>
                  <a:pt x="8915400" y="4762500"/>
                </a:lnTo>
                <a:lnTo>
                  <a:pt x="9004300" y="4864100"/>
                </a:lnTo>
                <a:lnTo>
                  <a:pt x="9067800" y="4978400"/>
                </a:lnTo>
                <a:lnTo>
                  <a:pt x="9080500" y="4991100"/>
                </a:lnTo>
                <a:lnTo>
                  <a:pt x="9080500" y="5003800"/>
                </a:lnTo>
                <a:lnTo>
                  <a:pt x="9093200" y="5016500"/>
                </a:lnTo>
                <a:lnTo>
                  <a:pt x="9105900" y="5054600"/>
                </a:lnTo>
                <a:lnTo>
                  <a:pt x="9144000" y="5143500"/>
                </a:lnTo>
                <a:lnTo>
                  <a:pt x="9296400" y="5486400"/>
                </a:lnTo>
                <a:lnTo>
                  <a:pt x="9613900" y="6172200"/>
                </a:lnTo>
                <a:lnTo>
                  <a:pt x="10845800" y="8928100"/>
                </a:lnTo>
                <a:lnTo>
                  <a:pt x="12090400" y="11684000"/>
                </a:lnTo>
                <a:lnTo>
                  <a:pt x="12395200" y="12369800"/>
                </a:lnTo>
                <a:lnTo>
                  <a:pt x="12547600" y="12712700"/>
                </a:lnTo>
                <a:lnTo>
                  <a:pt x="12585700" y="12801600"/>
                </a:lnTo>
                <a:lnTo>
                  <a:pt x="12598400" y="12814300"/>
                </a:lnTo>
                <a:lnTo>
                  <a:pt x="12623800" y="12865100"/>
                </a:lnTo>
                <a:lnTo>
                  <a:pt x="12725400" y="13042900"/>
                </a:lnTo>
                <a:lnTo>
                  <a:pt x="12801600" y="13246100"/>
                </a:lnTo>
                <a:lnTo>
                  <a:pt x="12852400" y="13436600"/>
                </a:lnTo>
                <a:lnTo>
                  <a:pt x="12877800" y="13538200"/>
                </a:lnTo>
                <a:lnTo>
                  <a:pt x="12890500" y="13589000"/>
                </a:lnTo>
                <a:lnTo>
                  <a:pt x="12928600" y="13728700"/>
                </a:lnTo>
                <a:lnTo>
                  <a:pt x="13195300" y="14833600"/>
                </a:lnTo>
                <a:lnTo>
                  <a:pt x="13754100" y="17030700"/>
                </a:lnTo>
                <a:lnTo>
                  <a:pt x="14312900" y="19227800"/>
                </a:lnTo>
                <a:lnTo>
                  <a:pt x="14452600" y="19773900"/>
                </a:lnTo>
                <a:lnTo>
                  <a:pt x="14452600" y="19812000"/>
                </a:lnTo>
                <a:lnTo>
                  <a:pt x="14465300" y="19837400"/>
                </a:lnTo>
                <a:lnTo>
                  <a:pt x="14465300" y="19862800"/>
                </a:lnTo>
                <a:lnTo>
                  <a:pt x="14478000" y="19926300"/>
                </a:lnTo>
                <a:lnTo>
                  <a:pt x="14541500" y="20154900"/>
                </a:lnTo>
                <a:lnTo>
                  <a:pt x="14782800" y="21107400"/>
                </a:lnTo>
                <a:lnTo>
                  <a:pt x="14795500" y="21145500"/>
                </a:lnTo>
                <a:lnTo>
                  <a:pt x="14795500" y="21183600"/>
                </a:lnTo>
                <a:lnTo>
                  <a:pt x="14820900" y="21285200"/>
                </a:lnTo>
                <a:lnTo>
                  <a:pt x="14859000" y="21501100"/>
                </a:lnTo>
                <a:lnTo>
                  <a:pt x="14871700" y="21729700"/>
                </a:lnTo>
                <a:lnTo>
                  <a:pt x="14859000" y="21958300"/>
                </a:lnTo>
                <a:lnTo>
                  <a:pt x="14833600" y="22174200"/>
                </a:lnTo>
                <a:lnTo>
                  <a:pt x="14795500" y="22402800"/>
                </a:lnTo>
                <a:lnTo>
                  <a:pt x="14732000" y="22618700"/>
                </a:lnTo>
                <a:lnTo>
                  <a:pt x="14643100" y="22834600"/>
                </a:lnTo>
                <a:lnTo>
                  <a:pt x="14541500" y="23037800"/>
                </a:lnTo>
                <a:lnTo>
                  <a:pt x="14414500" y="23228300"/>
                </a:lnTo>
                <a:lnTo>
                  <a:pt x="14287500" y="23406100"/>
                </a:lnTo>
                <a:lnTo>
                  <a:pt x="14135100" y="23571200"/>
                </a:lnTo>
                <a:lnTo>
                  <a:pt x="14097000" y="23609300"/>
                </a:lnTo>
                <a:lnTo>
                  <a:pt x="14071600" y="23622000"/>
                </a:lnTo>
                <a:lnTo>
                  <a:pt x="14046200" y="23660100"/>
                </a:lnTo>
                <a:lnTo>
                  <a:pt x="13893800" y="23799800"/>
                </a:lnTo>
                <a:lnTo>
                  <a:pt x="13589000" y="24079200"/>
                </a:lnTo>
                <a:lnTo>
                  <a:pt x="12992100" y="24650700"/>
                </a:lnTo>
                <a:lnTo>
                  <a:pt x="11785600" y="25781000"/>
                </a:lnTo>
                <a:lnTo>
                  <a:pt x="11176000" y="26352500"/>
                </a:lnTo>
                <a:lnTo>
                  <a:pt x="10883900" y="26631900"/>
                </a:lnTo>
                <a:lnTo>
                  <a:pt x="10731500" y="26784300"/>
                </a:lnTo>
                <a:lnTo>
                  <a:pt x="10655300" y="26847800"/>
                </a:lnTo>
                <a:lnTo>
                  <a:pt x="10617200" y="26873200"/>
                </a:lnTo>
                <a:lnTo>
                  <a:pt x="10490200" y="27025600"/>
                </a:lnTo>
                <a:lnTo>
                  <a:pt x="10363200" y="27178000"/>
                </a:lnTo>
                <a:lnTo>
                  <a:pt x="10261600" y="27343100"/>
                </a:lnTo>
                <a:lnTo>
                  <a:pt x="10160000" y="27533600"/>
                </a:lnTo>
                <a:lnTo>
                  <a:pt x="10083800" y="27724100"/>
                </a:lnTo>
                <a:lnTo>
                  <a:pt x="10020300" y="27914600"/>
                </a:lnTo>
                <a:lnTo>
                  <a:pt x="9969500" y="28117800"/>
                </a:lnTo>
                <a:lnTo>
                  <a:pt x="9944100" y="28321000"/>
                </a:lnTo>
                <a:lnTo>
                  <a:pt x="9944100" y="28524200"/>
                </a:lnTo>
                <a:lnTo>
                  <a:pt x="9956800" y="28727400"/>
                </a:lnTo>
                <a:lnTo>
                  <a:pt x="9982200" y="28930600"/>
                </a:lnTo>
                <a:lnTo>
                  <a:pt x="10020300" y="29121100"/>
                </a:lnTo>
                <a:lnTo>
                  <a:pt x="10058400" y="29210000"/>
                </a:lnTo>
                <a:lnTo>
                  <a:pt x="10071100" y="29260800"/>
                </a:lnTo>
                <a:lnTo>
                  <a:pt x="10096500" y="29324300"/>
                </a:lnTo>
                <a:lnTo>
                  <a:pt x="10185400" y="29591000"/>
                </a:lnTo>
                <a:lnTo>
                  <a:pt x="10363200" y="30111700"/>
                </a:lnTo>
                <a:lnTo>
                  <a:pt x="11061700" y="321818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21" name="Freeform 7521"/>
          <p:cNvSpPr/>
          <p:nvPr/>
        </p:nvSpPr>
        <p:spPr>
          <a:xfrm rot="-5400000">
            <a:off x="3908822" y="4421744"/>
            <a:ext cx="87630" cy="11906"/>
          </a:xfrm>
          <a:custGeom>
            <a:avLst/>
            <a:gdLst/>
            <a:ahLst/>
            <a:cxnLst/>
            <a:rect l="0" t="0" r="0" b="0"/>
            <a:pathLst>
              <a:path w="2336800" h="317500">
                <a:moveTo>
                  <a:pt x="2336800" y="317500"/>
                </a:moveTo>
                <a:lnTo>
                  <a:pt x="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22" name="Freeform 7522"/>
          <p:cNvSpPr/>
          <p:nvPr/>
        </p:nvSpPr>
        <p:spPr>
          <a:xfrm>
            <a:off x="3934221" y="4471577"/>
            <a:ext cx="12549" cy="231614"/>
          </a:xfrm>
          <a:custGeom>
            <a:avLst/>
            <a:gdLst/>
            <a:ahLst/>
            <a:cxnLst/>
            <a:rect l="0" t="0" r="0" b="0"/>
            <a:pathLst>
              <a:path w="334645" h="6176387">
                <a:moveTo>
                  <a:pt x="334645" y="0"/>
                </a:moveTo>
                <a:cubicBezTo>
                  <a:pt x="42755" y="2046085"/>
                  <a:pt x="0" y="4120011"/>
                  <a:pt x="207314" y="6176387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23" name="Freeform 7523"/>
          <p:cNvSpPr/>
          <p:nvPr/>
        </p:nvSpPr>
        <p:spPr>
          <a:xfrm>
            <a:off x="3941709" y="4703341"/>
            <a:ext cx="12440" cy="9147"/>
          </a:xfrm>
          <a:custGeom>
            <a:avLst/>
            <a:gdLst/>
            <a:ahLst/>
            <a:cxnLst/>
            <a:rect l="0" t="0" r="0" b="0"/>
            <a:pathLst>
              <a:path w="331739" h="243921">
                <a:moveTo>
                  <a:pt x="0" y="0"/>
                </a:moveTo>
                <a:cubicBezTo>
                  <a:pt x="49054" y="142413"/>
                  <a:pt x="181178" y="239560"/>
                  <a:pt x="331739" y="243921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24" name="Freeform 7524"/>
          <p:cNvSpPr/>
          <p:nvPr/>
        </p:nvSpPr>
        <p:spPr>
          <a:xfrm rot="-5400000">
            <a:off x="3982640" y="4683681"/>
            <a:ext cx="476" cy="57150"/>
          </a:xfrm>
          <a:custGeom>
            <a:avLst/>
            <a:gdLst/>
            <a:ahLst/>
            <a:cxnLst/>
            <a:rect l="0" t="0" r="0" b="0"/>
            <a:pathLst>
              <a:path w="12700" h="1524000">
                <a:moveTo>
                  <a:pt x="0" y="0"/>
                </a:moveTo>
                <a:lnTo>
                  <a:pt x="12700" y="15240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25" name="Freeform 7525"/>
          <p:cNvSpPr/>
          <p:nvPr/>
        </p:nvSpPr>
        <p:spPr>
          <a:xfrm>
            <a:off x="4011504" y="4698313"/>
            <a:ext cx="14655" cy="13325"/>
          </a:xfrm>
          <a:custGeom>
            <a:avLst/>
            <a:gdLst/>
            <a:ahLst/>
            <a:cxnLst/>
            <a:rect l="0" t="0" r="0" b="0"/>
            <a:pathLst>
              <a:path w="390814" h="355335">
                <a:moveTo>
                  <a:pt x="0" y="352715"/>
                </a:moveTo>
                <a:cubicBezTo>
                  <a:pt x="202426" y="355335"/>
                  <a:pt x="372729" y="201634"/>
                  <a:pt x="390814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26" name="Freeform 7526"/>
          <p:cNvSpPr/>
          <p:nvPr/>
        </p:nvSpPr>
        <p:spPr>
          <a:xfrm>
            <a:off x="4025794" y="4562563"/>
            <a:ext cx="35583" cy="135852"/>
          </a:xfrm>
          <a:custGeom>
            <a:avLst/>
            <a:gdLst/>
            <a:ahLst/>
            <a:cxnLst/>
            <a:rect l="0" t="0" r="0" b="0"/>
            <a:pathLst>
              <a:path w="948896" h="3622711">
                <a:moveTo>
                  <a:pt x="948896" y="0"/>
                </a:moveTo>
                <a:cubicBezTo>
                  <a:pt x="515744" y="1173903"/>
                  <a:pt x="197945" y="2387200"/>
                  <a:pt x="0" y="3622711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27" name="Freeform 7527"/>
          <p:cNvSpPr/>
          <p:nvPr/>
        </p:nvSpPr>
        <p:spPr>
          <a:xfrm>
            <a:off x="4061228" y="4541664"/>
            <a:ext cx="34958" cy="20703"/>
          </a:xfrm>
          <a:custGeom>
            <a:avLst/>
            <a:gdLst/>
            <a:ahLst/>
            <a:cxnLst/>
            <a:rect l="0" t="0" r="0" b="0"/>
            <a:pathLst>
              <a:path w="932217" h="552069">
                <a:moveTo>
                  <a:pt x="932217" y="122159"/>
                </a:moveTo>
                <a:cubicBezTo>
                  <a:pt x="556889" y="0"/>
                  <a:pt x="150769" y="187290"/>
                  <a:pt x="0" y="552069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28" name="Freeform 7528"/>
          <p:cNvSpPr/>
          <p:nvPr/>
        </p:nvSpPr>
        <p:spPr>
          <a:xfrm rot="-5400000">
            <a:off x="4056698" y="3724276"/>
            <a:ext cx="20002" cy="7620"/>
          </a:xfrm>
          <a:custGeom>
            <a:avLst/>
            <a:gdLst/>
            <a:ahLst/>
            <a:cxnLst/>
            <a:rect l="0" t="0" r="0" b="0"/>
            <a:pathLst>
              <a:path w="533400" h="203200">
                <a:moveTo>
                  <a:pt x="533400" y="203200"/>
                </a:moveTo>
                <a:lnTo>
                  <a:pt x="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29" name="Freeform 7529"/>
          <p:cNvSpPr/>
          <p:nvPr/>
        </p:nvSpPr>
        <p:spPr>
          <a:xfrm>
            <a:off x="4050893" y="3737870"/>
            <a:ext cx="11733" cy="71530"/>
          </a:xfrm>
          <a:custGeom>
            <a:avLst/>
            <a:gdLst/>
            <a:ahLst/>
            <a:cxnLst/>
            <a:rect l="0" t="0" r="0" b="0"/>
            <a:pathLst>
              <a:path w="312872" h="1907476">
                <a:moveTo>
                  <a:pt x="312872" y="0"/>
                </a:moveTo>
                <a:cubicBezTo>
                  <a:pt x="76963" y="606371"/>
                  <a:pt x="0" y="1262988"/>
                  <a:pt x="89294" y="1907476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30" name="Freeform 7530"/>
          <p:cNvSpPr/>
          <p:nvPr/>
        </p:nvSpPr>
        <p:spPr>
          <a:xfrm rot="-5400000">
            <a:off x="3991452" y="3872390"/>
            <a:ext cx="146208" cy="20478"/>
          </a:xfrm>
          <a:custGeom>
            <a:avLst/>
            <a:gdLst/>
            <a:ahLst/>
            <a:cxnLst/>
            <a:rect l="0" t="0" r="0" b="0"/>
            <a:pathLst>
              <a:path w="3898900" h="546100">
                <a:moveTo>
                  <a:pt x="3898900" y="0"/>
                </a:moveTo>
                <a:lnTo>
                  <a:pt x="0" y="5461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31" name="Freeform 7531"/>
          <p:cNvSpPr/>
          <p:nvPr/>
        </p:nvSpPr>
        <p:spPr>
          <a:xfrm>
            <a:off x="4064279" y="3955412"/>
            <a:ext cx="21504" cy="196128"/>
          </a:xfrm>
          <a:custGeom>
            <a:avLst/>
            <a:gdLst/>
            <a:ahLst/>
            <a:cxnLst/>
            <a:rect l="0" t="0" r="0" b="0"/>
            <a:pathLst>
              <a:path w="573458" h="5230095">
                <a:moveTo>
                  <a:pt x="0" y="5230095"/>
                </a:moveTo>
                <a:cubicBezTo>
                  <a:pt x="479750" y="3528905"/>
                  <a:pt x="573458" y="1742038"/>
                  <a:pt x="274281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32" name="Freeform 7532"/>
          <p:cNvSpPr/>
          <p:nvPr/>
        </p:nvSpPr>
        <p:spPr>
          <a:xfrm rot="-5400000">
            <a:off x="3882390" y="4255771"/>
            <a:ext cx="285750" cy="78105"/>
          </a:xfrm>
          <a:custGeom>
            <a:avLst/>
            <a:gdLst/>
            <a:ahLst/>
            <a:cxnLst/>
            <a:rect l="0" t="0" r="0" b="0"/>
            <a:pathLst>
              <a:path w="7620000" h="2082800">
                <a:moveTo>
                  <a:pt x="7620000" y="2082800"/>
                </a:moveTo>
                <a:lnTo>
                  <a:pt x="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33" name="Freeform 7533"/>
          <p:cNvSpPr/>
          <p:nvPr/>
        </p:nvSpPr>
        <p:spPr>
          <a:xfrm>
            <a:off x="3983781" y="4437724"/>
            <a:ext cx="9904" cy="20658"/>
          </a:xfrm>
          <a:custGeom>
            <a:avLst/>
            <a:gdLst/>
            <a:ahLst/>
            <a:cxnLst/>
            <a:rect l="0" t="0" r="0" b="0"/>
            <a:pathLst>
              <a:path w="264124" h="550889">
                <a:moveTo>
                  <a:pt x="57306" y="0"/>
                </a:moveTo>
                <a:cubicBezTo>
                  <a:pt x="0" y="209026"/>
                  <a:pt x="83416" y="431218"/>
                  <a:pt x="264124" y="550889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34" name="Freeform 7534"/>
          <p:cNvSpPr/>
          <p:nvPr/>
        </p:nvSpPr>
        <p:spPr>
          <a:xfrm rot="-5400000">
            <a:off x="4012168" y="4440318"/>
            <a:ext cx="17621" cy="54292"/>
          </a:xfrm>
          <a:custGeom>
            <a:avLst/>
            <a:gdLst/>
            <a:ahLst/>
            <a:cxnLst/>
            <a:rect l="0" t="0" r="0" b="0"/>
            <a:pathLst>
              <a:path w="469900" h="1447800">
                <a:moveTo>
                  <a:pt x="469900" y="0"/>
                </a:moveTo>
                <a:lnTo>
                  <a:pt x="0" y="14478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35" name="Freeform 7535"/>
          <p:cNvSpPr/>
          <p:nvPr/>
        </p:nvSpPr>
        <p:spPr>
          <a:xfrm>
            <a:off x="4048263" y="4466924"/>
            <a:ext cx="23605" cy="10293"/>
          </a:xfrm>
          <a:custGeom>
            <a:avLst/>
            <a:gdLst/>
            <a:ahLst/>
            <a:cxnLst/>
            <a:rect l="0" t="0" r="0" b="0"/>
            <a:pathLst>
              <a:path w="629466" h="274494">
                <a:moveTo>
                  <a:pt x="0" y="243367"/>
                </a:moveTo>
                <a:cubicBezTo>
                  <a:pt x="237546" y="274494"/>
                  <a:pt x="474639" y="182828"/>
                  <a:pt x="629466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36" name="Freeform 7536"/>
          <p:cNvSpPr/>
          <p:nvPr/>
        </p:nvSpPr>
        <p:spPr>
          <a:xfrm>
            <a:off x="4071754" y="4348995"/>
            <a:ext cx="96527" cy="117838"/>
          </a:xfrm>
          <a:custGeom>
            <a:avLst/>
            <a:gdLst/>
            <a:ahLst/>
            <a:cxnLst/>
            <a:rect l="0" t="0" r="0" b="0"/>
            <a:pathLst>
              <a:path w="2574062" h="3142337">
                <a:moveTo>
                  <a:pt x="2574062" y="0"/>
                </a:moveTo>
                <a:cubicBezTo>
                  <a:pt x="1598775" y="945634"/>
                  <a:pt x="735115" y="1999964"/>
                  <a:pt x="0" y="3142337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37" name="Freeform 7537"/>
          <p:cNvSpPr/>
          <p:nvPr/>
        </p:nvSpPr>
        <p:spPr>
          <a:xfrm>
            <a:off x="4168300" y="4332752"/>
            <a:ext cx="75403" cy="15922"/>
          </a:xfrm>
          <a:custGeom>
            <a:avLst/>
            <a:gdLst/>
            <a:ahLst/>
            <a:cxnLst/>
            <a:rect l="0" t="0" r="0" b="0"/>
            <a:pathLst>
              <a:path w="2010736" h="424595">
                <a:moveTo>
                  <a:pt x="2010736" y="424595"/>
                </a:moveTo>
                <a:cubicBezTo>
                  <a:pt x="1407735" y="0"/>
                  <a:pt x="603001" y="0"/>
                  <a:pt x="0" y="424595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38" name="Freeform 7538"/>
          <p:cNvSpPr/>
          <p:nvPr/>
        </p:nvSpPr>
        <p:spPr>
          <a:xfrm rot="-5400000">
            <a:off x="4263390" y="4329590"/>
            <a:ext cx="60483" cy="99536"/>
          </a:xfrm>
          <a:custGeom>
            <a:avLst/>
            <a:gdLst/>
            <a:ahLst/>
            <a:cxnLst/>
            <a:rect l="0" t="0" r="0" b="0"/>
            <a:pathLst>
              <a:path w="1612900" h="2654300">
                <a:moveTo>
                  <a:pt x="1612900" y="0"/>
                </a:moveTo>
                <a:lnTo>
                  <a:pt x="0" y="26543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39" name="Freeform 7539"/>
          <p:cNvSpPr/>
          <p:nvPr/>
        </p:nvSpPr>
        <p:spPr>
          <a:xfrm>
            <a:off x="3896568" y="4689183"/>
            <a:ext cx="39325" cy="248198"/>
          </a:xfrm>
          <a:custGeom>
            <a:avLst/>
            <a:gdLst/>
            <a:ahLst/>
            <a:cxnLst/>
            <a:rect l="0" t="0" r="0" b="0"/>
            <a:pathLst>
              <a:path w="1048674" h="6618604">
                <a:moveTo>
                  <a:pt x="0" y="0"/>
                </a:moveTo>
                <a:cubicBezTo>
                  <a:pt x="187846" y="2228804"/>
                  <a:pt x="538336" y="4440898"/>
                  <a:pt x="1048674" y="6618604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40" name="Freeform 7540"/>
          <p:cNvSpPr/>
          <p:nvPr/>
        </p:nvSpPr>
        <p:spPr>
          <a:xfrm>
            <a:off x="3935937" y="4937304"/>
            <a:ext cx="17951" cy="14872"/>
          </a:xfrm>
          <a:custGeom>
            <a:avLst/>
            <a:gdLst/>
            <a:ahLst/>
            <a:cxnLst/>
            <a:rect l="0" t="0" r="0" b="0"/>
            <a:pathLst>
              <a:path w="478704" h="396597">
                <a:moveTo>
                  <a:pt x="0" y="0"/>
                </a:moveTo>
                <a:cubicBezTo>
                  <a:pt x="36619" y="231692"/>
                  <a:pt x="244780" y="396597"/>
                  <a:pt x="478704" y="379229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41" name="Freeform 7541"/>
          <p:cNvSpPr/>
          <p:nvPr/>
        </p:nvSpPr>
        <p:spPr>
          <a:xfrm rot="-5400000">
            <a:off x="3982402" y="4922997"/>
            <a:ext cx="952" cy="57150"/>
          </a:xfrm>
          <a:custGeom>
            <a:avLst/>
            <a:gdLst/>
            <a:ahLst/>
            <a:cxnLst/>
            <a:rect l="0" t="0" r="0" b="0"/>
            <a:pathLst>
              <a:path w="25400" h="1524000">
                <a:moveTo>
                  <a:pt x="0" y="0"/>
                </a:moveTo>
                <a:lnTo>
                  <a:pt x="25400" y="15240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42" name="Freeform 7542"/>
          <p:cNvSpPr/>
          <p:nvPr/>
        </p:nvSpPr>
        <p:spPr>
          <a:xfrm>
            <a:off x="4011307" y="4933050"/>
            <a:ext cx="16800" cy="17939"/>
          </a:xfrm>
          <a:custGeom>
            <a:avLst/>
            <a:gdLst/>
            <a:ahLst/>
            <a:cxnLst/>
            <a:rect l="0" t="0" r="0" b="0"/>
            <a:pathLst>
              <a:path w="447997" h="478383">
                <a:moveTo>
                  <a:pt x="0" y="478383"/>
                </a:moveTo>
                <a:cubicBezTo>
                  <a:pt x="247258" y="451994"/>
                  <a:pt x="437868" y="248455"/>
                  <a:pt x="447997" y="0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43" name="Freeform 7543"/>
          <p:cNvSpPr/>
          <p:nvPr/>
        </p:nvSpPr>
        <p:spPr>
          <a:xfrm>
            <a:off x="4028448" y="4635044"/>
            <a:ext cx="60018" cy="297999"/>
          </a:xfrm>
          <a:custGeom>
            <a:avLst/>
            <a:gdLst/>
            <a:ahLst/>
            <a:cxnLst/>
            <a:rect l="0" t="0" r="0" b="0"/>
            <a:pathLst>
              <a:path w="1600497" h="7946652">
                <a:moveTo>
                  <a:pt x="1600497" y="0"/>
                </a:moveTo>
                <a:cubicBezTo>
                  <a:pt x="785595" y="2584346"/>
                  <a:pt x="249054" y="5248340"/>
                  <a:pt x="0" y="7946652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44" name="Freeform 7544"/>
          <p:cNvSpPr/>
          <p:nvPr/>
        </p:nvSpPr>
        <p:spPr>
          <a:xfrm>
            <a:off x="4088137" y="4605828"/>
            <a:ext cx="47467" cy="29128"/>
          </a:xfrm>
          <a:custGeom>
            <a:avLst/>
            <a:gdLst/>
            <a:ahLst/>
            <a:cxnLst/>
            <a:rect l="0" t="0" r="0" b="0"/>
            <a:pathLst>
              <a:path w="1265798" h="776753">
                <a:moveTo>
                  <a:pt x="1265798" y="135491"/>
                </a:moveTo>
                <a:cubicBezTo>
                  <a:pt x="742585" y="0"/>
                  <a:pt x="200253" y="274748"/>
                  <a:pt x="0" y="776753"/>
                </a:cubicBez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45" name="Freeform 7545"/>
          <p:cNvSpPr/>
          <p:nvPr/>
        </p:nvSpPr>
        <p:spPr>
          <a:xfrm rot="-5400000">
            <a:off x="6296025" y="3048953"/>
            <a:ext cx="2669381" cy="1850231"/>
          </a:xfrm>
          <a:custGeom>
            <a:avLst/>
            <a:gdLst/>
            <a:ahLst/>
            <a:cxnLst/>
            <a:rect l="0" t="0" r="0" b="0"/>
            <a:pathLst>
              <a:path w="71183500" h="49339500">
                <a:moveTo>
                  <a:pt x="0" y="1778000"/>
                </a:moveTo>
                <a:lnTo>
                  <a:pt x="241300" y="13843000"/>
                </a:lnTo>
                <a:lnTo>
                  <a:pt x="825500" y="16027400"/>
                </a:lnTo>
                <a:lnTo>
                  <a:pt x="6819900" y="28270200"/>
                </a:lnTo>
                <a:lnTo>
                  <a:pt x="11658600" y="35496500"/>
                </a:lnTo>
                <a:lnTo>
                  <a:pt x="21831300" y="42316400"/>
                </a:lnTo>
                <a:lnTo>
                  <a:pt x="28968700" y="47091600"/>
                </a:lnTo>
                <a:lnTo>
                  <a:pt x="37871400" y="49339500"/>
                </a:lnTo>
                <a:lnTo>
                  <a:pt x="44488100" y="48869600"/>
                </a:lnTo>
                <a:lnTo>
                  <a:pt x="48742600" y="48602900"/>
                </a:lnTo>
                <a:lnTo>
                  <a:pt x="52844700" y="47752000"/>
                </a:lnTo>
                <a:lnTo>
                  <a:pt x="64173100" y="45402500"/>
                </a:lnTo>
                <a:lnTo>
                  <a:pt x="69748400" y="42494200"/>
                </a:lnTo>
                <a:lnTo>
                  <a:pt x="71183500" y="39916100"/>
                </a:lnTo>
                <a:lnTo>
                  <a:pt x="70853300" y="29413200"/>
                </a:lnTo>
                <a:lnTo>
                  <a:pt x="70637400" y="25057100"/>
                </a:lnTo>
                <a:lnTo>
                  <a:pt x="70167500" y="23558500"/>
                </a:lnTo>
                <a:lnTo>
                  <a:pt x="67525900" y="23177500"/>
                </a:lnTo>
                <a:lnTo>
                  <a:pt x="64528700" y="23583900"/>
                </a:lnTo>
                <a:lnTo>
                  <a:pt x="62001400" y="23926800"/>
                </a:lnTo>
                <a:lnTo>
                  <a:pt x="59524900" y="25273000"/>
                </a:lnTo>
                <a:lnTo>
                  <a:pt x="56908700" y="26174700"/>
                </a:lnTo>
                <a:lnTo>
                  <a:pt x="54114700" y="27139900"/>
                </a:lnTo>
                <a:lnTo>
                  <a:pt x="51790600" y="24066500"/>
                </a:lnTo>
                <a:lnTo>
                  <a:pt x="49339500" y="20358100"/>
                </a:lnTo>
                <a:lnTo>
                  <a:pt x="46710600" y="17868900"/>
                </a:lnTo>
                <a:lnTo>
                  <a:pt x="44119800" y="15748000"/>
                </a:lnTo>
                <a:lnTo>
                  <a:pt x="41592500" y="13665200"/>
                </a:lnTo>
                <a:lnTo>
                  <a:pt x="38582600" y="12738100"/>
                </a:lnTo>
                <a:lnTo>
                  <a:pt x="36385500" y="11137900"/>
                </a:lnTo>
                <a:lnTo>
                  <a:pt x="34074100" y="11137900"/>
                </a:lnTo>
                <a:lnTo>
                  <a:pt x="31534100" y="10325100"/>
                </a:lnTo>
                <a:lnTo>
                  <a:pt x="26123900" y="8102600"/>
                </a:lnTo>
                <a:lnTo>
                  <a:pt x="23888700" y="6515100"/>
                </a:lnTo>
                <a:lnTo>
                  <a:pt x="21120100" y="5270500"/>
                </a:lnTo>
                <a:lnTo>
                  <a:pt x="18529300" y="3238500"/>
                </a:lnTo>
                <a:lnTo>
                  <a:pt x="16002000" y="2679700"/>
                </a:lnTo>
                <a:lnTo>
                  <a:pt x="13792200" y="977900"/>
                </a:lnTo>
                <a:lnTo>
                  <a:pt x="10985500" y="0"/>
                </a:lnTo>
                <a:lnTo>
                  <a:pt x="3924300" y="215900"/>
                </a:lnTo>
                <a:lnTo>
                  <a:pt x="0" y="1778000"/>
                </a:lnTo>
              </a:path>
            </a:pathLst>
          </a:custGeom>
          <a:noFill/>
          <a:ln w="7619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46" name="Freeform 7546"/>
          <p:cNvSpPr/>
          <p:nvPr/>
        </p:nvSpPr>
        <p:spPr>
          <a:xfrm rot="-5400000">
            <a:off x="2947749" y="2599135"/>
            <a:ext cx="0" cy="65246"/>
          </a:xfrm>
          <a:custGeom>
            <a:avLst/>
            <a:gdLst/>
            <a:ahLst/>
            <a:cxnLst/>
            <a:rect l="0" t="0" r="0" b="0"/>
            <a:pathLst>
              <a:path h="1739900">
                <a:moveTo>
                  <a:pt x="0" y="1739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47" name="Freeform 7547"/>
          <p:cNvSpPr/>
          <p:nvPr/>
        </p:nvSpPr>
        <p:spPr>
          <a:xfrm rot="-5400000">
            <a:off x="2843688" y="2596040"/>
            <a:ext cx="0" cy="71437"/>
          </a:xfrm>
          <a:custGeom>
            <a:avLst/>
            <a:gdLst/>
            <a:ahLst/>
            <a:cxnLst/>
            <a:rect l="0" t="0" r="0" b="0"/>
            <a:pathLst>
              <a:path h="1905000">
                <a:moveTo>
                  <a:pt x="0" y="1905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48" name="Freeform 7548"/>
          <p:cNvSpPr/>
          <p:nvPr/>
        </p:nvSpPr>
        <p:spPr>
          <a:xfrm rot="-5400000">
            <a:off x="2736532" y="2596040"/>
            <a:ext cx="0" cy="71437"/>
          </a:xfrm>
          <a:custGeom>
            <a:avLst/>
            <a:gdLst/>
            <a:ahLst/>
            <a:cxnLst/>
            <a:rect l="0" t="0" r="0" b="0"/>
            <a:pathLst>
              <a:path h="1905000">
                <a:moveTo>
                  <a:pt x="0" y="1905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49" name="Freeform 7549"/>
          <p:cNvSpPr/>
          <p:nvPr/>
        </p:nvSpPr>
        <p:spPr>
          <a:xfrm rot="-5400000">
            <a:off x="2629376" y="2596040"/>
            <a:ext cx="0" cy="71437"/>
          </a:xfrm>
          <a:custGeom>
            <a:avLst/>
            <a:gdLst/>
            <a:ahLst/>
            <a:cxnLst/>
            <a:rect l="0" t="0" r="0" b="0"/>
            <a:pathLst>
              <a:path h="1905000">
                <a:moveTo>
                  <a:pt x="0" y="1905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50" name="Freeform 7550"/>
          <p:cNvSpPr/>
          <p:nvPr/>
        </p:nvSpPr>
        <p:spPr>
          <a:xfrm rot="-5400000">
            <a:off x="2522220" y="2596040"/>
            <a:ext cx="0" cy="71437"/>
          </a:xfrm>
          <a:custGeom>
            <a:avLst/>
            <a:gdLst/>
            <a:ahLst/>
            <a:cxnLst/>
            <a:rect l="0" t="0" r="0" b="0"/>
            <a:pathLst>
              <a:path h="1905000">
                <a:moveTo>
                  <a:pt x="0" y="19050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51" name="Freeform 7551"/>
          <p:cNvSpPr/>
          <p:nvPr/>
        </p:nvSpPr>
        <p:spPr>
          <a:xfrm rot="-5400000">
            <a:off x="2418159" y="2599135"/>
            <a:ext cx="0" cy="65246"/>
          </a:xfrm>
          <a:custGeom>
            <a:avLst/>
            <a:gdLst/>
            <a:ahLst/>
            <a:cxnLst/>
            <a:rect l="0" t="0" r="0" b="0"/>
            <a:pathLst>
              <a:path h="1739900">
                <a:moveTo>
                  <a:pt x="0" y="1739900"/>
                </a:moveTo>
                <a:lnTo>
                  <a:pt x="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52" name="Freeform 7552"/>
          <p:cNvSpPr/>
          <p:nvPr/>
        </p:nvSpPr>
        <p:spPr>
          <a:xfrm rot="-5400000">
            <a:off x="2620803" y="2897029"/>
            <a:ext cx="0" cy="22860"/>
          </a:xfrm>
          <a:custGeom>
            <a:avLst/>
            <a:gdLst/>
            <a:ahLst/>
            <a:cxnLst/>
            <a:rect l="0" t="0" r="0" b="0"/>
            <a:pathLst>
              <a:path h="609600">
                <a:moveTo>
                  <a:pt x="0" y="609600"/>
                </a:moveTo>
                <a:lnTo>
                  <a:pt x="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53" name="Freeform 7553"/>
          <p:cNvSpPr/>
          <p:nvPr/>
        </p:nvSpPr>
        <p:spPr>
          <a:xfrm rot="-5400000">
            <a:off x="2609374" y="2908459"/>
            <a:ext cx="22860" cy="0"/>
          </a:xfrm>
          <a:custGeom>
            <a:avLst/>
            <a:gdLst/>
            <a:ahLst/>
            <a:cxnLst/>
            <a:rect l="0" t="0" r="0" b="0"/>
            <a:pathLst>
              <a:path w="609600">
                <a:moveTo>
                  <a:pt x="0" y="0"/>
                </a:moveTo>
                <a:lnTo>
                  <a:pt x="60960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54" name="Freeform 7554"/>
          <p:cNvSpPr/>
          <p:nvPr/>
        </p:nvSpPr>
        <p:spPr>
          <a:xfrm rot="-5400000">
            <a:off x="2633663" y="2623186"/>
            <a:ext cx="28575" cy="19050"/>
          </a:xfrm>
          <a:custGeom>
            <a:avLst/>
            <a:gdLst/>
            <a:ahLst/>
            <a:cxnLst/>
            <a:rect l="0" t="0" r="0" b="0"/>
            <a:pathLst>
              <a:path w="762000" h="508000">
                <a:moveTo>
                  <a:pt x="584200" y="25400"/>
                </a:moveTo>
                <a:lnTo>
                  <a:pt x="622300" y="25400"/>
                </a:lnTo>
                <a:lnTo>
                  <a:pt x="698500" y="63500"/>
                </a:lnTo>
                <a:lnTo>
                  <a:pt x="723900" y="101600"/>
                </a:lnTo>
                <a:lnTo>
                  <a:pt x="762000" y="165100"/>
                </a:lnTo>
                <a:lnTo>
                  <a:pt x="762000" y="317500"/>
                </a:lnTo>
                <a:lnTo>
                  <a:pt x="736600" y="381000"/>
                </a:lnTo>
                <a:lnTo>
                  <a:pt x="698500" y="419100"/>
                </a:lnTo>
                <a:lnTo>
                  <a:pt x="622300" y="457200"/>
                </a:lnTo>
                <a:lnTo>
                  <a:pt x="546100" y="457200"/>
                </a:lnTo>
                <a:lnTo>
                  <a:pt x="482600" y="431800"/>
                </a:lnTo>
                <a:lnTo>
                  <a:pt x="368300" y="355600"/>
                </a:lnTo>
                <a:lnTo>
                  <a:pt x="0" y="0"/>
                </a:lnTo>
                <a:lnTo>
                  <a:pt x="12700" y="5080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55" name="Freeform 7555"/>
          <p:cNvSpPr/>
          <p:nvPr/>
        </p:nvSpPr>
        <p:spPr>
          <a:xfrm rot="-5400000">
            <a:off x="2660333" y="2622709"/>
            <a:ext cx="28575" cy="19050"/>
          </a:xfrm>
          <a:custGeom>
            <a:avLst/>
            <a:gdLst/>
            <a:ahLst/>
            <a:cxnLst/>
            <a:rect l="0" t="0" r="0" b="0"/>
            <a:pathLst>
              <a:path w="762000" h="508000">
                <a:moveTo>
                  <a:pt x="0" y="152400"/>
                </a:moveTo>
                <a:lnTo>
                  <a:pt x="762000" y="508000"/>
                </a:lnTo>
                <a:lnTo>
                  <a:pt x="7620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56" name="Freeform 7556"/>
          <p:cNvSpPr/>
          <p:nvPr/>
        </p:nvSpPr>
        <p:spPr>
          <a:xfrm rot="-5400000">
            <a:off x="2687241" y="2622948"/>
            <a:ext cx="28575" cy="17621"/>
          </a:xfrm>
          <a:custGeom>
            <a:avLst/>
            <a:gdLst/>
            <a:ahLst/>
            <a:cxnLst/>
            <a:rect l="0" t="0" r="0" b="0"/>
            <a:pathLst>
              <a:path w="762000" h="469900">
                <a:moveTo>
                  <a:pt x="508000" y="469900"/>
                </a:moveTo>
                <a:lnTo>
                  <a:pt x="393700" y="431800"/>
                </a:lnTo>
                <a:lnTo>
                  <a:pt x="330200" y="355600"/>
                </a:lnTo>
                <a:lnTo>
                  <a:pt x="292100" y="254000"/>
                </a:lnTo>
                <a:lnTo>
                  <a:pt x="292100" y="215900"/>
                </a:lnTo>
                <a:lnTo>
                  <a:pt x="317500" y="101600"/>
                </a:lnTo>
                <a:lnTo>
                  <a:pt x="393700" y="25400"/>
                </a:lnTo>
                <a:lnTo>
                  <a:pt x="495300" y="0"/>
                </a:lnTo>
                <a:lnTo>
                  <a:pt x="533400" y="0"/>
                </a:lnTo>
                <a:lnTo>
                  <a:pt x="647700" y="25400"/>
                </a:lnTo>
                <a:lnTo>
                  <a:pt x="723900" y="101600"/>
                </a:lnTo>
                <a:lnTo>
                  <a:pt x="762000" y="203200"/>
                </a:lnTo>
                <a:lnTo>
                  <a:pt x="762000" y="241300"/>
                </a:lnTo>
                <a:lnTo>
                  <a:pt x="723900" y="355600"/>
                </a:lnTo>
                <a:lnTo>
                  <a:pt x="647700" y="431800"/>
                </a:lnTo>
                <a:lnTo>
                  <a:pt x="508000" y="469900"/>
                </a:lnTo>
                <a:lnTo>
                  <a:pt x="330200" y="469900"/>
                </a:lnTo>
                <a:lnTo>
                  <a:pt x="139700" y="431800"/>
                </a:lnTo>
                <a:lnTo>
                  <a:pt x="38100" y="368300"/>
                </a:lnTo>
                <a:lnTo>
                  <a:pt x="0" y="254000"/>
                </a:lnTo>
                <a:lnTo>
                  <a:pt x="0" y="177800"/>
                </a:lnTo>
                <a:lnTo>
                  <a:pt x="25400" y="76200"/>
                </a:lnTo>
                <a:lnTo>
                  <a:pt x="101600" y="381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57" name="Freeform 7557"/>
          <p:cNvSpPr/>
          <p:nvPr/>
        </p:nvSpPr>
        <p:spPr>
          <a:xfrm rot="-5400000">
            <a:off x="2662000" y="2790111"/>
            <a:ext cx="12382" cy="11906"/>
          </a:xfrm>
          <a:custGeom>
            <a:avLst/>
            <a:gdLst/>
            <a:ahLst/>
            <a:cxnLst/>
            <a:rect l="0" t="0" r="0" b="0"/>
            <a:pathLst>
              <a:path w="330200" h="317500">
                <a:moveTo>
                  <a:pt x="0" y="0"/>
                </a:moveTo>
                <a:lnTo>
                  <a:pt x="330200" y="3175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58" name="Freeform 7558"/>
          <p:cNvSpPr/>
          <p:nvPr/>
        </p:nvSpPr>
        <p:spPr>
          <a:xfrm rot="-5400000">
            <a:off x="2662475" y="2790112"/>
            <a:ext cx="11906" cy="12382"/>
          </a:xfrm>
          <a:custGeom>
            <a:avLst/>
            <a:gdLst/>
            <a:ahLst/>
            <a:cxnLst/>
            <a:rect l="0" t="0" r="0" b="0"/>
            <a:pathLst>
              <a:path w="317500" h="330200">
                <a:moveTo>
                  <a:pt x="0" y="330200"/>
                </a:moveTo>
                <a:lnTo>
                  <a:pt x="3175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59" name="Freeform 7559"/>
          <p:cNvSpPr/>
          <p:nvPr/>
        </p:nvSpPr>
        <p:spPr>
          <a:xfrm rot="-5400000">
            <a:off x="2631282" y="2809399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342900" y="25400"/>
                </a:moveTo>
                <a:lnTo>
                  <a:pt x="368300" y="12700"/>
                </a:lnTo>
                <a:lnTo>
                  <a:pt x="406400" y="38100"/>
                </a:lnTo>
                <a:lnTo>
                  <a:pt x="431800" y="63500"/>
                </a:lnTo>
                <a:lnTo>
                  <a:pt x="457200" y="101600"/>
                </a:lnTo>
                <a:lnTo>
                  <a:pt x="457200" y="190500"/>
                </a:lnTo>
                <a:lnTo>
                  <a:pt x="431800" y="241300"/>
                </a:lnTo>
                <a:lnTo>
                  <a:pt x="419100" y="254000"/>
                </a:lnTo>
                <a:lnTo>
                  <a:pt x="368300" y="279400"/>
                </a:lnTo>
                <a:lnTo>
                  <a:pt x="330200" y="279400"/>
                </a:lnTo>
                <a:lnTo>
                  <a:pt x="279400" y="254000"/>
                </a:lnTo>
                <a:lnTo>
                  <a:pt x="215900" y="215900"/>
                </a:lnTo>
                <a:lnTo>
                  <a:pt x="0" y="0"/>
                </a:lnTo>
                <a:lnTo>
                  <a:pt x="0" y="3048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60" name="Freeform 7560"/>
          <p:cNvSpPr/>
          <p:nvPr/>
        </p:nvSpPr>
        <p:spPr>
          <a:xfrm rot="-5400000">
            <a:off x="2647236" y="2809161"/>
            <a:ext cx="17621" cy="11430"/>
          </a:xfrm>
          <a:custGeom>
            <a:avLst/>
            <a:gdLst/>
            <a:ahLst/>
            <a:cxnLst/>
            <a:rect l="0" t="0" r="0" b="0"/>
            <a:pathLst>
              <a:path w="469900" h="304800">
                <a:moveTo>
                  <a:pt x="0" y="88900"/>
                </a:moveTo>
                <a:lnTo>
                  <a:pt x="469900" y="304800"/>
                </a:lnTo>
                <a:lnTo>
                  <a:pt x="4572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61" name="Freeform 7561"/>
          <p:cNvSpPr/>
          <p:nvPr/>
        </p:nvSpPr>
        <p:spPr>
          <a:xfrm rot="-5400000">
            <a:off x="2664143" y="2808923"/>
            <a:ext cx="17145" cy="11430"/>
          </a:xfrm>
          <a:custGeom>
            <a:avLst/>
            <a:gdLst/>
            <a:ahLst/>
            <a:cxnLst/>
            <a:rect l="0" t="0" r="0" b="0"/>
            <a:pathLst>
              <a:path w="457200" h="304800">
                <a:moveTo>
                  <a:pt x="457200" y="101600"/>
                </a:moveTo>
                <a:lnTo>
                  <a:pt x="431800" y="38100"/>
                </a:lnTo>
                <a:lnTo>
                  <a:pt x="393700" y="12700"/>
                </a:lnTo>
                <a:lnTo>
                  <a:pt x="342900" y="12700"/>
                </a:lnTo>
                <a:lnTo>
                  <a:pt x="304800" y="38100"/>
                </a:lnTo>
                <a:lnTo>
                  <a:pt x="279400" y="76200"/>
                </a:lnTo>
                <a:lnTo>
                  <a:pt x="266700" y="165100"/>
                </a:lnTo>
                <a:lnTo>
                  <a:pt x="241300" y="228600"/>
                </a:lnTo>
                <a:lnTo>
                  <a:pt x="203200" y="279400"/>
                </a:lnTo>
                <a:lnTo>
                  <a:pt x="152400" y="304800"/>
                </a:lnTo>
                <a:lnTo>
                  <a:pt x="88900" y="304800"/>
                </a:lnTo>
                <a:lnTo>
                  <a:pt x="50800" y="279400"/>
                </a:lnTo>
                <a:lnTo>
                  <a:pt x="25400" y="254000"/>
                </a:lnTo>
                <a:lnTo>
                  <a:pt x="0" y="190500"/>
                </a:lnTo>
                <a:lnTo>
                  <a:pt x="0" y="101600"/>
                </a:lnTo>
                <a:lnTo>
                  <a:pt x="25400" y="38100"/>
                </a:lnTo>
                <a:lnTo>
                  <a:pt x="38100" y="12700"/>
                </a:lnTo>
                <a:lnTo>
                  <a:pt x="88900" y="0"/>
                </a:lnTo>
                <a:lnTo>
                  <a:pt x="152400" y="0"/>
                </a:lnTo>
                <a:lnTo>
                  <a:pt x="190500" y="12700"/>
                </a:lnTo>
                <a:lnTo>
                  <a:pt x="241300" y="63500"/>
                </a:lnTo>
                <a:lnTo>
                  <a:pt x="266700" y="127000"/>
                </a:lnTo>
                <a:lnTo>
                  <a:pt x="279400" y="215900"/>
                </a:lnTo>
                <a:lnTo>
                  <a:pt x="304800" y="254000"/>
                </a:lnTo>
                <a:lnTo>
                  <a:pt x="355600" y="279400"/>
                </a:lnTo>
                <a:lnTo>
                  <a:pt x="393700" y="279400"/>
                </a:lnTo>
                <a:lnTo>
                  <a:pt x="431800" y="254000"/>
                </a:lnTo>
                <a:lnTo>
                  <a:pt x="457200" y="190500"/>
                </a:lnTo>
                <a:lnTo>
                  <a:pt x="457200" y="1016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62" name="Freeform 7562"/>
          <p:cNvSpPr/>
          <p:nvPr/>
        </p:nvSpPr>
        <p:spPr>
          <a:xfrm rot="-5400000">
            <a:off x="2683907" y="2821544"/>
            <a:ext cx="1905" cy="1428"/>
          </a:xfrm>
          <a:custGeom>
            <a:avLst/>
            <a:gdLst/>
            <a:ahLst/>
            <a:cxnLst/>
            <a:rect l="0" t="0" r="0" b="0"/>
            <a:pathLst>
              <a:path w="50800" h="38100">
                <a:moveTo>
                  <a:pt x="50800" y="12700"/>
                </a:moveTo>
                <a:lnTo>
                  <a:pt x="25400" y="0"/>
                </a:lnTo>
                <a:lnTo>
                  <a:pt x="0" y="25400"/>
                </a:lnTo>
                <a:lnTo>
                  <a:pt x="25400" y="38100"/>
                </a:lnTo>
                <a:lnTo>
                  <a:pt x="50800" y="1270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63" name="Freeform 7563"/>
          <p:cNvSpPr/>
          <p:nvPr/>
        </p:nvSpPr>
        <p:spPr>
          <a:xfrm rot="-5400000">
            <a:off x="2688908" y="2808923"/>
            <a:ext cx="17145" cy="10477"/>
          </a:xfrm>
          <a:custGeom>
            <a:avLst/>
            <a:gdLst/>
            <a:ahLst/>
            <a:cxnLst/>
            <a:rect l="0" t="0" r="0" b="0"/>
            <a:pathLst>
              <a:path w="457200" h="279400">
                <a:moveTo>
                  <a:pt x="393700" y="254000"/>
                </a:moveTo>
                <a:lnTo>
                  <a:pt x="431800" y="228600"/>
                </a:lnTo>
                <a:lnTo>
                  <a:pt x="457200" y="165100"/>
                </a:lnTo>
                <a:lnTo>
                  <a:pt x="457200" y="127000"/>
                </a:lnTo>
                <a:lnTo>
                  <a:pt x="431800" y="63500"/>
                </a:lnTo>
                <a:lnTo>
                  <a:pt x="368300" y="12700"/>
                </a:lnTo>
                <a:lnTo>
                  <a:pt x="254000" y="0"/>
                </a:lnTo>
                <a:lnTo>
                  <a:pt x="152400" y="0"/>
                </a:lnTo>
                <a:lnTo>
                  <a:pt x="63500" y="25400"/>
                </a:lnTo>
                <a:lnTo>
                  <a:pt x="12700" y="63500"/>
                </a:lnTo>
                <a:lnTo>
                  <a:pt x="0" y="127000"/>
                </a:lnTo>
                <a:lnTo>
                  <a:pt x="0" y="152400"/>
                </a:lnTo>
                <a:lnTo>
                  <a:pt x="25400" y="215900"/>
                </a:lnTo>
                <a:lnTo>
                  <a:pt x="63500" y="254000"/>
                </a:lnTo>
                <a:lnTo>
                  <a:pt x="127000" y="279400"/>
                </a:lnTo>
                <a:lnTo>
                  <a:pt x="152400" y="279400"/>
                </a:lnTo>
                <a:lnTo>
                  <a:pt x="215900" y="254000"/>
                </a:lnTo>
                <a:lnTo>
                  <a:pt x="266700" y="215900"/>
                </a:lnTo>
                <a:lnTo>
                  <a:pt x="279400" y="152400"/>
                </a:lnTo>
                <a:lnTo>
                  <a:pt x="279400" y="127000"/>
                </a:lnTo>
                <a:lnTo>
                  <a:pt x="254000" y="63500"/>
                </a:lnTo>
                <a:lnTo>
                  <a:pt x="215900" y="12700"/>
                </a:lnTo>
                <a:lnTo>
                  <a:pt x="152400" y="0"/>
                </a:lnTo>
              </a:path>
            </a:pathLst>
          </a:custGeom>
          <a:noFill/>
          <a:ln w="9143" cap="rnd" cmpd="sng">
            <a:solidFill>
              <a:srgbClr val="B3B3B3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64" name="Freeform 7564"/>
          <p:cNvSpPr/>
          <p:nvPr/>
        </p:nvSpPr>
        <p:spPr>
          <a:xfrm rot="-5400000">
            <a:off x="2644140" y="2959418"/>
            <a:ext cx="14287" cy="65722"/>
          </a:xfrm>
          <a:custGeom>
            <a:avLst/>
            <a:gdLst/>
            <a:ahLst/>
            <a:cxnLst/>
            <a:rect l="0" t="0" r="0" b="0"/>
            <a:pathLst>
              <a:path w="381000" h="1752600">
                <a:moveTo>
                  <a:pt x="190500" y="1752600"/>
                </a:moveTo>
                <a:lnTo>
                  <a:pt x="0" y="1562100"/>
                </a:lnTo>
                <a:lnTo>
                  <a:pt x="381000" y="1371600"/>
                </a:lnTo>
                <a:lnTo>
                  <a:pt x="190500" y="1181100"/>
                </a:lnTo>
                <a:lnTo>
                  <a:pt x="19050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65" name="Freeform 7565"/>
          <p:cNvSpPr/>
          <p:nvPr/>
        </p:nvSpPr>
        <p:spPr>
          <a:xfrm rot="-5400000">
            <a:off x="2722245" y="2978944"/>
            <a:ext cx="0" cy="26670"/>
          </a:xfrm>
          <a:custGeom>
            <a:avLst/>
            <a:gdLst/>
            <a:ahLst/>
            <a:cxnLst/>
            <a:rect l="0" t="0" r="0" b="0"/>
            <a:pathLst>
              <a:path h="711200">
                <a:moveTo>
                  <a:pt x="0" y="711200"/>
                </a:moveTo>
                <a:lnTo>
                  <a:pt x="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566" name="Picture 7566"/>
          <p:cNvPicPr>
            <a:picLocks noChangeArrowheads="1"/>
          </p:cNvPicPr>
          <p:nvPr/>
        </p:nvPicPr>
        <p:blipFill>
          <a:blip r:embed="rId1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3195" y="2959894"/>
            <a:ext cx="47625" cy="64770"/>
          </a:xfrm>
          <a:prstGeom prst="rect">
            <a:avLst/>
          </a:prstGeom>
          <a:noFill/>
        </p:spPr>
      </p:pic>
      <p:sp>
        <p:nvSpPr>
          <p:cNvPr id="7567" name="Freeform 7567"/>
          <p:cNvSpPr/>
          <p:nvPr/>
        </p:nvSpPr>
        <p:spPr>
          <a:xfrm rot="-5400000">
            <a:off x="2696527" y="2979897"/>
            <a:ext cx="0" cy="24765"/>
          </a:xfrm>
          <a:custGeom>
            <a:avLst/>
            <a:gdLst/>
            <a:ahLst/>
            <a:cxnLst/>
            <a:rect l="0" t="0" r="0" b="0"/>
            <a:pathLst>
              <a:path h="660400">
                <a:moveTo>
                  <a:pt x="0" y="660400"/>
                </a:moveTo>
                <a:lnTo>
                  <a:pt x="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68" name="Freeform 7568"/>
          <p:cNvSpPr/>
          <p:nvPr/>
        </p:nvSpPr>
        <p:spPr>
          <a:xfrm rot="-5400000">
            <a:off x="2682954" y="2425304"/>
            <a:ext cx="0" cy="594836"/>
          </a:xfrm>
          <a:custGeom>
            <a:avLst/>
            <a:gdLst/>
            <a:ahLst/>
            <a:cxnLst/>
            <a:rect l="0" t="0" r="0" b="0"/>
            <a:pathLst>
              <a:path h="15862300">
                <a:moveTo>
                  <a:pt x="0" y="15862300"/>
                </a:moveTo>
                <a:lnTo>
                  <a:pt x="0" y="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69" name="Freeform 7569"/>
          <p:cNvSpPr/>
          <p:nvPr/>
        </p:nvSpPr>
        <p:spPr>
          <a:xfrm rot="-5400000">
            <a:off x="2298382" y="-372903"/>
            <a:ext cx="0" cy="1363980"/>
          </a:xfrm>
          <a:custGeom>
            <a:avLst/>
            <a:gdLst/>
            <a:ahLst/>
            <a:cxnLst/>
            <a:rect l="0" t="0" r="0" b="0"/>
            <a:pathLst>
              <a:path h="36372800">
                <a:moveTo>
                  <a:pt x="0" y="0"/>
                </a:moveTo>
                <a:lnTo>
                  <a:pt x="0" y="363728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70" name="Freeform 7570"/>
          <p:cNvSpPr/>
          <p:nvPr/>
        </p:nvSpPr>
        <p:spPr>
          <a:xfrm rot="-5400000">
            <a:off x="2298382" y="-360044"/>
            <a:ext cx="0" cy="1363980"/>
          </a:xfrm>
          <a:custGeom>
            <a:avLst/>
            <a:gdLst/>
            <a:ahLst/>
            <a:cxnLst/>
            <a:rect l="0" t="0" r="0" b="0"/>
            <a:pathLst>
              <a:path h="36372800">
                <a:moveTo>
                  <a:pt x="0" y="0"/>
                </a:moveTo>
                <a:lnTo>
                  <a:pt x="0" y="363728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71" name="Freeform 7571"/>
          <p:cNvSpPr/>
          <p:nvPr/>
        </p:nvSpPr>
        <p:spPr>
          <a:xfrm rot="-5400000">
            <a:off x="2298382" y="1780699"/>
            <a:ext cx="0" cy="1363980"/>
          </a:xfrm>
          <a:custGeom>
            <a:avLst/>
            <a:gdLst/>
            <a:ahLst/>
            <a:cxnLst/>
            <a:rect l="0" t="0" r="0" b="0"/>
            <a:pathLst>
              <a:path h="36372800">
                <a:moveTo>
                  <a:pt x="0" y="0"/>
                </a:moveTo>
                <a:lnTo>
                  <a:pt x="0" y="363728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72" name="Freeform 7572"/>
          <p:cNvSpPr/>
          <p:nvPr/>
        </p:nvSpPr>
        <p:spPr>
          <a:xfrm rot="-5400000">
            <a:off x="2298382" y="1794034"/>
            <a:ext cx="0" cy="1363980"/>
          </a:xfrm>
          <a:custGeom>
            <a:avLst/>
            <a:gdLst/>
            <a:ahLst/>
            <a:cxnLst/>
            <a:rect l="0" t="0" r="0" b="0"/>
            <a:pathLst>
              <a:path h="36372800">
                <a:moveTo>
                  <a:pt x="0" y="0"/>
                </a:moveTo>
                <a:lnTo>
                  <a:pt x="0" y="363728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73" name="Freeform 7573"/>
          <p:cNvSpPr/>
          <p:nvPr/>
        </p:nvSpPr>
        <p:spPr>
          <a:xfrm rot="-5400000">
            <a:off x="2462927" y="2463404"/>
            <a:ext cx="0" cy="154781"/>
          </a:xfrm>
          <a:custGeom>
            <a:avLst/>
            <a:gdLst/>
            <a:ahLst/>
            <a:cxnLst/>
            <a:rect l="0" t="0" r="0" b="0"/>
            <a:pathLst>
              <a:path h="4127500">
                <a:moveTo>
                  <a:pt x="0" y="0"/>
                </a:moveTo>
                <a:lnTo>
                  <a:pt x="0" y="41275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74" name="Freeform 7574"/>
          <p:cNvSpPr/>
          <p:nvPr/>
        </p:nvSpPr>
        <p:spPr>
          <a:xfrm rot="-5400000">
            <a:off x="2683192" y="2469357"/>
            <a:ext cx="0" cy="142875"/>
          </a:xfrm>
          <a:custGeom>
            <a:avLst/>
            <a:gdLst/>
            <a:ahLst/>
            <a:cxnLst/>
            <a:rect l="0" t="0" r="0" b="0"/>
            <a:pathLst>
              <a:path h="3810000">
                <a:moveTo>
                  <a:pt x="0" y="0"/>
                </a:moveTo>
                <a:lnTo>
                  <a:pt x="0" y="38100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75" name="Freeform 7575"/>
          <p:cNvSpPr/>
          <p:nvPr/>
        </p:nvSpPr>
        <p:spPr>
          <a:xfrm rot="-5400000">
            <a:off x="2903220" y="2463642"/>
            <a:ext cx="0" cy="154305"/>
          </a:xfrm>
          <a:custGeom>
            <a:avLst/>
            <a:gdLst/>
            <a:ahLst/>
            <a:cxnLst/>
            <a:rect l="0" t="0" r="0" b="0"/>
            <a:pathLst>
              <a:path h="4114800">
                <a:moveTo>
                  <a:pt x="0" y="0"/>
                </a:moveTo>
                <a:lnTo>
                  <a:pt x="0" y="4114800"/>
                </a:lnTo>
              </a:path>
            </a:pathLst>
          </a:custGeom>
          <a:noFill/>
          <a:ln w="24383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576" name="Picture 7576"/>
          <p:cNvPicPr>
            <a:picLocks noChangeArrowheads="1"/>
          </p:cNvPicPr>
          <p:nvPr/>
        </p:nvPicPr>
        <p:blipFill>
          <a:blip r:embed="rId1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27469" y="6417946"/>
            <a:ext cx="881063" cy="309562"/>
          </a:xfrm>
          <a:prstGeom prst="rect">
            <a:avLst/>
          </a:prstGeom>
          <a:noFill/>
        </p:spPr>
      </p:pic>
      <p:pic>
        <p:nvPicPr>
          <p:cNvPr id="7577" name="Picture 7577"/>
          <p:cNvPicPr>
            <a:picLocks noChangeArrowheads="1"/>
          </p:cNvPicPr>
          <p:nvPr/>
        </p:nvPicPr>
        <p:blipFill>
          <a:blip r:embed="rId1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27469" y="131445"/>
            <a:ext cx="881063" cy="399098"/>
          </a:xfrm>
          <a:prstGeom prst="rect">
            <a:avLst/>
          </a:prstGeom>
          <a:noFill/>
        </p:spPr>
      </p:pic>
      <p:sp>
        <p:nvSpPr>
          <p:cNvPr id="7578" name="Freeform 7578"/>
          <p:cNvSpPr/>
          <p:nvPr/>
        </p:nvSpPr>
        <p:spPr>
          <a:xfrm rot="-5400000">
            <a:off x="10007442" y="4679633"/>
            <a:ext cx="642937" cy="0"/>
          </a:xfrm>
          <a:custGeom>
            <a:avLst/>
            <a:gdLst/>
            <a:ahLst/>
            <a:cxnLst/>
            <a:rect l="0" t="0" r="0" b="0"/>
            <a:pathLst>
              <a:path w="17145000">
                <a:moveTo>
                  <a:pt x="17145000" y="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79" name="Freeform 7579"/>
          <p:cNvSpPr/>
          <p:nvPr/>
        </p:nvSpPr>
        <p:spPr>
          <a:xfrm rot="-5400000">
            <a:off x="10150317" y="4679633"/>
            <a:ext cx="642937" cy="0"/>
          </a:xfrm>
          <a:custGeom>
            <a:avLst/>
            <a:gdLst/>
            <a:ahLst/>
            <a:cxnLst/>
            <a:rect l="0" t="0" r="0" b="0"/>
            <a:pathLst>
              <a:path w="17145000">
                <a:moveTo>
                  <a:pt x="17145000" y="0"/>
                </a:moveTo>
                <a:lnTo>
                  <a:pt x="0" y="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80" name="Freeform 7580"/>
          <p:cNvSpPr/>
          <p:nvPr/>
        </p:nvSpPr>
        <p:spPr>
          <a:xfrm rot="-5400000">
            <a:off x="10668000" y="4858227"/>
            <a:ext cx="0" cy="857250"/>
          </a:xfrm>
          <a:custGeom>
            <a:avLst/>
            <a:gdLst/>
            <a:ahLst/>
            <a:cxnLst/>
            <a:rect l="0" t="0" r="0" b="0"/>
            <a:pathLst>
              <a:path h="22860000">
                <a:moveTo>
                  <a:pt x="0" y="0"/>
                </a:moveTo>
                <a:lnTo>
                  <a:pt x="0" y="228600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81" name="Freeform 7581"/>
          <p:cNvSpPr/>
          <p:nvPr/>
        </p:nvSpPr>
        <p:spPr>
          <a:xfrm rot="-5400000">
            <a:off x="10668000" y="4786789"/>
            <a:ext cx="0" cy="857250"/>
          </a:xfrm>
          <a:custGeom>
            <a:avLst/>
            <a:gdLst/>
            <a:ahLst/>
            <a:cxnLst/>
            <a:rect l="0" t="0" r="0" b="0"/>
            <a:pathLst>
              <a:path h="22860000">
                <a:moveTo>
                  <a:pt x="0" y="0"/>
                </a:moveTo>
                <a:lnTo>
                  <a:pt x="0" y="228600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82" name="Freeform 7582"/>
          <p:cNvSpPr/>
          <p:nvPr/>
        </p:nvSpPr>
        <p:spPr>
          <a:xfrm rot="-5400000">
            <a:off x="10668000" y="4715352"/>
            <a:ext cx="0" cy="857250"/>
          </a:xfrm>
          <a:custGeom>
            <a:avLst/>
            <a:gdLst/>
            <a:ahLst/>
            <a:cxnLst/>
            <a:rect l="0" t="0" r="0" b="0"/>
            <a:pathLst>
              <a:path h="22860000">
                <a:moveTo>
                  <a:pt x="0" y="0"/>
                </a:moveTo>
                <a:lnTo>
                  <a:pt x="0" y="228600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83" name="Freeform 7583"/>
          <p:cNvSpPr/>
          <p:nvPr/>
        </p:nvSpPr>
        <p:spPr>
          <a:xfrm rot="-5400000">
            <a:off x="10668000" y="4643914"/>
            <a:ext cx="0" cy="857250"/>
          </a:xfrm>
          <a:custGeom>
            <a:avLst/>
            <a:gdLst/>
            <a:ahLst/>
            <a:cxnLst/>
            <a:rect l="0" t="0" r="0" b="0"/>
            <a:pathLst>
              <a:path h="22860000">
                <a:moveTo>
                  <a:pt x="0" y="0"/>
                </a:moveTo>
                <a:lnTo>
                  <a:pt x="0" y="2286000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84" name="Freeform 7584"/>
          <p:cNvSpPr/>
          <p:nvPr/>
        </p:nvSpPr>
        <p:spPr>
          <a:xfrm rot="-5400000">
            <a:off x="10668000" y="4501039"/>
            <a:ext cx="0" cy="857250"/>
          </a:xfrm>
          <a:custGeom>
            <a:avLst/>
            <a:gdLst/>
            <a:ahLst/>
            <a:cxnLst/>
            <a:rect l="0" t="0" r="0" b="0"/>
            <a:pathLst>
              <a:path h="22860000">
                <a:moveTo>
                  <a:pt x="0" y="0"/>
                </a:moveTo>
                <a:lnTo>
                  <a:pt x="0" y="22860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85" name="Freeform 7585"/>
          <p:cNvSpPr/>
          <p:nvPr/>
        </p:nvSpPr>
        <p:spPr>
          <a:xfrm rot="-5400000">
            <a:off x="10668000" y="4429602"/>
            <a:ext cx="0" cy="857250"/>
          </a:xfrm>
          <a:custGeom>
            <a:avLst/>
            <a:gdLst/>
            <a:ahLst/>
            <a:cxnLst/>
            <a:rect l="0" t="0" r="0" b="0"/>
            <a:pathLst>
              <a:path h="22860000">
                <a:moveTo>
                  <a:pt x="0" y="0"/>
                </a:moveTo>
                <a:lnTo>
                  <a:pt x="0" y="22860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86" name="Freeform 7586"/>
          <p:cNvSpPr/>
          <p:nvPr/>
        </p:nvSpPr>
        <p:spPr>
          <a:xfrm rot="-5400000">
            <a:off x="10668000" y="4358164"/>
            <a:ext cx="0" cy="857250"/>
          </a:xfrm>
          <a:custGeom>
            <a:avLst/>
            <a:gdLst/>
            <a:ahLst/>
            <a:cxnLst/>
            <a:rect l="0" t="0" r="0" b="0"/>
            <a:pathLst>
              <a:path h="22860000">
                <a:moveTo>
                  <a:pt x="0" y="0"/>
                </a:moveTo>
                <a:lnTo>
                  <a:pt x="0" y="22860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87" name="Freeform 7587"/>
          <p:cNvSpPr/>
          <p:nvPr/>
        </p:nvSpPr>
        <p:spPr>
          <a:xfrm rot="-5400000">
            <a:off x="10668000" y="4286727"/>
            <a:ext cx="0" cy="857250"/>
          </a:xfrm>
          <a:custGeom>
            <a:avLst/>
            <a:gdLst/>
            <a:ahLst/>
            <a:cxnLst/>
            <a:rect l="0" t="0" r="0" b="0"/>
            <a:pathLst>
              <a:path h="22860000">
                <a:moveTo>
                  <a:pt x="0" y="0"/>
                </a:moveTo>
                <a:lnTo>
                  <a:pt x="0" y="22860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88" name="Freeform 7588"/>
          <p:cNvSpPr/>
          <p:nvPr/>
        </p:nvSpPr>
        <p:spPr>
          <a:xfrm rot="-5400000">
            <a:off x="10668000" y="4215289"/>
            <a:ext cx="0" cy="857250"/>
          </a:xfrm>
          <a:custGeom>
            <a:avLst/>
            <a:gdLst/>
            <a:ahLst/>
            <a:cxnLst/>
            <a:rect l="0" t="0" r="0" b="0"/>
            <a:pathLst>
              <a:path h="22860000">
                <a:moveTo>
                  <a:pt x="0" y="0"/>
                </a:moveTo>
                <a:lnTo>
                  <a:pt x="0" y="22860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89" name="Freeform 7589"/>
          <p:cNvSpPr/>
          <p:nvPr/>
        </p:nvSpPr>
        <p:spPr>
          <a:xfrm rot="-5400000">
            <a:off x="10668000" y="4143852"/>
            <a:ext cx="0" cy="857250"/>
          </a:xfrm>
          <a:custGeom>
            <a:avLst/>
            <a:gdLst/>
            <a:ahLst/>
            <a:cxnLst/>
            <a:rect l="0" t="0" r="0" b="0"/>
            <a:pathLst>
              <a:path h="22860000">
                <a:moveTo>
                  <a:pt x="0" y="0"/>
                </a:moveTo>
                <a:lnTo>
                  <a:pt x="0" y="22860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90" name="Freeform 7590"/>
          <p:cNvSpPr/>
          <p:nvPr/>
        </p:nvSpPr>
        <p:spPr>
          <a:xfrm rot="-5400000">
            <a:off x="10668000" y="4072414"/>
            <a:ext cx="0" cy="857250"/>
          </a:xfrm>
          <a:custGeom>
            <a:avLst/>
            <a:gdLst/>
            <a:ahLst/>
            <a:cxnLst/>
            <a:rect l="0" t="0" r="0" b="0"/>
            <a:pathLst>
              <a:path h="22860000">
                <a:moveTo>
                  <a:pt x="0" y="0"/>
                </a:moveTo>
                <a:lnTo>
                  <a:pt x="0" y="22860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91" name="Freeform 7591"/>
          <p:cNvSpPr/>
          <p:nvPr/>
        </p:nvSpPr>
        <p:spPr>
          <a:xfrm rot="-5400000">
            <a:off x="10668000" y="4000977"/>
            <a:ext cx="0" cy="857250"/>
          </a:xfrm>
          <a:custGeom>
            <a:avLst/>
            <a:gdLst/>
            <a:ahLst/>
            <a:cxnLst/>
            <a:rect l="0" t="0" r="0" b="0"/>
            <a:pathLst>
              <a:path h="22860000">
                <a:moveTo>
                  <a:pt x="0" y="0"/>
                </a:moveTo>
                <a:lnTo>
                  <a:pt x="0" y="22860000"/>
                </a:lnTo>
              </a:path>
            </a:pathLst>
          </a:custGeom>
          <a:noFill/>
          <a:ln w="304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92" name="Freeform 7592"/>
          <p:cNvSpPr/>
          <p:nvPr/>
        </p:nvSpPr>
        <p:spPr>
          <a:xfrm rot="-5400000">
            <a:off x="10438685" y="214075"/>
            <a:ext cx="0" cy="1428"/>
          </a:xfrm>
          <a:custGeom>
            <a:avLst/>
            <a:gdLst/>
            <a:ahLst/>
            <a:cxnLst/>
            <a:rect l="0" t="0" r="0" b="0"/>
            <a:pathLst>
              <a:path h="38100">
                <a:moveTo>
                  <a:pt x="0" y="12700"/>
                </a:moveTo>
                <a:lnTo>
                  <a:pt x="0" y="38100"/>
                </a:lnTo>
                <a:lnTo>
                  <a:pt x="0" y="0"/>
                </a:lnTo>
                <a:close/>
                <a:moveTo>
                  <a:pt x="-155790900" y="213741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93" name="Freeform 7593"/>
          <p:cNvSpPr/>
          <p:nvPr/>
        </p:nvSpPr>
        <p:spPr>
          <a:xfrm rot="-5400000">
            <a:off x="11008757" y="212170"/>
            <a:ext cx="0" cy="5238"/>
          </a:xfrm>
          <a:custGeom>
            <a:avLst/>
            <a:gdLst/>
            <a:ahLst/>
            <a:cxnLst/>
            <a:rect l="0" t="0" r="0" b="0"/>
            <a:pathLst>
              <a:path h="139700">
                <a:moveTo>
                  <a:pt x="0" y="76200"/>
                </a:moveTo>
                <a:lnTo>
                  <a:pt x="0" y="139700"/>
                </a:lnTo>
                <a:lnTo>
                  <a:pt x="0" y="0"/>
                </a:lnTo>
                <a:close/>
                <a:moveTo>
                  <a:pt x="-171005500" y="62230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594" name="Picture 7594"/>
          <p:cNvPicPr>
            <a:picLocks noChangeArrowheads="1"/>
          </p:cNvPicPr>
          <p:nvPr/>
        </p:nvPicPr>
        <p:blipFill>
          <a:blip r:embed="rId1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0188" y="202406"/>
            <a:ext cx="186531" cy="43656"/>
          </a:xfrm>
          <a:prstGeom prst="rect">
            <a:avLst/>
          </a:prstGeom>
          <a:noFill/>
        </p:spPr>
      </p:pic>
      <p:pic>
        <p:nvPicPr>
          <p:cNvPr id="7595" name="Picture 7595"/>
          <p:cNvPicPr>
            <a:picLocks noChangeArrowheads="1"/>
          </p:cNvPicPr>
          <p:nvPr/>
        </p:nvPicPr>
        <p:blipFill>
          <a:blip r:embed="rId1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69625" y="202883"/>
            <a:ext cx="79375" cy="43180"/>
          </a:xfrm>
          <a:prstGeom prst="rect">
            <a:avLst/>
          </a:prstGeom>
          <a:noFill/>
        </p:spPr>
      </p:pic>
      <p:pic>
        <p:nvPicPr>
          <p:cNvPr id="7596" name="Picture 7596"/>
          <p:cNvPicPr>
            <a:picLocks noChangeArrowheads="1"/>
          </p:cNvPicPr>
          <p:nvPr/>
        </p:nvPicPr>
        <p:blipFill>
          <a:blip r:embed="rId1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159" y="202407"/>
            <a:ext cx="89059" cy="38100"/>
          </a:xfrm>
          <a:prstGeom prst="rect">
            <a:avLst/>
          </a:prstGeom>
          <a:noFill/>
        </p:spPr>
      </p:pic>
      <p:sp>
        <p:nvSpPr>
          <p:cNvPr id="7597" name="Freeform 7597"/>
          <p:cNvSpPr/>
          <p:nvPr/>
        </p:nvSpPr>
        <p:spPr>
          <a:xfrm rot="-5400000">
            <a:off x="11027807" y="234078"/>
            <a:ext cx="476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  <a:close/>
                <a:moveTo>
                  <a:pt x="-170992800" y="56388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598" name="Picture 7598"/>
          <p:cNvPicPr>
            <a:picLocks noChangeArrowheads="1"/>
          </p:cNvPicPr>
          <p:nvPr/>
        </p:nvPicPr>
        <p:blipFill>
          <a:blip r:embed="rId1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663" y="221933"/>
            <a:ext cx="24765" cy="23813"/>
          </a:xfrm>
          <a:prstGeom prst="rect">
            <a:avLst/>
          </a:prstGeom>
          <a:noFill/>
        </p:spPr>
      </p:pic>
      <p:pic>
        <p:nvPicPr>
          <p:cNvPr id="7599" name="Picture 7599"/>
          <p:cNvPicPr>
            <a:picLocks noChangeArrowheads="1"/>
          </p:cNvPicPr>
          <p:nvPr/>
        </p:nvPicPr>
        <p:blipFill>
          <a:blip r:embed="rId1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68990" y="221933"/>
            <a:ext cx="39052" cy="24765"/>
          </a:xfrm>
          <a:prstGeom prst="rect">
            <a:avLst/>
          </a:prstGeom>
          <a:noFill/>
        </p:spPr>
      </p:pic>
      <p:pic>
        <p:nvPicPr>
          <p:cNvPr id="7600" name="Picture 7600"/>
          <p:cNvPicPr>
            <a:picLocks noChangeArrowheads="1"/>
          </p:cNvPicPr>
          <p:nvPr/>
        </p:nvPicPr>
        <p:blipFill>
          <a:blip r:embed="rId1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86219" y="221933"/>
            <a:ext cx="107156" cy="28098"/>
          </a:xfrm>
          <a:prstGeom prst="rect">
            <a:avLst/>
          </a:prstGeom>
          <a:noFill/>
        </p:spPr>
      </p:pic>
      <p:sp>
        <p:nvSpPr>
          <p:cNvPr id="7601" name="Freeform 7601"/>
          <p:cNvSpPr/>
          <p:nvPr/>
        </p:nvSpPr>
        <p:spPr>
          <a:xfrm rot="-5400000">
            <a:off x="10468451" y="227172"/>
            <a:ext cx="0" cy="18097"/>
          </a:xfrm>
          <a:custGeom>
            <a:avLst/>
            <a:gdLst/>
            <a:ahLst/>
            <a:cxnLst/>
            <a:rect l="0" t="0" r="0" b="0"/>
            <a:pathLst>
              <a:path h="482600">
                <a:moveTo>
                  <a:pt x="0" y="0"/>
                </a:moveTo>
                <a:lnTo>
                  <a:pt x="0" y="482600"/>
                </a:lnTo>
                <a:close/>
                <a:moveTo>
                  <a:pt x="-155778200" y="208026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602" name="Picture 7602"/>
          <p:cNvPicPr>
            <a:picLocks noChangeArrowheads="1"/>
          </p:cNvPicPr>
          <p:nvPr/>
        </p:nvPicPr>
        <p:blipFill>
          <a:blip r:embed="rId1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68514" y="222885"/>
            <a:ext cx="80486" cy="62865"/>
          </a:xfrm>
          <a:prstGeom prst="rect">
            <a:avLst/>
          </a:prstGeom>
          <a:noFill/>
        </p:spPr>
      </p:pic>
      <p:pic>
        <p:nvPicPr>
          <p:cNvPr id="7603" name="Picture 7603"/>
          <p:cNvPicPr>
            <a:picLocks noChangeArrowheads="1"/>
          </p:cNvPicPr>
          <p:nvPr/>
        </p:nvPicPr>
        <p:blipFill>
          <a:blip r:embed="rId1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78281" y="224314"/>
            <a:ext cx="51594" cy="61436"/>
          </a:xfrm>
          <a:prstGeom prst="rect">
            <a:avLst/>
          </a:prstGeom>
          <a:noFill/>
        </p:spPr>
      </p:pic>
      <p:pic>
        <p:nvPicPr>
          <p:cNvPr id="7604" name="Picture 7604"/>
          <p:cNvPicPr>
            <a:picLocks noChangeArrowheads="1"/>
          </p:cNvPicPr>
          <p:nvPr/>
        </p:nvPicPr>
        <p:blipFill>
          <a:blip r:embed="rId1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47972" y="224314"/>
            <a:ext cx="41434" cy="33655"/>
          </a:xfrm>
          <a:prstGeom prst="rect">
            <a:avLst/>
          </a:prstGeom>
          <a:noFill/>
        </p:spPr>
      </p:pic>
      <p:pic>
        <p:nvPicPr>
          <p:cNvPr id="7605" name="Picture 7605"/>
          <p:cNvPicPr>
            <a:picLocks noChangeArrowheads="1"/>
          </p:cNvPicPr>
          <p:nvPr/>
        </p:nvPicPr>
        <p:blipFill>
          <a:blip r:embed="rId1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7553" y="202406"/>
            <a:ext cx="52228" cy="59531"/>
          </a:xfrm>
          <a:prstGeom prst="rect">
            <a:avLst/>
          </a:prstGeom>
          <a:noFill/>
        </p:spPr>
      </p:pic>
      <p:pic>
        <p:nvPicPr>
          <p:cNvPr id="7606" name="Picture 7606"/>
          <p:cNvPicPr>
            <a:picLocks noChangeArrowheads="1"/>
          </p:cNvPicPr>
          <p:nvPr/>
        </p:nvPicPr>
        <p:blipFill>
          <a:blip r:embed="rId1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10336" y="202406"/>
            <a:ext cx="52070" cy="59531"/>
          </a:xfrm>
          <a:prstGeom prst="rect">
            <a:avLst/>
          </a:prstGeom>
          <a:noFill/>
        </p:spPr>
      </p:pic>
      <p:sp>
        <p:nvSpPr>
          <p:cNvPr id="7607" name="Freeform 7607"/>
          <p:cNvSpPr/>
          <p:nvPr/>
        </p:nvSpPr>
        <p:spPr>
          <a:xfrm rot="-5400000">
            <a:off x="11021377" y="260033"/>
            <a:ext cx="0" cy="24765"/>
          </a:xfrm>
          <a:custGeom>
            <a:avLst/>
            <a:gdLst/>
            <a:ahLst/>
            <a:cxnLst/>
            <a:rect l="0" t="0" r="0" b="0"/>
            <a:pathLst>
              <a:path h="660400">
                <a:moveTo>
                  <a:pt x="0" y="0"/>
                </a:moveTo>
                <a:lnTo>
                  <a:pt x="0" y="660400"/>
                </a:lnTo>
                <a:close/>
                <a:moveTo>
                  <a:pt x="-169468800" y="61468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608" name="Picture 7608"/>
          <p:cNvPicPr>
            <a:picLocks noChangeArrowheads="1"/>
          </p:cNvPicPr>
          <p:nvPr/>
        </p:nvPicPr>
        <p:blipFill>
          <a:blip r:embed="rId1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97565" y="260509"/>
            <a:ext cx="55403" cy="37147"/>
          </a:xfrm>
          <a:prstGeom prst="rect">
            <a:avLst/>
          </a:prstGeom>
          <a:noFill/>
        </p:spPr>
      </p:pic>
      <p:pic>
        <p:nvPicPr>
          <p:cNvPr id="7609" name="Picture 7609"/>
          <p:cNvPicPr>
            <a:picLocks noChangeArrowheads="1"/>
          </p:cNvPicPr>
          <p:nvPr/>
        </p:nvPicPr>
        <p:blipFill>
          <a:blip r:embed="rId1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77011" y="258604"/>
            <a:ext cx="44926" cy="39052"/>
          </a:xfrm>
          <a:prstGeom prst="rect">
            <a:avLst/>
          </a:prstGeom>
          <a:noFill/>
        </p:spPr>
      </p:pic>
      <p:pic>
        <p:nvPicPr>
          <p:cNvPr id="7610" name="Picture 7610"/>
          <p:cNvPicPr>
            <a:picLocks noChangeArrowheads="1"/>
          </p:cNvPicPr>
          <p:nvPr/>
        </p:nvPicPr>
        <p:blipFill>
          <a:blip r:embed="rId1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32281" y="203835"/>
            <a:ext cx="105251" cy="89853"/>
          </a:xfrm>
          <a:prstGeom prst="rect">
            <a:avLst/>
          </a:prstGeom>
          <a:noFill/>
        </p:spPr>
      </p:pic>
      <p:pic>
        <p:nvPicPr>
          <p:cNvPr id="7611" name="Picture 7611"/>
          <p:cNvPicPr>
            <a:picLocks noChangeArrowheads="1"/>
          </p:cNvPicPr>
          <p:nvPr/>
        </p:nvPicPr>
        <p:blipFill>
          <a:blip r:embed="rId1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94937" y="238125"/>
            <a:ext cx="134938" cy="71438"/>
          </a:xfrm>
          <a:prstGeom prst="rect">
            <a:avLst/>
          </a:prstGeom>
          <a:noFill/>
        </p:spPr>
      </p:pic>
      <p:pic>
        <p:nvPicPr>
          <p:cNvPr id="7612" name="Picture 7612"/>
          <p:cNvPicPr>
            <a:picLocks noChangeArrowheads="1"/>
          </p:cNvPicPr>
          <p:nvPr/>
        </p:nvPicPr>
        <p:blipFill>
          <a:blip r:embed="rId1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49719" y="274796"/>
            <a:ext cx="43656" cy="34766"/>
          </a:xfrm>
          <a:prstGeom prst="rect">
            <a:avLst/>
          </a:prstGeom>
          <a:noFill/>
        </p:spPr>
      </p:pic>
      <p:pic>
        <p:nvPicPr>
          <p:cNvPr id="7613" name="Picture 7613"/>
          <p:cNvPicPr>
            <a:picLocks noChangeArrowheads="1"/>
          </p:cNvPicPr>
          <p:nvPr/>
        </p:nvPicPr>
        <p:blipFill>
          <a:blip r:embed="rId1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2805" y="273844"/>
            <a:ext cx="40163" cy="35719"/>
          </a:xfrm>
          <a:prstGeom prst="rect">
            <a:avLst/>
          </a:prstGeom>
          <a:noFill/>
        </p:spPr>
      </p:pic>
      <p:pic>
        <p:nvPicPr>
          <p:cNvPr id="7614" name="Picture 7614"/>
          <p:cNvPicPr>
            <a:picLocks noChangeArrowheads="1"/>
          </p:cNvPicPr>
          <p:nvPr/>
        </p:nvPicPr>
        <p:blipFill>
          <a:blip r:embed="rId1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82313" y="236697"/>
            <a:ext cx="85725" cy="72866"/>
          </a:xfrm>
          <a:prstGeom prst="rect">
            <a:avLst/>
          </a:prstGeom>
          <a:noFill/>
        </p:spPr>
      </p:pic>
      <p:sp>
        <p:nvSpPr>
          <p:cNvPr id="7615" name="Freeform 7615"/>
          <p:cNvSpPr/>
          <p:nvPr/>
        </p:nvSpPr>
        <p:spPr>
          <a:xfrm rot="-5400000">
            <a:off x="10468689" y="285513"/>
            <a:ext cx="0" cy="20478"/>
          </a:xfrm>
          <a:custGeom>
            <a:avLst/>
            <a:gdLst/>
            <a:ahLst/>
            <a:cxnLst/>
            <a:rect l="0" t="0" r="0" b="0"/>
            <a:pathLst>
              <a:path h="546100">
                <a:moveTo>
                  <a:pt x="0" y="0"/>
                </a:moveTo>
                <a:lnTo>
                  <a:pt x="0" y="546100"/>
                </a:lnTo>
                <a:close/>
                <a:moveTo>
                  <a:pt x="-154165300" y="208280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16" name="Freeform 7616"/>
          <p:cNvSpPr/>
          <p:nvPr/>
        </p:nvSpPr>
        <p:spPr>
          <a:xfrm rot="-5400000">
            <a:off x="10987564" y="295752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12700"/>
                </a:moveTo>
                <a:lnTo>
                  <a:pt x="0" y="12700"/>
                </a:lnTo>
                <a:lnTo>
                  <a:pt x="0" y="0"/>
                </a:lnTo>
                <a:close/>
                <a:moveTo>
                  <a:pt x="-168275000" y="67183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617" name="Picture 7617"/>
          <p:cNvPicPr>
            <a:picLocks noChangeArrowheads="1"/>
          </p:cNvPicPr>
          <p:nvPr/>
        </p:nvPicPr>
        <p:blipFill>
          <a:blip r:embed="rId1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73594" y="282893"/>
            <a:ext cx="79375" cy="34607"/>
          </a:xfrm>
          <a:prstGeom prst="rect">
            <a:avLst/>
          </a:prstGeom>
          <a:noFill/>
        </p:spPr>
      </p:pic>
      <p:pic>
        <p:nvPicPr>
          <p:cNvPr id="7618" name="Picture 7618"/>
          <p:cNvPicPr>
            <a:picLocks noChangeArrowheads="1"/>
          </p:cNvPicPr>
          <p:nvPr/>
        </p:nvPicPr>
        <p:blipFill>
          <a:blip r:embed="rId1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86219" y="283845"/>
            <a:ext cx="107156" cy="33655"/>
          </a:xfrm>
          <a:prstGeom prst="rect">
            <a:avLst/>
          </a:prstGeom>
          <a:noFill/>
        </p:spPr>
      </p:pic>
      <p:sp>
        <p:nvSpPr>
          <p:cNvPr id="7619" name="Freeform 7619"/>
          <p:cNvSpPr/>
          <p:nvPr/>
        </p:nvSpPr>
        <p:spPr>
          <a:xfrm rot="-5400000">
            <a:off x="11022568" y="290751"/>
            <a:ext cx="0" cy="25241"/>
          </a:xfrm>
          <a:custGeom>
            <a:avLst/>
            <a:gdLst/>
            <a:ahLst/>
            <a:cxnLst/>
            <a:rect l="0" t="0" r="0" b="0"/>
            <a:pathLst>
              <a:path h="673100">
                <a:moveTo>
                  <a:pt x="0" y="0"/>
                </a:moveTo>
                <a:lnTo>
                  <a:pt x="0" y="673100"/>
                </a:lnTo>
                <a:close/>
                <a:moveTo>
                  <a:pt x="-168668700" y="61214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620" name="Picture 7620"/>
          <p:cNvPicPr>
            <a:picLocks noChangeArrowheads="1"/>
          </p:cNvPicPr>
          <p:nvPr/>
        </p:nvPicPr>
        <p:blipFill>
          <a:blip r:embed="rId1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70406" y="285750"/>
            <a:ext cx="178594" cy="43656"/>
          </a:xfrm>
          <a:prstGeom prst="rect">
            <a:avLst/>
          </a:prstGeom>
          <a:noFill/>
        </p:spPr>
      </p:pic>
      <p:pic>
        <p:nvPicPr>
          <p:cNvPr id="7621" name="Picture 7621"/>
          <p:cNvPicPr>
            <a:picLocks noChangeArrowheads="1"/>
          </p:cNvPicPr>
          <p:nvPr/>
        </p:nvPicPr>
        <p:blipFill>
          <a:blip r:embed="rId1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3031" y="285750"/>
            <a:ext cx="201613" cy="43656"/>
          </a:xfrm>
          <a:prstGeom prst="rect">
            <a:avLst/>
          </a:prstGeom>
          <a:noFill/>
        </p:spPr>
      </p:pic>
      <p:pic>
        <p:nvPicPr>
          <p:cNvPr id="7622" name="Picture 7622"/>
          <p:cNvPicPr>
            <a:picLocks noChangeArrowheads="1"/>
          </p:cNvPicPr>
          <p:nvPr/>
        </p:nvPicPr>
        <p:blipFill>
          <a:blip r:embed="rId1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20400" y="216695"/>
            <a:ext cx="38576" cy="110966"/>
          </a:xfrm>
          <a:prstGeom prst="rect">
            <a:avLst/>
          </a:prstGeom>
          <a:noFill/>
        </p:spPr>
      </p:pic>
      <p:pic>
        <p:nvPicPr>
          <p:cNvPr id="7623" name="Picture 7623"/>
          <p:cNvPicPr>
            <a:picLocks noChangeArrowheads="1"/>
          </p:cNvPicPr>
          <p:nvPr/>
        </p:nvPicPr>
        <p:blipFill>
          <a:blip r:embed="rId1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13219" y="216695"/>
            <a:ext cx="38576" cy="110966"/>
          </a:xfrm>
          <a:prstGeom prst="rect">
            <a:avLst/>
          </a:prstGeom>
          <a:noFill/>
        </p:spPr>
      </p:pic>
      <p:sp>
        <p:nvSpPr>
          <p:cNvPr id="7624" name="Freeform 7624"/>
          <p:cNvSpPr/>
          <p:nvPr/>
        </p:nvSpPr>
        <p:spPr>
          <a:xfrm rot="-5400000">
            <a:off x="10437971" y="310516"/>
            <a:ext cx="476" cy="10953"/>
          </a:xfrm>
          <a:custGeom>
            <a:avLst/>
            <a:gdLst/>
            <a:ahLst/>
            <a:cxnLst/>
            <a:rect l="0" t="0" r="0" b="0"/>
            <a:pathLst>
              <a:path w="12700" h="292100">
                <a:moveTo>
                  <a:pt x="12700" y="0"/>
                </a:moveTo>
                <a:lnTo>
                  <a:pt x="12700" y="292100"/>
                </a:lnTo>
                <a:lnTo>
                  <a:pt x="0" y="241300"/>
                </a:lnTo>
                <a:close/>
                <a:moveTo>
                  <a:pt x="-152933400" y="215138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625" name="Picture 7625"/>
          <p:cNvPicPr>
            <a:picLocks noChangeArrowheads="1"/>
          </p:cNvPicPr>
          <p:nvPr/>
        </p:nvPicPr>
        <p:blipFill>
          <a:blip r:embed="rId1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91374" y="303848"/>
            <a:ext cx="32861" cy="24288"/>
          </a:xfrm>
          <a:prstGeom prst="rect">
            <a:avLst/>
          </a:prstGeom>
          <a:noFill/>
        </p:spPr>
      </p:pic>
      <p:sp>
        <p:nvSpPr>
          <p:cNvPr id="7626" name="Freeform 7626"/>
          <p:cNvSpPr/>
          <p:nvPr/>
        </p:nvSpPr>
        <p:spPr>
          <a:xfrm rot="-5400000">
            <a:off x="11008519" y="310516"/>
            <a:ext cx="476" cy="10953"/>
          </a:xfrm>
          <a:custGeom>
            <a:avLst/>
            <a:gdLst/>
            <a:ahLst/>
            <a:cxnLst/>
            <a:rect l="0" t="0" r="0" b="0"/>
            <a:pathLst>
              <a:path w="12700" h="292100">
                <a:moveTo>
                  <a:pt x="12700" y="0"/>
                </a:moveTo>
                <a:lnTo>
                  <a:pt x="12700" y="292100"/>
                </a:lnTo>
                <a:lnTo>
                  <a:pt x="0" y="241300"/>
                </a:lnTo>
                <a:close/>
                <a:moveTo>
                  <a:pt x="-168148000" y="62992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627" name="Picture 7627"/>
          <p:cNvPicPr>
            <a:picLocks noChangeArrowheads="1"/>
          </p:cNvPicPr>
          <p:nvPr/>
        </p:nvPicPr>
        <p:blipFill>
          <a:blip r:embed="rId1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44676" y="202406"/>
            <a:ext cx="38576" cy="125730"/>
          </a:xfrm>
          <a:prstGeom prst="rect">
            <a:avLst/>
          </a:prstGeom>
          <a:noFill/>
        </p:spPr>
      </p:pic>
      <p:pic>
        <p:nvPicPr>
          <p:cNvPr id="7628" name="Picture 7628"/>
          <p:cNvPicPr>
            <a:picLocks noChangeArrowheads="1"/>
          </p:cNvPicPr>
          <p:nvPr/>
        </p:nvPicPr>
        <p:blipFill>
          <a:blip r:embed="rId1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86085" y="202406"/>
            <a:ext cx="38576" cy="125730"/>
          </a:xfrm>
          <a:prstGeom prst="rect">
            <a:avLst/>
          </a:prstGeom>
          <a:noFill/>
        </p:spPr>
      </p:pic>
      <p:pic>
        <p:nvPicPr>
          <p:cNvPr id="7629" name="Picture 7629"/>
          <p:cNvPicPr>
            <a:picLocks noChangeArrowheads="1"/>
          </p:cNvPicPr>
          <p:nvPr/>
        </p:nvPicPr>
        <p:blipFill>
          <a:blip r:embed="rId1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56570" y="267653"/>
            <a:ext cx="40005" cy="61912"/>
          </a:xfrm>
          <a:prstGeom prst="rect">
            <a:avLst/>
          </a:prstGeom>
          <a:noFill/>
        </p:spPr>
      </p:pic>
      <p:sp>
        <p:nvSpPr>
          <p:cNvPr id="7630" name="Freeform 7630"/>
          <p:cNvSpPr/>
          <p:nvPr/>
        </p:nvSpPr>
        <p:spPr>
          <a:xfrm rot="-5400000">
            <a:off x="10665857" y="282179"/>
            <a:ext cx="36671" cy="31432"/>
          </a:xfrm>
          <a:custGeom>
            <a:avLst/>
            <a:gdLst/>
            <a:ahLst/>
            <a:cxnLst/>
            <a:rect l="0" t="0" r="0" b="0"/>
            <a:pathLst>
              <a:path w="977900" h="838200">
                <a:moveTo>
                  <a:pt x="977900" y="0"/>
                </a:moveTo>
                <a:lnTo>
                  <a:pt x="977900" y="838200"/>
                </a:lnTo>
                <a:lnTo>
                  <a:pt x="0" y="431800"/>
                </a:lnTo>
                <a:close/>
                <a:moveTo>
                  <a:pt x="-159219900" y="152273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631" name="Picture 7631"/>
          <p:cNvPicPr>
            <a:picLocks noChangeArrowheads="1"/>
          </p:cNvPicPr>
          <p:nvPr/>
        </p:nvPicPr>
        <p:blipFill>
          <a:blip r:embed="rId1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36079" y="327184"/>
            <a:ext cx="60483" cy="37941"/>
          </a:xfrm>
          <a:prstGeom prst="rect">
            <a:avLst/>
          </a:prstGeom>
          <a:noFill/>
        </p:spPr>
      </p:pic>
      <p:pic>
        <p:nvPicPr>
          <p:cNvPr id="7632" name="Picture 7632"/>
          <p:cNvPicPr>
            <a:picLocks noChangeArrowheads="1"/>
          </p:cNvPicPr>
          <p:nvPr/>
        </p:nvPicPr>
        <p:blipFill>
          <a:blip r:embed="rId1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48913" y="327184"/>
            <a:ext cx="25400" cy="37941"/>
          </a:xfrm>
          <a:prstGeom prst="rect">
            <a:avLst/>
          </a:prstGeom>
          <a:noFill/>
        </p:spPr>
      </p:pic>
      <p:pic>
        <p:nvPicPr>
          <p:cNvPr id="7633" name="Picture 7633"/>
          <p:cNvPicPr>
            <a:picLocks noChangeArrowheads="1"/>
          </p:cNvPicPr>
          <p:nvPr/>
        </p:nvPicPr>
        <p:blipFill>
          <a:blip r:embed="rId1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25614" y="332899"/>
            <a:ext cx="26511" cy="32226"/>
          </a:xfrm>
          <a:prstGeom prst="rect">
            <a:avLst/>
          </a:prstGeom>
          <a:noFill/>
        </p:spPr>
      </p:pic>
      <p:sp>
        <p:nvSpPr>
          <p:cNvPr id="7634" name="Freeform 7634"/>
          <p:cNvSpPr/>
          <p:nvPr/>
        </p:nvSpPr>
        <p:spPr>
          <a:xfrm rot="-5400000">
            <a:off x="10332959" y="352188"/>
            <a:ext cx="476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  <a:close/>
                <a:moveTo>
                  <a:pt x="-149313900" y="241681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35" name="Freeform 7635"/>
          <p:cNvSpPr/>
          <p:nvPr/>
        </p:nvSpPr>
        <p:spPr>
          <a:xfrm rot="-5400000">
            <a:off x="10375821" y="352188"/>
            <a:ext cx="476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  <a:close/>
                <a:moveTo>
                  <a:pt x="-150456900" y="230251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36" name="Freeform 7636"/>
          <p:cNvSpPr/>
          <p:nvPr/>
        </p:nvSpPr>
        <p:spPr>
          <a:xfrm rot="-5400000">
            <a:off x="10462499" y="352188"/>
            <a:ext cx="476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  <a:close/>
                <a:moveTo>
                  <a:pt x="-152768300" y="207137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37" name="Freeform 7637"/>
          <p:cNvSpPr/>
          <p:nvPr/>
        </p:nvSpPr>
        <p:spPr>
          <a:xfrm rot="-5400000">
            <a:off x="10555129" y="351950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0"/>
                </a:moveTo>
                <a:lnTo>
                  <a:pt x="0" y="12700"/>
                </a:lnTo>
                <a:lnTo>
                  <a:pt x="0" y="0"/>
                </a:lnTo>
                <a:close/>
                <a:moveTo>
                  <a:pt x="-155232100" y="182499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38" name="Freeform 7638"/>
          <p:cNvSpPr/>
          <p:nvPr/>
        </p:nvSpPr>
        <p:spPr>
          <a:xfrm rot="-5400000">
            <a:off x="10600611" y="352188"/>
            <a:ext cx="476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  <a:close/>
                <a:moveTo>
                  <a:pt x="-156451300" y="170307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39" name="Freeform 7639"/>
          <p:cNvSpPr/>
          <p:nvPr/>
        </p:nvSpPr>
        <p:spPr>
          <a:xfrm rot="-5400000">
            <a:off x="10694909" y="352188"/>
            <a:ext cx="476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  <a:close/>
                <a:moveTo>
                  <a:pt x="-158965900" y="145161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40" name="Freeform 7640"/>
          <p:cNvSpPr/>
          <p:nvPr/>
        </p:nvSpPr>
        <p:spPr>
          <a:xfrm rot="-5400000">
            <a:off x="10533935" y="352188"/>
            <a:ext cx="0" cy="476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  <a:close/>
                <a:moveTo>
                  <a:pt x="-154673300" y="188214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41" name="Freeform 7641"/>
          <p:cNvSpPr/>
          <p:nvPr/>
        </p:nvSpPr>
        <p:spPr>
          <a:xfrm rot="-5400000">
            <a:off x="10622994" y="352188"/>
            <a:ext cx="0" cy="476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  <a:close/>
                <a:moveTo>
                  <a:pt x="-157035500" y="164465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42" name="Freeform 7642"/>
          <p:cNvSpPr/>
          <p:nvPr/>
        </p:nvSpPr>
        <p:spPr>
          <a:xfrm rot="-5400000">
            <a:off x="10517267" y="352188"/>
            <a:ext cx="0" cy="476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  <a:close/>
                <a:moveTo>
                  <a:pt x="-154228800" y="192659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43" name="Freeform 7643"/>
          <p:cNvSpPr/>
          <p:nvPr/>
        </p:nvSpPr>
        <p:spPr>
          <a:xfrm rot="-5400000">
            <a:off x="10678715" y="352188"/>
            <a:ext cx="0" cy="476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  <a:close/>
                <a:moveTo>
                  <a:pt x="-158521400" y="149606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44" name="Freeform 7644"/>
          <p:cNvSpPr/>
          <p:nvPr/>
        </p:nvSpPr>
        <p:spPr>
          <a:xfrm rot="-5400000">
            <a:off x="10354151" y="351950"/>
            <a:ext cx="0" cy="952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  <a:close/>
                <a:moveTo>
                  <a:pt x="-149860000" y="236220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645" name="Picture 7645"/>
          <p:cNvPicPr>
            <a:picLocks noChangeArrowheads="1"/>
          </p:cNvPicPr>
          <p:nvPr/>
        </p:nvPicPr>
        <p:blipFill>
          <a:blip r:embed="rId1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94937" y="340519"/>
            <a:ext cx="420688" cy="28575"/>
          </a:xfrm>
          <a:prstGeom prst="rect">
            <a:avLst/>
          </a:prstGeom>
          <a:noFill/>
        </p:spPr>
      </p:pic>
      <p:pic>
        <p:nvPicPr>
          <p:cNvPr id="7646" name="Picture 7646"/>
          <p:cNvPicPr>
            <a:picLocks noChangeArrowheads="1"/>
          </p:cNvPicPr>
          <p:nvPr/>
        </p:nvPicPr>
        <p:blipFill>
          <a:blip r:embed="rId1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94937" y="341313"/>
            <a:ext cx="420688" cy="27781"/>
          </a:xfrm>
          <a:prstGeom prst="rect">
            <a:avLst/>
          </a:prstGeom>
          <a:noFill/>
        </p:spPr>
      </p:pic>
      <p:sp>
        <p:nvSpPr>
          <p:cNvPr id="7647" name="Freeform 7647"/>
          <p:cNvSpPr/>
          <p:nvPr/>
        </p:nvSpPr>
        <p:spPr>
          <a:xfrm rot="-5400000">
            <a:off x="10305812" y="354569"/>
            <a:ext cx="0" cy="476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  <a:close/>
                <a:moveTo>
                  <a:pt x="-148513800" y="249047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648" name="Picture 7648"/>
          <p:cNvPicPr>
            <a:picLocks noChangeArrowheads="1"/>
          </p:cNvPicPr>
          <p:nvPr/>
        </p:nvPicPr>
        <p:blipFill>
          <a:blip r:embed="rId1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86574" y="342900"/>
            <a:ext cx="26193" cy="23813"/>
          </a:xfrm>
          <a:prstGeom prst="rect">
            <a:avLst/>
          </a:prstGeom>
          <a:noFill/>
        </p:spPr>
      </p:pic>
      <p:pic>
        <p:nvPicPr>
          <p:cNvPr id="7649" name="Picture 7649"/>
          <p:cNvPicPr>
            <a:picLocks noChangeArrowheads="1"/>
          </p:cNvPicPr>
          <p:nvPr/>
        </p:nvPicPr>
        <p:blipFill>
          <a:blip r:embed="rId1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92276" y="342900"/>
            <a:ext cx="26194" cy="23813"/>
          </a:xfrm>
          <a:prstGeom prst="rect">
            <a:avLst/>
          </a:prstGeom>
          <a:noFill/>
        </p:spPr>
      </p:pic>
      <p:sp>
        <p:nvSpPr>
          <p:cNvPr id="7650" name="Freeform 7650"/>
          <p:cNvSpPr/>
          <p:nvPr/>
        </p:nvSpPr>
        <p:spPr>
          <a:xfrm rot="-5400000">
            <a:off x="10491073" y="354569"/>
            <a:ext cx="0" cy="476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  <a:close/>
                <a:moveTo>
                  <a:pt x="-153454100" y="199644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651" name="Picture 7651"/>
          <p:cNvPicPr>
            <a:picLocks noChangeArrowheads="1"/>
          </p:cNvPicPr>
          <p:nvPr/>
        </p:nvPicPr>
        <p:blipFill>
          <a:blip r:embed="rId1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53688" y="342900"/>
            <a:ext cx="26670" cy="23813"/>
          </a:xfrm>
          <a:prstGeom prst="rect">
            <a:avLst/>
          </a:prstGeom>
          <a:noFill/>
        </p:spPr>
      </p:pic>
      <p:sp>
        <p:nvSpPr>
          <p:cNvPr id="7652" name="Freeform 7652"/>
          <p:cNvSpPr/>
          <p:nvPr/>
        </p:nvSpPr>
        <p:spPr>
          <a:xfrm rot="-5400000">
            <a:off x="10412492" y="354569"/>
            <a:ext cx="0" cy="476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  <a:close/>
                <a:moveTo>
                  <a:pt x="-151358600" y="220599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653" name="Picture 7653"/>
          <p:cNvPicPr>
            <a:picLocks noChangeArrowheads="1"/>
          </p:cNvPicPr>
          <p:nvPr/>
        </p:nvPicPr>
        <p:blipFill>
          <a:blip r:embed="rId1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93668" y="342901"/>
            <a:ext cx="56832" cy="26193"/>
          </a:xfrm>
          <a:prstGeom prst="rect">
            <a:avLst/>
          </a:prstGeom>
          <a:noFill/>
        </p:spPr>
      </p:pic>
      <p:pic>
        <p:nvPicPr>
          <p:cNvPr id="7654" name="Picture 7654"/>
          <p:cNvPicPr>
            <a:picLocks noChangeArrowheads="1"/>
          </p:cNvPicPr>
          <p:nvPr/>
        </p:nvPicPr>
        <p:blipFill>
          <a:blip r:embed="rId1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41000" y="342424"/>
            <a:ext cx="31274" cy="26670"/>
          </a:xfrm>
          <a:prstGeom prst="rect">
            <a:avLst/>
          </a:prstGeom>
          <a:noFill/>
        </p:spPr>
      </p:pic>
      <p:pic>
        <p:nvPicPr>
          <p:cNvPr id="7655" name="Picture 7655"/>
          <p:cNvPicPr>
            <a:picLocks noChangeArrowheads="1"/>
          </p:cNvPicPr>
          <p:nvPr/>
        </p:nvPicPr>
        <p:blipFill>
          <a:blip r:embed="rId1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1938" y="342424"/>
            <a:ext cx="27940" cy="26670"/>
          </a:xfrm>
          <a:prstGeom prst="rect">
            <a:avLst/>
          </a:prstGeom>
          <a:noFill/>
        </p:spPr>
      </p:pic>
      <p:pic>
        <p:nvPicPr>
          <p:cNvPr id="7656" name="Picture 7656"/>
          <p:cNvPicPr>
            <a:picLocks noChangeArrowheads="1"/>
          </p:cNvPicPr>
          <p:nvPr/>
        </p:nvPicPr>
        <p:blipFill>
          <a:blip r:embed="rId1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2285" y="342424"/>
            <a:ext cx="26194" cy="26670"/>
          </a:xfrm>
          <a:prstGeom prst="rect">
            <a:avLst/>
          </a:prstGeom>
          <a:noFill/>
        </p:spPr>
      </p:pic>
      <p:pic>
        <p:nvPicPr>
          <p:cNvPr id="7657" name="Picture 7657"/>
          <p:cNvPicPr>
            <a:picLocks noChangeArrowheads="1"/>
          </p:cNvPicPr>
          <p:nvPr/>
        </p:nvPicPr>
        <p:blipFill>
          <a:blip r:embed="rId2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00837" y="342424"/>
            <a:ext cx="28257" cy="26670"/>
          </a:xfrm>
          <a:prstGeom prst="rect">
            <a:avLst/>
          </a:prstGeom>
          <a:noFill/>
        </p:spPr>
      </p:pic>
      <p:pic>
        <p:nvPicPr>
          <p:cNvPr id="7658" name="Picture 7658"/>
          <p:cNvPicPr>
            <a:picLocks noChangeArrowheads="1"/>
          </p:cNvPicPr>
          <p:nvPr/>
        </p:nvPicPr>
        <p:blipFill>
          <a:blip r:embed="rId2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67486" y="342900"/>
            <a:ext cx="25241" cy="23813"/>
          </a:xfrm>
          <a:prstGeom prst="rect">
            <a:avLst/>
          </a:prstGeom>
          <a:noFill/>
        </p:spPr>
      </p:pic>
      <p:pic>
        <p:nvPicPr>
          <p:cNvPr id="7659" name="Picture 7659"/>
          <p:cNvPicPr>
            <a:picLocks noChangeArrowheads="1"/>
          </p:cNvPicPr>
          <p:nvPr/>
        </p:nvPicPr>
        <p:blipFill>
          <a:blip r:embed="rId2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2875" y="342901"/>
            <a:ext cx="384969" cy="26193"/>
          </a:xfrm>
          <a:prstGeom prst="rect">
            <a:avLst/>
          </a:prstGeom>
          <a:noFill/>
        </p:spPr>
      </p:pic>
      <p:sp>
        <p:nvSpPr>
          <p:cNvPr id="7660" name="Freeform 7660"/>
          <p:cNvSpPr/>
          <p:nvPr/>
        </p:nvSpPr>
        <p:spPr>
          <a:xfrm rot="-5400000">
            <a:off x="10402014" y="355998"/>
            <a:ext cx="0" cy="476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  <a:close/>
                <a:moveTo>
                  <a:pt x="-151041100" y="223393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61" name="Freeform 7661"/>
          <p:cNvSpPr/>
          <p:nvPr/>
        </p:nvSpPr>
        <p:spPr>
          <a:xfrm rot="-5400000">
            <a:off x="10539174" y="355998"/>
            <a:ext cx="0" cy="476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  <a:close/>
                <a:moveTo>
                  <a:pt x="-154698700" y="186817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662" name="Picture 7662"/>
          <p:cNvPicPr>
            <a:picLocks noChangeArrowheads="1"/>
          </p:cNvPicPr>
          <p:nvPr/>
        </p:nvPicPr>
        <p:blipFill>
          <a:blip r:embed="rId2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94937" y="344329"/>
            <a:ext cx="420688" cy="32702"/>
          </a:xfrm>
          <a:prstGeom prst="rect">
            <a:avLst/>
          </a:prstGeom>
          <a:noFill/>
        </p:spPr>
      </p:pic>
      <p:sp>
        <p:nvSpPr>
          <p:cNvPr id="7663" name="Freeform 7663"/>
          <p:cNvSpPr/>
          <p:nvPr/>
        </p:nvSpPr>
        <p:spPr>
          <a:xfrm rot="-5400000">
            <a:off x="10402490" y="364570"/>
            <a:ext cx="0" cy="476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  <a:close/>
                <a:moveTo>
                  <a:pt x="-150825200" y="223266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64" name="Freeform 7664"/>
          <p:cNvSpPr/>
          <p:nvPr/>
        </p:nvSpPr>
        <p:spPr>
          <a:xfrm rot="-5400000">
            <a:off x="10539650" y="364570"/>
            <a:ext cx="0" cy="476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  <a:close/>
                <a:moveTo>
                  <a:pt x="-154482800" y="186690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665" name="Picture 7665"/>
          <p:cNvPicPr>
            <a:picLocks noChangeArrowheads="1"/>
          </p:cNvPicPr>
          <p:nvPr/>
        </p:nvPicPr>
        <p:blipFill>
          <a:blip r:embed="rId2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16406" y="351949"/>
            <a:ext cx="59531" cy="29051"/>
          </a:xfrm>
          <a:prstGeom prst="rect">
            <a:avLst/>
          </a:prstGeom>
          <a:noFill/>
        </p:spPr>
      </p:pic>
      <p:pic>
        <p:nvPicPr>
          <p:cNvPr id="7666" name="Picture 7666"/>
          <p:cNvPicPr>
            <a:picLocks noChangeArrowheads="1"/>
          </p:cNvPicPr>
          <p:nvPr/>
        </p:nvPicPr>
        <p:blipFill>
          <a:blip r:embed="rId2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69416" y="351949"/>
            <a:ext cx="27146" cy="29051"/>
          </a:xfrm>
          <a:prstGeom prst="rect">
            <a:avLst/>
          </a:prstGeom>
          <a:noFill/>
        </p:spPr>
      </p:pic>
      <p:pic>
        <p:nvPicPr>
          <p:cNvPr id="7667" name="Picture 7667"/>
          <p:cNvPicPr>
            <a:picLocks noChangeArrowheads="1"/>
          </p:cNvPicPr>
          <p:nvPr/>
        </p:nvPicPr>
        <p:blipFill>
          <a:blip r:embed="rId2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67963" y="351949"/>
            <a:ext cx="69850" cy="29051"/>
          </a:xfrm>
          <a:prstGeom prst="rect">
            <a:avLst/>
          </a:prstGeom>
          <a:noFill/>
        </p:spPr>
      </p:pic>
      <p:pic>
        <p:nvPicPr>
          <p:cNvPr id="7668" name="Picture 7668"/>
          <p:cNvPicPr>
            <a:picLocks noChangeArrowheads="1"/>
          </p:cNvPicPr>
          <p:nvPr/>
        </p:nvPicPr>
        <p:blipFill>
          <a:blip r:embed="rId2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27030" y="352902"/>
            <a:ext cx="25876" cy="28098"/>
          </a:xfrm>
          <a:prstGeom prst="rect">
            <a:avLst/>
          </a:prstGeom>
          <a:noFill/>
        </p:spPr>
      </p:pic>
      <p:pic>
        <p:nvPicPr>
          <p:cNvPr id="7669" name="Picture 7669"/>
          <p:cNvPicPr>
            <a:picLocks noChangeArrowheads="1"/>
          </p:cNvPicPr>
          <p:nvPr/>
        </p:nvPicPr>
        <p:blipFill>
          <a:blip r:embed="rId2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88454" y="352425"/>
            <a:ext cx="25717" cy="24765"/>
          </a:xfrm>
          <a:prstGeom prst="rect">
            <a:avLst/>
          </a:prstGeom>
          <a:noFill/>
        </p:spPr>
      </p:pic>
      <p:pic>
        <p:nvPicPr>
          <p:cNvPr id="7670" name="Picture 7670"/>
          <p:cNvPicPr>
            <a:picLocks noChangeArrowheads="1"/>
          </p:cNvPicPr>
          <p:nvPr/>
        </p:nvPicPr>
        <p:blipFill>
          <a:blip r:embed="rId2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3192" y="352425"/>
            <a:ext cx="25718" cy="24765"/>
          </a:xfrm>
          <a:prstGeom prst="rect">
            <a:avLst/>
          </a:prstGeom>
          <a:noFill/>
        </p:spPr>
      </p:pic>
      <p:sp>
        <p:nvSpPr>
          <p:cNvPr id="7671" name="Freeform 7671"/>
          <p:cNvSpPr/>
          <p:nvPr/>
        </p:nvSpPr>
        <p:spPr>
          <a:xfrm rot="-5400000">
            <a:off x="10606802" y="365046"/>
            <a:ext cx="0" cy="476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  <a:close/>
                <a:moveTo>
                  <a:pt x="-156260800" y="168783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72" name="Freeform 7672"/>
          <p:cNvSpPr/>
          <p:nvPr/>
        </p:nvSpPr>
        <p:spPr>
          <a:xfrm rot="-5400000">
            <a:off x="10701099" y="365046"/>
            <a:ext cx="0" cy="476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  <a:close/>
                <a:moveTo>
                  <a:pt x="-158775400" y="143637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673" name="Picture 7673"/>
          <p:cNvPicPr>
            <a:picLocks noChangeArrowheads="1"/>
          </p:cNvPicPr>
          <p:nvPr/>
        </p:nvPicPr>
        <p:blipFill>
          <a:blip r:embed="rId2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94938" y="351949"/>
            <a:ext cx="408781" cy="29051"/>
          </a:xfrm>
          <a:prstGeom prst="rect">
            <a:avLst/>
          </a:prstGeom>
          <a:noFill/>
        </p:spPr>
      </p:pic>
      <p:pic>
        <p:nvPicPr>
          <p:cNvPr id="7674" name="Picture 7674"/>
          <p:cNvPicPr>
            <a:picLocks noChangeArrowheads="1"/>
          </p:cNvPicPr>
          <p:nvPr/>
        </p:nvPicPr>
        <p:blipFill>
          <a:blip r:embed="rId2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94937" y="341313"/>
            <a:ext cx="420688" cy="43656"/>
          </a:xfrm>
          <a:prstGeom prst="rect">
            <a:avLst/>
          </a:prstGeom>
          <a:noFill/>
        </p:spPr>
      </p:pic>
      <p:pic>
        <p:nvPicPr>
          <p:cNvPr id="7675" name="Picture 7675"/>
          <p:cNvPicPr>
            <a:picLocks noChangeArrowheads="1"/>
          </p:cNvPicPr>
          <p:nvPr/>
        </p:nvPicPr>
        <p:blipFill>
          <a:blip r:embed="rId2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1762" y="327184"/>
            <a:ext cx="25717" cy="53816"/>
          </a:xfrm>
          <a:prstGeom prst="rect">
            <a:avLst/>
          </a:prstGeom>
          <a:noFill/>
        </p:spPr>
      </p:pic>
      <p:sp>
        <p:nvSpPr>
          <p:cNvPr id="7676" name="Freeform 7676"/>
          <p:cNvSpPr/>
          <p:nvPr/>
        </p:nvSpPr>
        <p:spPr>
          <a:xfrm rot="-5400000">
            <a:off x="10655379" y="366952"/>
            <a:ext cx="476" cy="4762"/>
          </a:xfrm>
          <a:custGeom>
            <a:avLst/>
            <a:gdLst/>
            <a:ahLst/>
            <a:cxnLst/>
            <a:rect l="0" t="0" r="0" b="0"/>
            <a:pathLst>
              <a:path w="12700" h="127000">
                <a:moveTo>
                  <a:pt x="12700" y="0"/>
                </a:moveTo>
                <a:lnTo>
                  <a:pt x="12700" y="127000"/>
                </a:lnTo>
                <a:lnTo>
                  <a:pt x="0" y="101600"/>
                </a:lnTo>
                <a:close/>
                <a:moveTo>
                  <a:pt x="-157391100" y="156337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677" name="Picture 7677"/>
          <p:cNvPicPr>
            <a:picLocks noChangeArrowheads="1"/>
          </p:cNvPicPr>
          <p:nvPr/>
        </p:nvPicPr>
        <p:blipFill>
          <a:blip r:embed="rId2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02094" y="356712"/>
            <a:ext cx="43974" cy="28257"/>
          </a:xfrm>
          <a:prstGeom prst="rect">
            <a:avLst/>
          </a:prstGeom>
          <a:noFill/>
        </p:spPr>
      </p:pic>
      <p:pic>
        <p:nvPicPr>
          <p:cNvPr id="7678" name="Picture 7678"/>
          <p:cNvPicPr>
            <a:picLocks noChangeArrowheads="1"/>
          </p:cNvPicPr>
          <p:nvPr/>
        </p:nvPicPr>
        <p:blipFill>
          <a:blip r:embed="rId2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40340" y="357188"/>
            <a:ext cx="28575" cy="24288"/>
          </a:xfrm>
          <a:prstGeom prst="rect">
            <a:avLst/>
          </a:prstGeom>
          <a:noFill/>
        </p:spPr>
      </p:pic>
      <p:pic>
        <p:nvPicPr>
          <p:cNvPr id="7679" name="Picture 7679"/>
          <p:cNvPicPr>
            <a:picLocks noChangeArrowheads="1"/>
          </p:cNvPicPr>
          <p:nvPr/>
        </p:nvPicPr>
        <p:blipFill>
          <a:blip r:embed="rId2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80357" y="357188"/>
            <a:ext cx="27623" cy="24288"/>
          </a:xfrm>
          <a:prstGeom prst="rect">
            <a:avLst/>
          </a:prstGeom>
          <a:noFill/>
        </p:spPr>
      </p:pic>
      <p:pic>
        <p:nvPicPr>
          <p:cNvPr id="7680" name="Picture 7680"/>
          <p:cNvPicPr>
            <a:picLocks noChangeArrowheads="1"/>
          </p:cNvPicPr>
          <p:nvPr/>
        </p:nvPicPr>
        <p:blipFill>
          <a:blip r:embed="rId2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95097" y="357188"/>
            <a:ext cx="27622" cy="24288"/>
          </a:xfrm>
          <a:prstGeom prst="rect">
            <a:avLst/>
          </a:prstGeom>
          <a:noFill/>
        </p:spPr>
      </p:pic>
      <p:pic>
        <p:nvPicPr>
          <p:cNvPr id="7681" name="Picture 7681"/>
          <p:cNvPicPr>
            <a:picLocks noChangeArrowheads="1"/>
          </p:cNvPicPr>
          <p:nvPr/>
        </p:nvPicPr>
        <p:blipFill>
          <a:blip r:embed="rId2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82288" y="357188"/>
            <a:ext cx="27146" cy="24288"/>
          </a:xfrm>
          <a:prstGeom prst="rect">
            <a:avLst/>
          </a:prstGeom>
          <a:noFill/>
        </p:spPr>
      </p:pic>
      <p:pic>
        <p:nvPicPr>
          <p:cNvPr id="7682" name="Picture 7682"/>
          <p:cNvPicPr>
            <a:picLocks noChangeArrowheads="1"/>
          </p:cNvPicPr>
          <p:nvPr/>
        </p:nvPicPr>
        <p:blipFill>
          <a:blip r:embed="rId2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88625" y="357188"/>
            <a:ext cx="47466" cy="27781"/>
          </a:xfrm>
          <a:prstGeom prst="rect">
            <a:avLst/>
          </a:prstGeom>
          <a:noFill/>
        </p:spPr>
      </p:pic>
      <p:pic>
        <p:nvPicPr>
          <p:cNvPr id="7683" name="Picture 7683"/>
          <p:cNvPicPr>
            <a:picLocks noChangeArrowheads="1"/>
          </p:cNvPicPr>
          <p:nvPr/>
        </p:nvPicPr>
        <p:blipFill>
          <a:blip r:embed="rId2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19886" y="357188"/>
            <a:ext cx="27146" cy="24288"/>
          </a:xfrm>
          <a:prstGeom prst="rect">
            <a:avLst/>
          </a:prstGeom>
          <a:noFill/>
        </p:spPr>
      </p:pic>
      <p:pic>
        <p:nvPicPr>
          <p:cNvPr id="7684" name="Picture 7684"/>
          <p:cNvPicPr>
            <a:picLocks noChangeArrowheads="1"/>
          </p:cNvPicPr>
          <p:nvPr/>
        </p:nvPicPr>
        <p:blipFill>
          <a:blip r:embed="rId2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1938" y="357188"/>
            <a:ext cx="55086" cy="31750"/>
          </a:xfrm>
          <a:prstGeom prst="rect">
            <a:avLst/>
          </a:prstGeom>
          <a:noFill/>
        </p:spPr>
      </p:pic>
      <p:pic>
        <p:nvPicPr>
          <p:cNvPr id="7685" name="Picture 7685"/>
          <p:cNvPicPr>
            <a:picLocks noChangeArrowheads="1"/>
          </p:cNvPicPr>
          <p:nvPr/>
        </p:nvPicPr>
        <p:blipFill>
          <a:blip r:embed="rId2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62406" y="357188"/>
            <a:ext cx="47466" cy="27781"/>
          </a:xfrm>
          <a:prstGeom prst="rect">
            <a:avLst/>
          </a:prstGeom>
          <a:noFill/>
        </p:spPr>
      </p:pic>
      <p:pic>
        <p:nvPicPr>
          <p:cNvPr id="7686" name="Picture 7686"/>
          <p:cNvPicPr>
            <a:picLocks noChangeArrowheads="1"/>
          </p:cNvPicPr>
          <p:nvPr/>
        </p:nvPicPr>
        <p:blipFill>
          <a:blip r:embed="rId2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10863" y="327184"/>
            <a:ext cx="25717" cy="60960"/>
          </a:xfrm>
          <a:prstGeom prst="rect">
            <a:avLst/>
          </a:prstGeom>
          <a:noFill/>
        </p:spPr>
      </p:pic>
      <p:pic>
        <p:nvPicPr>
          <p:cNvPr id="7687" name="Picture 7687"/>
          <p:cNvPicPr>
            <a:picLocks noChangeArrowheads="1"/>
          </p:cNvPicPr>
          <p:nvPr/>
        </p:nvPicPr>
        <p:blipFill>
          <a:blip r:embed="rId2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80420" y="332899"/>
            <a:ext cx="25717" cy="27147"/>
          </a:xfrm>
          <a:prstGeom prst="rect">
            <a:avLst/>
          </a:prstGeom>
          <a:noFill/>
        </p:spPr>
      </p:pic>
      <p:pic>
        <p:nvPicPr>
          <p:cNvPr id="7688" name="Picture 7688"/>
          <p:cNvPicPr>
            <a:picLocks noChangeArrowheads="1"/>
          </p:cNvPicPr>
          <p:nvPr/>
        </p:nvPicPr>
        <p:blipFill>
          <a:blip r:embed="rId2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87551" y="332899"/>
            <a:ext cx="25718" cy="27147"/>
          </a:xfrm>
          <a:prstGeom prst="rect">
            <a:avLst/>
          </a:prstGeom>
          <a:noFill/>
        </p:spPr>
      </p:pic>
      <p:pic>
        <p:nvPicPr>
          <p:cNvPr id="7689" name="Picture 7689"/>
          <p:cNvPicPr>
            <a:picLocks noChangeArrowheads="1"/>
          </p:cNvPicPr>
          <p:nvPr/>
        </p:nvPicPr>
        <p:blipFill>
          <a:blip r:embed="rId2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86587" y="332899"/>
            <a:ext cx="25717" cy="27147"/>
          </a:xfrm>
          <a:prstGeom prst="rect">
            <a:avLst/>
          </a:prstGeom>
          <a:noFill/>
        </p:spPr>
      </p:pic>
      <p:pic>
        <p:nvPicPr>
          <p:cNvPr id="7690" name="Picture 7690"/>
          <p:cNvPicPr>
            <a:picLocks noChangeArrowheads="1"/>
          </p:cNvPicPr>
          <p:nvPr/>
        </p:nvPicPr>
        <p:blipFill>
          <a:blip r:embed="rId2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5630" y="332899"/>
            <a:ext cx="25718" cy="27147"/>
          </a:xfrm>
          <a:prstGeom prst="rect">
            <a:avLst/>
          </a:prstGeom>
          <a:noFill/>
        </p:spPr>
      </p:pic>
      <p:sp>
        <p:nvSpPr>
          <p:cNvPr id="7691" name="Freeform 7691"/>
          <p:cNvSpPr/>
          <p:nvPr/>
        </p:nvSpPr>
        <p:spPr>
          <a:xfrm rot="-5400000">
            <a:off x="10838736" y="352188"/>
            <a:ext cx="476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  <a:close/>
                <a:moveTo>
                  <a:pt x="-162801300" y="106807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92" name="Freeform 7692"/>
          <p:cNvSpPr/>
          <p:nvPr/>
        </p:nvSpPr>
        <p:spPr>
          <a:xfrm rot="-5400000">
            <a:off x="10861120" y="352188"/>
            <a:ext cx="476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  <a:close/>
                <a:moveTo>
                  <a:pt x="-163398200" y="100838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93" name="Freeform 7693"/>
          <p:cNvSpPr/>
          <p:nvPr/>
        </p:nvSpPr>
        <p:spPr>
          <a:xfrm rot="-5400000">
            <a:off x="10917317" y="352188"/>
            <a:ext cx="476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  <a:close/>
                <a:moveTo>
                  <a:pt x="-164896800" y="85852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94" name="Freeform 7694"/>
          <p:cNvSpPr/>
          <p:nvPr/>
        </p:nvSpPr>
        <p:spPr>
          <a:xfrm rot="-5400000">
            <a:off x="10938986" y="351950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12700"/>
                </a:moveTo>
                <a:lnTo>
                  <a:pt x="0" y="12700"/>
                </a:lnTo>
                <a:lnTo>
                  <a:pt x="0" y="0"/>
                </a:lnTo>
                <a:close/>
                <a:moveTo>
                  <a:pt x="-165481000" y="80137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95" name="Freeform 7695"/>
          <p:cNvSpPr/>
          <p:nvPr/>
        </p:nvSpPr>
        <p:spPr>
          <a:xfrm rot="-5400000">
            <a:off x="10960894" y="351950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0"/>
                </a:moveTo>
                <a:lnTo>
                  <a:pt x="0" y="12700"/>
                </a:lnTo>
                <a:lnTo>
                  <a:pt x="0" y="0"/>
                </a:lnTo>
                <a:close/>
                <a:moveTo>
                  <a:pt x="-166052500" y="74295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96" name="Freeform 7696"/>
          <p:cNvSpPr/>
          <p:nvPr/>
        </p:nvSpPr>
        <p:spPr>
          <a:xfrm rot="-5400000">
            <a:off x="11010186" y="352188"/>
            <a:ext cx="476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  <a:close/>
                <a:moveTo>
                  <a:pt x="-167373300" y="61087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97" name="Freeform 7697"/>
          <p:cNvSpPr/>
          <p:nvPr/>
        </p:nvSpPr>
        <p:spPr>
          <a:xfrm rot="-5400000">
            <a:off x="10982325" y="351950"/>
            <a:ext cx="0" cy="952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25400"/>
                </a:moveTo>
                <a:lnTo>
                  <a:pt x="0" y="0"/>
                </a:lnTo>
                <a:close/>
                <a:moveTo>
                  <a:pt x="-166636700" y="68707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698" name="Picture 7698"/>
          <p:cNvPicPr>
            <a:picLocks noChangeArrowheads="1"/>
          </p:cNvPicPr>
          <p:nvPr/>
        </p:nvPicPr>
        <p:blipFill>
          <a:blip r:embed="rId2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39438" y="340519"/>
            <a:ext cx="313531" cy="28575"/>
          </a:xfrm>
          <a:prstGeom prst="rect">
            <a:avLst/>
          </a:prstGeom>
          <a:noFill/>
        </p:spPr>
      </p:pic>
      <p:sp>
        <p:nvSpPr>
          <p:cNvPr id="7699" name="Freeform 7699"/>
          <p:cNvSpPr/>
          <p:nvPr/>
        </p:nvSpPr>
        <p:spPr>
          <a:xfrm rot="-5400000">
            <a:off x="10984468" y="354569"/>
            <a:ext cx="0" cy="476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0"/>
                </a:moveTo>
                <a:lnTo>
                  <a:pt x="0" y="12700"/>
                </a:lnTo>
                <a:close/>
                <a:moveTo>
                  <a:pt x="-166611300" y="68072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700" name="Picture 7700"/>
          <p:cNvPicPr>
            <a:picLocks noChangeArrowheads="1"/>
          </p:cNvPicPr>
          <p:nvPr/>
        </p:nvPicPr>
        <p:blipFill>
          <a:blip r:embed="rId2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35469" y="342424"/>
            <a:ext cx="317500" cy="34607"/>
          </a:xfrm>
          <a:prstGeom prst="rect">
            <a:avLst/>
          </a:prstGeom>
          <a:noFill/>
        </p:spPr>
      </p:pic>
      <p:sp>
        <p:nvSpPr>
          <p:cNvPr id="7701" name="Freeform 7701"/>
          <p:cNvSpPr/>
          <p:nvPr/>
        </p:nvSpPr>
        <p:spPr>
          <a:xfrm rot="-5400000">
            <a:off x="10758725" y="364570"/>
            <a:ext cx="0" cy="476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  <a:close/>
                <a:moveTo>
                  <a:pt x="-160337500" y="128270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702" name="Picture 7702"/>
          <p:cNvPicPr>
            <a:picLocks noChangeArrowheads="1"/>
          </p:cNvPicPr>
          <p:nvPr/>
        </p:nvPicPr>
        <p:blipFill>
          <a:blip r:embed="rId2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2329" y="351949"/>
            <a:ext cx="26193" cy="24765"/>
          </a:xfrm>
          <a:prstGeom prst="rect">
            <a:avLst/>
          </a:prstGeom>
          <a:noFill/>
        </p:spPr>
      </p:pic>
      <p:pic>
        <p:nvPicPr>
          <p:cNvPr id="7703" name="Picture 7703"/>
          <p:cNvPicPr>
            <a:picLocks noChangeArrowheads="1"/>
          </p:cNvPicPr>
          <p:nvPr/>
        </p:nvPicPr>
        <p:blipFill>
          <a:blip r:embed="rId2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63263" y="351949"/>
            <a:ext cx="26193" cy="24765"/>
          </a:xfrm>
          <a:prstGeom prst="rect">
            <a:avLst/>
          </a:prstGeom>
          <a:noFill/>
        </p:spPr>
      </p:pic>
      <p:pic>
        <p:nvPicPr>
          <p:cNvPr id="7704" name="Picture 7704"/>
          <p:cNvPicPr>
            <a:picLocks noChangeArrowheads="1"/>
          </p:cNvPicPr>
          <p:nvPr/>
        </p:nvPicPr>
        <p:blipFill>
          <a:blip r:embed="rId2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46105" y="352902"/>
            <a:ext cx="25718" cy="24288"/>
          </a:xfrm>
          <a:prstGeom prst="rect">
            <a:avLst/>
          </a:prstGeom>
          <a:noFill/>
        </p:spPr>
      </p:pic>
      <p:sp>
        <p:nvSpPr>
          <p:cNvPr id="7705" name="Freeform 7705"/>
          <p:cNvSpPr/>
          <p:nvPr/>
        </p:nvSpPr>
        <p:spPr>
          <a:xfrm rot="-5400000">
            <a:off x="10844689" y="365285"/>
            <a:ext cx="476" cy="476"/>
          </a:xfrm>
          <a:custGeom>
            <a:avLst/>
            <a:gdLst/>
            <a:ahLst/>
            <a:cxnLst/>
            <a:rect l="0" t="0" r="0" b="0"/>
            <a:pathLst>
              <a:path w="12700" h="12700">
                <a:moveTo>
                  <a:pt x="12700" y="0"/>
                </a:moveTo>
                <a:lnTo>
                  <a:pt x="0" y="12700"/>
                </a:lnTo>
                <a:lnTo>
                  <a:pt x="0" y="0"/>
                </a:lnTo>
                <a:close/>
                <a:moveTo>
                  <a:pt x="-162598100" y="105283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06" name="Freeform 7706"/>
          <p:cNvSpPr/>
          <p:nvPr/>
        </p:nvSpPr>
        <p:spPr>
          <a:xfrm rot="-5400000">
            <a:off x="10944940" y="365523"/>
            <a:ext cx="476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  <a:close/>
                <a:moveTo>
                  <a:pt x="-165277800" y="78486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07" name="Freeform 7707"/>
          <p:cNvSpPr/>
          <p:nvPr/>
        </p:nvSpPr>
        <p:spPr>
          <a:xfrm rot="-5400000">
            <a:off x="10966847" y="365523"/>
            <a:ext cx="476" cy="0"/>
          </a:xfrm>
          <a:custGeom>
            <a:avLst/>
            <a:gdLst/>
            <a:ahLst/>
            <a:cxnLst/>
            <a:rect l="0" t="0" r="0" b="0"/>
            <a:pathLst>
              <a:path w="12700">
                <a:moveTo>
                  <a:pt x="12700" y="0"/>
                </a:moveTo>
                <a:lnTo>
                  <a:pt x="0" y="0"/>
                </a:lnTo>
                <a:close/>
                <a:moveTo>
                  <a:pt x="-165862000" y="72644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708" name="Picture 7708"/>
          <p:cNvPicPr>
            <a:picLocks noChangeArrowheads="1"/>
          </p:cNvPicPr>
          <p:nvPr/>
        </p:nvPicPr>
        <p:blipFill>
          <a:blip r:embed="rId2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35469" y="341313"/>
            <a:ext cx="317500" cy="43656"/>
          </a:xfrm>
          <a:prstGeom prst="rect">
            <a:avLst/>
          </a:prstGeom>
          <a:noFill/>
        </p:spPr>
      </p:pic>
      <p:pic>
        <p:nvPicPr>
          <p:cNvPr id="7709" name="Picture 7709"/>
          <p:cNvPicPr>
            <a:picLocks noChangeArrowheads="1"/>
          </p:cNvPicPr>
          <p:nvPr/>
        </p:nvPicPr>
        <p:blipFill>
          <a:blip r:embed="rId2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7540" y="327184"/>
            <a:ext cx="25241" cy="53816"/>
          </a:xfrm>
          <a:prstGeom prst="rect">
            <a:avLst/>
          </a:prstGeom>
          <a:noFill/>
        </p:spPr>
      </p:pic>
      <p:sp>
        <p:nvSpPr>
          <p:cNvPr id="7710" name="Freeform 7710"/>
          <p:cNvSpPr/>
          <p:nvPr/>
        </p:nvSpPr>
        <p:spPr>
          <a:xfrm rot="-5400000">
            <a:off x="10882788" y="369095"/>
            <a:ext cx="0" cy="952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  <a:lnTo>
                  <a:pt x="0" y="12700"/>
                </a:lnTo>
                <a:close/>
                <a:moveTo>
                  <a:pt x="-163499800" y="95250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11" name="Freeform 7711"/>
          <p:cNvSpPr/>
          <p:nvPr/>
        </p:nvSpPr>
        <p:spPr>
          <a:xfrm rot="-5400000">
            <a:off x="11031855" y="369095"/>
            <a:ext cx="0" cy="952"/>
          </a:xfrm>
          <a:custGeom>
            <a:avLst/>
            <a:gdLst/>
            <a:ahLst/>
            <a:cxnLst/>
            <a:rect l="0" t="0" r="0" b="0"/>
            <a:pathLst>
              <a:path h="25400">
                <a:moveTo>
                  <a:pt x="0" y="0"/>
                </a:moveTo>
                <a:lnTo>
                  <a:pt x="0" y="25400"/>
                </a:lnTo>
                <a:lnTo>
                  <a:pt x="0" y="12700"/>
                </a:lnTo>
                <a:close/>
                <a:moveTo>
                  <a:pt x="-167474900" y="55499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712" name="Picture 7712"/>
          <p:cNvPicPr>
            <a:picLocks noChangeArrowheads="1"/>
          </p:cNvPicPr>
          <p:nvPr/>
        </p:nvPicPr>
        <p:blipFill>
          <a:blip r:embed="rId2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21219" y="357188"/>
            <a:ext cx="30163" cy="27781"/>
          </a:xfrm>
          <a:prstGeom prst="rect">
            <a:avLst/>
          </a:prstGeom>
          <a:noFill/>
        </p:spPr>
      </p:pic>
      <p:pic>
        <p:nvPicPr>
          <p:cNvPr id="7713" name="Picture 7713"/>
          <p:cNvPicPr>
            <a:picLocks noChangeArrowheads="1"/>
          </p:cNvPicPr>
          <p:nvPr/>
        </p:nvPicPr>
        <p:blipFill>
          <a:blip r:embed="rId2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70406" y="357188"/>
            <a:ext cx="31909" cy="27781"/>
          </a:xfrm>
          <a:prstGeom prst="rect">
            <a:avLst/>
          </a:prstGeom>
          <a:noFill/>
        </p:spPr>
      </p:pic>
      <p:pic>
        <p:nvPicPr>
          <p:cNvPr id="7714" name="Picture 7714"/>
          <p:cNvPicPr>
            <a:picLocks noChangeArrowheads="1"/>
          </p:cNvPicPr>
          <p:nvPr/>
        </p:nvPicPr>
        <p:blipFill>
          <a:blip r:embed="rId2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29938" y="357188"/>
            <a:ext cx="45720" cy="27781"/>
          </a:xfrm>
          <a:prstGeom prst="rect">
            <a:avLst/>
          </a:prstGeom>
          <a:noFill/>
        </p:spPr>
      </p:pic>
      <p:pic>
        <p:nvPicPr>
          <p:cNvPr id="7715" name="Picture 7715"/>
          <p:cNvPicPr>
            <a:picLocks noChangeArrowheads="1"/>
          </p:cNvPicPr>
          <p:nvPr/>
        </p:nvPicPr>
        <p:blipFill>
          <a:blip r:embed="rId2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26115" y="357188"/>
            <a:ext cx="27146" cy="24288"/>
          </a:xfrm>
          <a:prstGeom prst="rect">
            <a:avLst/>
          </a:prstGeom>
          <a:noFill/>
        </p:spPr>
      </p:pic>
      <p:pic>
        <p:nvPicPr>
          <p:cNvPr id="7716" name="Picture 7716"/>
          <p:cNvPicPr>
            <a:picLocks noChangeArrowheads="1"/>
          </p:cNvPicPr>
          <p:nvPr/>
        </p:nvPicPr>
        <p:blipFill>
          <a:blip r:embed="rId2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38962" y="357188"/>
            <a:ext cx="27622" cy="24288"/>
          </a:xfrm>
          <a:prstGeom prst="rect">
            <a:avLst/>
          </a:prstGeom>
          <a:noFill/>
        </p:spPr>
      </p:pic>
      <p:pic>
        <p:nvPicPr>
          <p:cNvPr id="7717" name="Picture 7717"/>
          <p:cNvPicPr>
            <a:picLocks noChangeArrowheads="1"/>
          </p:cNvPicPr>
          <p:nvPr/>
        </p:nvPicPr>
        <p:blipFill>
          <a:blip r:embed="rId2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70394" y="354331"/>
            <a:ext cx="25717" cy="27622"/>
          </a:xfrm>
          <a:prstGeom prst="rect">
            <a:avLst/>
          </a:prstGeom>
          <a:noFill/>
        </p:spPr>
      </p:pic>
      <p:sp>
        <p:nvSpPr>
          <p:cNvPr id="7718" name="Freeform 7718"/>
          <p:cNvSpPr/>
          <p:nvPr/>
        </p:nvSpPr>
        <p:spPr>
          <a:xfrm rot="-5400000">
            <a:off x="10782300" y="366237"/>
            <a:ext cx="3333" cy="3333"/>
          </a:xfrm>
          <a:custGeom>
            <a:avLst/>
            <a:gdLst/>
            <a:ahLst/>
            <a:cxnLst/>
            <a:rect l="0" t="0" r="0" b="0"/>
            <a:pathLst>
              <a:path w="88900" h="88900">
                <a:moveTo>
                  <a:pt x="88900" y="0"/>
                </a:moveTo>
                <a:lnTo>
                  <a:pt x="88900" y="88900"/>
                </a:lnTo>
                <a:lnTo>
                  <a:pt x="0" y="50800"/>
                </a:lnTo>
                <a:close/>
                <a:moveTo>
                  <a:pt x="-160832800" y="121920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719" name="Picture 7719"/>
          <p:cNvPicPr>
            <a:picLocks noChangeArrowheads="1"/>
          </p:cNvPicPr>
          <p:nvPr/>
        </p:nvPicPr>
        <p:blipFill>
          <a:blip r:embed="rId2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25188" y="357664"/>
            <a:ext cx="27781" cy="27305"/>
          </a:xfrm>
          <a:prstGeom prst="rect">
            <a:avLst/>
          </a:prstGeom>
          <a:noFill/>
        </p:spPr>
      </p:pic>
      <p:pic>
        <p:nvPicPr>
          <p:cNvPr id="7720" name="Picture 7720"/>
          <p:cNvPicPr>
            <a:picLocks noChangeArrowheads="1"/>
          </p:cNvPicPr>
          <p:nvPr/>
        </p:nvPicPr>
        <p:blipFill>
          <a:blip r:embed="rId2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76598" y="357664"/>
            <a:ext cx="29527" cy="27305"/>
          </a:xfrm>
          <a:prstGeom prst="rect">
            <a:avLst/>
          </a:prstGeom>
          <a:noFill/>
        </p:spPr>
      </p:pic>
      <p:sp>
        <p:nvSpPr>
          <p:cNvPr id="7721" name="Freeform 7721"/>
          <p:cNvSpPr/>
          <p:nvPr/>
        </p:nvSpPr>
        <p:spPr>
          <a:xfrm rot="-5400000">
            <a:off x="10876835" y="372666"/>
            <a:ext cx="0" cy="476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  <a:close/>
                <a:moveTo>
                  <a:pt x="-163271200" y="96774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22" name="Freeform 7722"/>
          <p:cNvSpPr/>
          <p:nvPr/>
        </p:nvSpPr>
        <p:spPr>
          <a:xfrm rot="-5400000">
            <a:off x="11025902" y="372666"/>
            <a:ext cx="0" cy="476"/>
          </a:xfrm>
          <a:custGeom>
            <a:avLst/>
            <a:gdLst/>
            <a:ahLst/>
            <a:cxnLst/>
            <a:rect l="0" t="0" r="0" b="0"/>
            <a:pathLst>
              <a:path h="12700">
                <a:moveTo>
                  <a:pt x="0" y="12700"/>
                </a:moveTo>
                <a:lnTo>
                  <a:pt x="0" y="0"/>
                </a:lnTo>
                <a:close/>
                <a:moveTo>
                  <a:pt x="-167246300" y="57023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723" name="Picture 7723"/>
          <p:cNvPicPr>
            <a:picLocks noChangeArrowheads="1"/>
          </p:cNvPicPr>
          <p:nvPr/>
        </p:nvPicPr>
        <p:blipFill>
          <a:blip r:embed="rId2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3281" y="360522"/>
            <a:ext cx="39688" cy="28416"/>
          </a:xfrm>
          <a:prstGeom prst="rect">
            <a:avLst/>
          </a:prstGeom>
          <a:noFill/>
        </p:spPr>
      </p:pic>
      <p:pic>
        <p:nvPicPr>
          <p:cNvPr id="7724" name="Picture 7724"/>
          <p:cNvPicPr>
            <a:picLocks noChangeArrowheads="1"/>
          </p:cNvPicPr>
          <p:nvPr/>
        </p:nvPicPr>
        <p:blipFill>
          <a:blip r:embed="rId2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66437" y="360522"/>
            <a:ext cx="35719" cy="28416"/>
          </a:xfrm>
          <a:prstGeom prst="rect">
            <a:avLst/>
          </a:prstGeom>
          <a:noFill/>
        </p:spPr>
      </p:pic>
      <p:sp>
        <p:nvSpPr>
          <p:cNvPr id="7725" name="Freeform 7725"/>
          <p:cNvSpPr/>
          <p:nvPr/>
        </p:nvSpPr>
        <p:spPr>
          <a:xfrm rot="-5400000">
            <a:off x="10882550" y="374095"/>
            <a:ext cx="476" cy="4762"/>
          </a:xfrm>
          <a:custGeom>
            <a:avLst/>
            <a:gdLst/>
            <a:ahLst/>
            <a:cxnLst/>
            <a:rect l="0" t="0" r="0" b="0"/>
            <a:pathLst>
              <a:path w="12700" h="127000">
                <a:moveTo>
                  <a:pt x="12700" y="0"/>
                </a:moveTo>
                <a:lnTo>
                  <a:pt x="12700" y="127000"/>
                </a:lnTo>
                <a:lnTo>
                  <a:pt x="0" y="63500"/>
                </a:lnTo>
                <a:close/>
                <a:moveTo>
                  <a:pt x="-163258500" y="95758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726" name="Picture 7726"/>
          <p:cNvPicPr>
            <a:picLocks noChangeArrowheads="1"/>
          </p:cNvPicPr>
          <p:nvPr/>
        </p:nvPicPr>
        <p:blipFill>
          <a:blip r:embed="rId2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6615" y="364332"/>
            <a:ext cx="29528" cy="24288"/>
          </a:xfrm>
          <a:prstGeom prst="rect">
            <a:avLst/>
          </a:prstGeom>
          <a:noFill/>
        </p:spPr>
      </p:pic>
      <p:sp>
        <p:nvSpPr>
          <p:cNvPr id="7727" name="Freeform 7727"/>
          <p:cNvSpPr/>
          <p:nvPr/>
        </p:nvSpPr>
        <p:spPr>
          <a:xfrm rot="-5400000">
            <a:off x="11031617" y="373143"/>
            <a:ext cx="0" cy="6191"/>
          </a:xfrm>
          <a:custGeom>
            <a:avLst/>
            <a:gdLst/>
            <a:ahLst/>
            <a:cxnLst/>
            <a:rect l="0" t="0" r="0" b="0"/>
            <a:pathLst>
              <a:path h="165100">
                <a:moveTo>
                  <a:pt x="0" y="0"/>
                </a:moveTo>
                <a:lnTo>
                  <a:pt x="0" y="165100"/>
                </a:lnTo>
                <a:lnTo>
                  <a:pt x="0" y="152400"/>
                </a:lnTo>
                <a:close/>
                <a:moveTo>
                  <a:pt x="-167220900" y="5626100"/>
                </a:moveTo>
              </a:path>
            </a:pathLst>
          </a:custGeom>
          <a:solidFill>
            <a:srgbClr val="FFFFFF">
              <a:alpha val="100000"/>
            </a:srgbClr>
          </a:solidFill>
          <a:ln w="0" cap="rnd" cmpd="sng">
            <a:solidFill>
              <a:srgbClr val="FFFFFF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728" name="Picture 7728"/>
          <p:cNvPicPr>
            <a:picLocks noChangeArrowheads="1"/>
          </p:cNvPicPr>
          <p:nvPr/>
        </p:nvPicPr>
        <p:blipFill>
          <a:blip r:embed="rId2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67548" y="364331"/>
            <a:ext cx="30004" cy="23813"/>
          </a:xfrm>
          <a:prstGeom prst="rect">
            <a:avLst/>
          </a:prstGeom>
          <a:noFill/>
        </p:spPr>
      </p:pic>
      <p:sp>
        <p:nvSpPr>
          <p:cNvPr id="7729" name="Freeform 7729"/>
          <p:cNvSpPr/>
          <p:nvPr/>
        </p:nvSpPr>
        <p:spPr>
          <a:xfrm rot="-5400000">
            <a:off x="9417844" y="2786539"/>
            <a:ext cx="2500312" cy="0"/>
          </a:xfrm>
          <a:custGeom>
            <a:avLst/>
            <a:gdLst/>
            <a:ahLst/>
            <a:cxnLst/>
            <a:rect l="0" t="0" r="0" b="0"/>
            <a:pathLst>
              <a:path w="66675000">
                <a:moveTo>
                  <a:pt x="0" y="0"/>
                </a:moveTo>
                <a:lnTo>
                  <a:pt x="66675000" y="0"/>
                </a:lnTo>
              </a:path>
            </a:pathLst>
          </a:custGeom>
          <a:noFill/>
          <a:ln w="6095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30" name="Freeform 7730"/>
          <p:cNvSpPr/>
          <p:nvPr/>
        </p:nvSpPr>
        <p:spPr>
          <a:xfrm rot="-5400000">
            <a:off x="10511552" y="537449"/>
            <a:ext cx="0" cy="476726"/>
          </a:xfrm>
          <a:custGeom>
            <a:avLst/>
            <a:gdLst/>
            <a:ahLst/>
            <a:cxnLst/>
            <a:rect l="0" t="0" r="0" b="0"/>
            <a:pathLst>
              <a:path h="12712700">
                <a:moveTo>
                  <a:pt x="0" y="0"/>
                </a:moveTo>
                <a:lnTo>
                  <a:pt x="0" y="127127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31" name="Freeform 7731"/>
          <p:cNvSpPr/>
          <p:nvPr/>
        </p:nvSpPr>
        <p:spPr>
          <a:xfrm rot="-5400000">
            <a:off x="10471547" y="711756"/>
            <a:ext cx="0" cy="398621"/>
          </a:xfrm>
          <a:custGeom>
            <a:avLst/>
            <a:gdLst/>
            <a:ahLst/>
            <a:cxnLst/>
            <a:rect l="0" t="0" r="0" b="0"/>
            <a:pathLst>
              <a:path h="10629900">
                <a:moveTo>
                  <a:pt x="0" y="0"/>
                </a:moveTo>
                <a:lnTo>
                  <a:pt x="0" y="106299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32" name="Freeform 7732"/>
          <p:cNvSpPr/>
          <p:nvPr/>
        </p:nvSpPr>
        <p:spPr>
          <a:xfrm rot="-5400000">
            <a:off x="10341768" y="978695"/>
            <a:ext cx="0" cy="134302"/>
          </a:xfrm>
          <a:custGeom>
            <a:avLst/>
            <a:gdLst/>
            <a:ahLst/>
            <a:cxnLst/>
            <a:rect l="0" t="0" r="0" b="0"/>
            <a:pathLst>
              <a:path h="3581400">
                <a:moveTo>
                  <a:pt x="0" y="0"/>
                </a:moveTo>
                <a:lnTo>
                  <a:pt x="0" y="35814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33" name="Freeform 7733"/>
          <p:cNvSpPr/>
          <p:nvPr/>
        </p:nvSpPr>
        <p:spPr>
          <a:xfrm rot="-5400000">
            <a:off x="10375582" y="1077755"/>
            <a:ext cx="0" cy="206692"/>
          </a:xfrm>
          <a:custGeom>
            <a:avLst/>
            <a:gdLst/>
            <a:ahLst/>
            <a:cxnLst/>
            <a:rect l="0" t="0" r="0" b="0"/>
            <a:pathLst>
              <a:path h="5511800">
                <a:moveTo>
                  <a:pt x="0" y="0"/>
                </a:moveTo>
                <a:lnTo>
                  <a:pt x="0" y="55118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34" name="Freeform 7734"/>
          <p:cNvSpPr/>
          <p:nvPr/>
        </p:nvSpPr>
        <p:spPr>
          <a:xfrm rot="-5400000">
            <a:off x="10436542" y="479584"/>
            <a:ext cx="0" cy="327660"/>
          </a:xfrm>
          <a:custGeom>
            <a:avLst/>
            <a:gdLst/>
            <a:ahLst/>
            <a:cxnLst/>
            <a:rect l="0" t="0" r="0" b="0"/>
            <a:pathLst>
              <a:path h="8737600">
                <a:moveTo>
                  <a:pt x="0" y="0"/>
                </a:moveTo>
                <a:lnTo>
                  <a:pt x="0" y="8737600"/>
                </a:lnTo>
              </a:path>
            </a:pathLst>
          </a:custGeom>
          <a:noFill/>
          <a:ln w="12191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35" name="Freeform 7735"/>
          <p:cNvSpPr/>
          <p:nvPr/>
        </p:nvSpPr>
        <p:spPr>
          <a:xfrm rot="-5400000">
            <a:off x="2577941" y="-910113"/>
            <a:ext cx="6572250" cy="8679180"/>
          </a:xfrm>
          <a:custGeom>
            <a:avLst/>
            <a:gdLst/>
            <a:ahLst/>
            <a:cxnLst/>
            <a:rect l="0" t="0" r="0" b="0"/>
            <a:pathLst>
              <a:path w="175260000" h="231444800">
                <a:moveTo>
                  <a:pt x="175260000" y="231444800"/>
                </a:moveTo>
                <a:lnTo>
                  <a:pt x="175260000" y="0"/>
                </a:lnTo>
                <a:lnTo>
                  <a:pt x="0" y="0"/>
                </a:lnTo>
                <a:lnTo>
                  <a:pt x="0" y="231444800"/>
                </a:lnTo>
                <a:lnTo>
                  <a:pt x="175260000" y="231444800"/>
                </a:lnTo>
              </a:path>
            </a:pathLst>
          </a:custGeom>
          <a:noFill/>
          <a:ln w="1828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36" name="Freeform 7736"/>
          <p:cNvSpPr/>
          <p:nvPr/>
        </p:nvSpPr>
        <p:spPr>
          <a:xfrm rot="-5400000">
            <a:off x="9346407" y="4965383"/>
            <a:ext cx="2643187" cy="857250"/>
          </a:xfrm>
          <a:custGeom>
            <a:avLst/>
            <a:gdLst/>
            <a:ahLst/>
            <a:cxnLst/>
            <a:rect l="0" t="0" r="0" b="0"/>
            <a:pathLst>
              <a:path w="70485000" h="22860000">
                <a:moveTo>
                  <a:pt x="70485000" y="0"/>
                </a:moveTo>
                <a:lnTo>
                  <a:pt x="0" y="0"/>
                </a:lnTo>
                <a:lnTo>
                  <a:pt x="0" y="22860000"/>
                </a:lnTo>
                <a:lnTo>
                  <a:pt x="70485000" y="22860000"/>
                </a:lnTo>
                <a:lnTo>
                  <a:pt x="70485000" y="0"/>
                </a:lnTo>
              </a:path>
            </a:pathLst>
          </a:custGeom>
          <a:noFill/>
          <a:ln w="1828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37" name="Freeform 7737"/>
          <p:cNvSpPr/>
          <p:nvPr/>
        </p:nvSpPr>
        <p:spPr>
          <a:xfrm rot="-5400000">
            <a:off x="10480357" y="-97631"/>
            <a:ext cx="375285" cy="857250"/>
          </a:xfrm>
          <a:custGeom>
            <a:avLst/>
            <a:gdLst/>
            <a:ahLst/>
            <a:cxnLst/>
            <a:rect l="0" t="0" r="0" b="0"/>
            <a:pathLst>
              <a:path w="10007600" h="22860000">
                <a:moveTo>
                  <a:pt x="0" y="22860000"/>
                </a:moveTo>
                <a:lnTo>
                  <a:pt x="10007600" y="22860000"/>
                </a:lnTo>
                <a:lnTo>
                  <a:pt x="10007600" y="0"/>
                </a:lnTo>
                <a:lnTo>
                  <a:pt x="0" y="0"/>
                </a:lnTo>
                <a:lnTo>
                  <a:pt x="0" y="22860000"/>
                </a:lnTo>
              </a:path>
            </a:pathLst>
          </a:custGeom>
          <a:noFill/>
          <a:ln w="1828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38" name="Freeform 7738"/>
          <p:cNvSpPr/>
          <p:nvPr/>
        </p:nvSpPr>
        <p:spPr>
          <a:xfrm rot="-5400000">
            <a:off x="10194846" y="598885"/>
            <a:ext cx="946308" cy="857250"/>
          </a:xfrm>
          <a:custGeom>
            <a:avLst/>
            <a:gdLst/>
            <a:ahLst/>
            <a:cxnLst/>
            <a:rect l="0" t="0" r="0" b="0"/>
            <a:pathLst>
              <a:path w="25234900" h="22860000">
                <a:moveTo>
                  <a:pt x="25234900" y="22860000"/>
                </a:moveTo>
                <a:lnTo>
                  <a:pt x="25234900" y="0"/>
                </a:lnTo>
                <a:lnTo>
                  <a:pt x="0" y="0"/>
                </a:lnTo>
                <a:lnTo>
                  <a:pt x="0" y="22860000"/>
                </a:lnTo>
                <a:lnTo>
                  <a:pt x="25234900" y="22860000"/>
                </a:lnTo>
              </a:path>
            </a:pathLst>
          </a:custGeom>
          <a:noFill/>
          <a:ln w="1828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39" name="Freeform 7739"/>
          <p:cNvSpPr/>
          <p:nvPr/>
        </p:nvSpPr>
        <p:spPr>
          <a:xfrm rot="-5400000">
            <a:off x="9417844" y="2357914"/>
            <a:ext cx="2500312" cy="857250"/>
          </a:xfrm>
          <a:custGeom>
            <a:avLst/>
            <a:gdLst/>
            <a:ahLst/>
            <a:cxnLst/>
            <a:rect l="0" t="0" r="0" b="0"/>
            <a:pathLst>
              <a:path w="66675000" h="22860000">
                <a:moveTo>
                  <a:pt x="66675000" y="22860000"/>
                </a:moveTo>
                <a:lnTo>
                  <a:pt x="66675000" y="0"/>
                </a:lnTo>
                <a:lnTo>
                  <a:pt x="0" y="0"/>
                </a:lnTo>
                <a:lnTo>
                  <a:pt x="0" y="22860000"/>
                </a:lnTo>
                <a:lnTo>
                  <a:pt x="66675000" y="22860000"/>
                </a:lnTo>
              </a:path>
            </a:pathLst>
          </a:custGeom>
          <a:noFill/>
          <a:ln w="1828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40" name="Freeform 7740"/>
          <p:cNvSpPr/>
          <p:nvPr/>
        </p:nvSpPr>
        <p:spPr>
          <a:xfrm rot="-5400000">
            <a:off x="10668000" y="6001227"/>
            <a:ext cx="0" cy="857250"/>
          </a:xfrm>
          <a:custGeom>
            <a:avLst/>
            <a:gdLst/>
            <a:ahLst/>
            <a:cxnLst/>
            <a:rect l="0" t="0" r="0" b="0"/>
            <a:pathLst>
              <a:path h="22860000">
                <a:moveTo>
                  <a:pt x="0" y="0"/>
                </a:moveTo>
                <a:lnTo>
                  <a:pt x="0" y="22860000"/>
                </a:lnTo>
              </a:path>
            </a:pathLst>
          </a:custGeom>
          <a:noFill/>
          <a:ln w="1828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41" name="Freeform 7741"/>
          <p:cNvSpPr/>
          <p:nvPr/>
        </p:nvSpPr>
        <p:spPr>
          <a:xfrm rot="-5400000">
            <a:off x="10668000" y="5608321"/>
            <a:ext cx="0" cy="857250"/>
          </a:xfrm>
          <a:custGeom>
            <a:avLst/>
            <a:gdLst/>
            <a:ahLst/>
            <a:cxnLst/>
            <a:rect l="0" t="0" r="0" b="0"/>
            <a:pathLst>
              <a:path h="22860000">
                <a:moveTo>
                  <a:pt x="0" y="0"/>
                </a:moveTo>
                <a:lnTo>
                  <a:pt x="0" y="22860000"/>
                </a:lnTo>
              </a:path>
            </a:pathLst>
          </a:custGeom>
          <a:noFill/>
          <a:ln w="1828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42" name="Freeform 7742"/>
          <p:cNvSpPr/>
          <p:nvPr/>
        </p:nvSpPr>
        <p:spPr>
          <a:xfrm rot="-5400000">
            <a:off x="10668000" y="4929664"/>
            <a:ext cx="0" cy="857250"/>
          </a:xfrm>
          <a:custGeom>
            <a:avLst/>
            <a:gdLst/>
            <a:ahLst/>
            <a:cxnLst/>
            <a:rect l="0" t="0" r="0" b="0"/>
            <a:pathLst>
              <a:path h="22860000">
                <a:moveTo>
                  <a:pt x="0" y="0"/>
                </a:moveTo>
                <a:lnTo>
                  <a:pt x="0" y="22860000"/>
                </a:lnTo>
              </a:path>
            </a:pathLst>
          </a:custGeom>
          <a:noFill/>
          <a:ln w="1828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43" name="Freeform 7743"/>
          <p:cNvSpPr/>
          <p:nvPr/>
        </p:nvSpPr>
        <p:spPr>
          <a:xfrm rot="-5400000">
            <a:off x="10668000" y="4572477"/>
            <a:ext cx="0" cy="857250"/>
          </a:xfrm>
          <a:custGeom>
            <a:avLst/>
            <a:gdLst/>
            <a:ahLst/>
            <a:cxnLst/>
            <a:rect l="0" t="0" r="0" b="0"/>
            <a:pathLst>
              <a:path h="22860000">
                <a:moveTo>
                  <a:pt x="0" y="0"/>
                </a:moveTo>
                <a:lnTo>
                  <a:pt x="0" y="22860000"/>
                </a:lnTo>
              </a:path>
            </a:pathLst>
          </a:custGeom>
          <a:noFill/>
          <a:ln w="1828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44" name="Freeform 7744"/>
          <p:cNvSpPr/>
          <p:nvPr/>
        </p:nvSpPr>
        <p:spPr>
          <a:xfrm rot="-5400000">
            <a:off x="10668000" y="3929539"/>
            <a:ext cx="0" cy="857250"/>
          </a:xfrm>
          <a:custGeom>
            <a:avLst/>
            <a:gdLst/>
            <a:ahLst/>
            <a:cxnLst/>
            <a:rect l="0" t="0" r="0" b="0"/>
            <a:pathLst>
              <a:path h="22860000">
                <a:moveTo>
                  <a:pt x="0" y="0"/>
                </a:moveTo>
                <a:lnTo>
                  <a:pt x="0" y="22860000"/>
                </a:lnTo>
              </a:path>
            </a:pathLst>
          </a:custGeom>
          <a:noFill/>
          <a:ln w="1828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45" name="Freeform 7745"/>
          <p:cNvSpPr/>
          <p:nvPr/>
        </p:nvSpPr>
        <p:spPr>
          <a:xfrm rot="-5400000">
            <a:off x="10668000" y="3858102"/>
            <a:ext cx="0" cy="857250"/>
          </a:xfrm>
          <a:custGeom>
            <a:avLst/>
            <a:gdLst/>
            <a:ahLst/>
            <a:cxnLst/>
            <a:rect l="0" t="0" r="0" b="0"/>
            <a:pathLst>
              <a:path h="22860000">
                <a:moveTo>
                  <a:pt x="0" y="0"/>
                </a:moveTo>
                <a:lnTo>
                  <a:pt x="0" y="22860000"/>
                </a:lnTo>
              </a:path>
            </a:pathLst>
          </a:custGeom>
          <a:noFill/>
          <a:ln w="18287" cap="rnd" cmpd="sng">
            <a:solidFill>
              <a:srgbClr val="0000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46" name="Rectangle 7746"/>
          <p:cNvSpPr/>
          <p:nvPr/>
        </p:nvSpPr>
        <p:spPr>
          <a:xfrm>
            <a:off x="4625340" y="2003871"/>
            <a:ext cx="24046" cy="3860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51" dirty="0">
                <a:solidFill>
                  <a:srgbClr val="B3B3B3"/>
                </a:solidFill>
                <a:latin typeface="Arial"/>
              </a:rPr>
              <a:t>D</a:t>
            </a:r>
          </a:p>
        </p:txBody>
      </p:sp>
      <p:sp>
        <p:nvSpPr>
          <p:cNvPr id="7747" name="Rectangle 7747"/>
          <p:cNvSpPr/>
          <p:nvPr/>
        </p:nvSpPr>
        <p:spPr>
          <a:xfrm>
            <a:off x="6587490" y="5365094"/>
            <a:ext cx="22442" cy="4834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314" i="1" dirty="0">
                <a:solidFill>
                  <a:srgbClr val="B3B3B3"/>
                </a:solidFill>
                <a:latin typeface="Arial"/>
              </a:rPr>
              <a:t>2</a:t>
            </a:r>
          </a:p>
        </p:txBody>
      </p:sp>
      <p:sp>
        <p:nvSpPr>
          <p:cNvPr id="7748" name="Rectangle 7748"/>
          <p:cNvSpPr/>
          <p:nvPr/>
        </p:nvSpPr>
        <p:spPr>
          <a:xfrm>
            <a:off x="6587490" y="5405261"/>
            <a:ext cx="163506" cy="7707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77"/>
            <a:r>
              <a:rPr lang="en-US" sz="251" i="1" dirty="0">
                <a:solidFill>
                  <a:srgbClr val="B3B3B3"/>
                </a:solidFill>
                <a:latin typeface="Arial"/>
              </a:rPr>
              <a:t>336.95</a:t>
            </a:r>
          </a:p>
          <a:p>
            <a:pPr>
              <a:lnSpc>
                <a:spcPts val="278"/>
              </a:lnSpc>
            </a:pPr>
            <a:r>
              <a:rPr lang="en-US" sz="251" i="1" dirty="0">
                <a:solidFill>
                  <a:srgbClr val="B3B3B3"/>
                </a:solidFill>
                <a:latin typeface="Arial"/>
              </a:rPr>
              <a:t>SPIKE SET</a:t>
            </a:r>
          </a:p>
        </p:txBody>
      </p:sp>
      <p:sp>
        <p:nvSpPr>
          <p:cNvPr id="7749" name="Rectangle 7749"/>
          <p:cNvSpPr/>
          <p:nvPr/>
        </p:nvSpPr>
        <p:spPr>
          <a:xfrm>
            <a:off x="8111966" y="3872050"/>
            <a:ext cx="22442" cy="4834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314" i="1" dirty="0">
                <a:solidFill>
                  <a:srgbClr val="B3B3B3"/>
                </a:solidFill>
                <a:latin typeface="Arial"/>
              </a:rPr>
              <a:t>3</a:t>
            </a:r>
          </a:p>
        </p:txBody>
      </p:sp>
      <p:sp>
        <p:nvSpPr>
          <p:cNvPr id="7750" name="Rectangle 7750"/>
          <p:cNvSpPr/>
          <p:nvPr/>
        </p:nvSpPr>
        <p:spPr>
          <a:xfrm>
            <a:off x="8111966" y="3912694"/>
            <a:ext cx="163506" cy="7707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77"/>
            <a:r>
              <a:rPr lang="en-US" sz="251" i="1" dirty="0">
                <a:solidFill>
                  <a:srgbClr val="B3B3B3"/>
                </a:solidFill>
                <a:latin typeface="Arial"/>
              </a:rPr>
              <a:t>342.94</a:t>
            </a:r>
          </a:p>
          <a:p>
            <a:pPr>
              <a:lnSpc>
                <a:spcPts val="278"/>
              </a:lnSpc>
            </a:pPr>
            <a:r>
              <a:rPr lang="en-US" sz="251" i="1" dirty="0">
                <a:solidFill>
                  <a:srgbClr val="B3B3B3"/>
                </a:solidFill>
                <a:latin typeface="Arial"/>
              </a:rPr>
              <a:t>SPIKE SET</a:t>
            </a:r>
          </a:p>
        </p:txBody>
      </p:sp>
      <p:sp>
        <p:nvSpPr>
          <p:cNvPr id="7751" name="Rectangle 7751"/>
          <p:cNvSpPr/>
          <p:nvPr/>
        </p:nvSpPr>
        <p:spPr>
          <a:xfrm>
            <a:off x="6559868" y="1018836"/>
            <a:ext cx="22442" cy="4834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314" i="1" dirty="0">
                <a:solidFill>
                  <a:srgbClr val="B3B3B3"/>
                </a:solidFill>
                <a:latin typeface="Arial"/>
              </a:rPr>
              <a:t>4</a:t>
            </a:r>
          </a:p>
        </p:txBody>
      </p:sp>
      <p:sp>
        <p:nvSpPr>
          <p:cNvPr id="7752" name="Rectangle 7752"/>
          <p:cNvSpPr/>
          <p:nvPr/>
        </p:nvSpPr>
        <p:spPr>
          <a:xfrm>
            <a:off x="6559391" y="1059004"/>
            <a:ext cx="163506" cy="7707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76"/>
            <a:r>
              <a:rPr lang="en-US" sz="251" i="1" dirty="0">
                <a:solidFill>
                  <a:srgbClr val="B3B3B3"/>
                </a:solidFill>
                <a:latin typeface="Arial"/>
              </a:rPr>
              <a:t>330.25</a:t>
            </a:r>
          </a:p>
          <a:p>
            <a:pPr>
              <a:lnSpc>
                <a:spcPts val="274"/>
              </a:lnSpc>
            </a:pPr>
            <a:r>
              <a:rPr lang="en-US" sz="251" i="1" dirty="0">
                <a:solidFill>
                  <a:srgbClr val="B3B3B3"/>
                </a:solidFill>
                <a:latin typeface="Arial"/>
              </a:rPr>
              <a:t>SPIKE SET</a:t>
            </a:r>
          </a:p>
        </p:txBody>
      </p:sp>
      <p:sp>
        <p:nvSpPr>
          <p:cNvPr id="7753" name="Rectangle 7753"/>
          <p:cNvSpPr/>
          <p:nvPr/>
        </p:nvSpPr>
        <p:spPr>
          <a:xfrm>
            <a:off x="6926104" y="2453301"/>
            <a:ext cx="22442" cy="4834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314" i="1" dirty="0">
                <a:solidFill>
                  <a:srgbClr val="B3B3B3"/>
                </a:solidFill>
                <a:latin typeface="Arial"/>
              </a:rPr>
              <a:t>5</a:t>
            </a:r>
          </a:p>
        </p:txBody>
      </p:sp>
      <p:sp>
        <p:nvSpPr>
          <p:cNvPr id="7754" name="Rectangle 7754"/>
          <p:cNvSpPr/>
          <p:nvPr/>
        </p:nvSpPr>
        <p:spPr>
          <a:xfrm>
            <a:off x="6926580" y="2493945"/>
            <a:ext cx="163506" cy="7707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76"/>
            <a:r>
              <a:rPr lang="en-US" sz="251" i="1" dirty="0">
                <a:solidFill>
                  <a:srgbClr val="B3B3B3"/>
                </a:solidFill>
                <a:latin typeface="Arial"/>
              </a:rPr>
              <a:t>333.19</a:t>
            </a:r>
          </a:p>
          <a:p>
            <a:pPr>
              <a:lnSpc>
                <a:spcPts val="278"/>
              </a:lnSpc>
            </a:pPr>
            <a:r>
              <a:rPr lang="en-US" sz="251" i="1" dirty="0">
                <a:solidFill>
                  <a:srgbClr val="B3B3B3"/>
                </a:solidFill>
                <a:latin typeface="Arial"/>
              </a:rPr>
              <a:t>SPIKE SET</a:t>
            </a:r>
          </a:p>
        </p:txBody>
      </p:sp>
      <p:sp>
        <p:nvSpPr>
          <p:cNvPr id="7755" name="Rectangle 7755"/>
          <p:cNvSpPr/>
          <p:nvPr/>
        </p:nvSpPr>
        <p:spPr>
          <a:xfrm>
            <a:off x="6888956" y="2822408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1000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332.62</a:t>
            </a:r>
          </a:p>
        </p:txBody>
      </p:sp>
      <p:sp>
        <p:nvSpPr>
          <p:cNvPr id="7756" name="Rectangle 7756"/>
          <p:cNvSpPr/>
          <p:nvPr/>
        </p:nvSpPr>
        <p:spPr>
          <a:xfrm>
            <a:off x="6890861" y="2860032"/>
            <a:ext cx="83356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B EFIELD1</a:t>
            </a:r>
          </a:p>
        </p:txBody>
      </p:sp>
      <p:sp>
        <p:nvSpPr>
          <p:cNvPr id="7757" name="Rectangle 7757"/>
          <p:cNvSpPr/>
          <p:nvPr/>
        </p:nvSpPr>
        <p:spPr>
          <a:xfrm>
            <a:off x="6406039" y="2664293"/>
            <a:ext cx="68609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1001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331.87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EFIELD1</a:t>
            </a:r>
          </a:p>
        </p:txBody>
      </p:sp>
      <p:sp>
        <p:nvSpPr>
          <p:cNvPr id="7758" name="Rectangle 7758"/>
          <p:cNvSpPr/>
          <p:nvPr/>
        </p:nvSpPr>
        <p:spPr>
          <a:xfrm>
            <a:off x="6292691" y="2671913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1002</a:t>
            </a:r>
          </a:p>
        </p:txBody>
      </p:sp>
      <p:sp>
        <p:nvSpPr>
          <p:cNvPr id="7759" name="Rectangle 7759"/>
          <p:cNvSpPr/>
          <p:nvPr/>
        </p:nvSpPr>
        <p:spPr>
          <a:xfrm>
            <a:off x="6294120" y="2690963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331.99</a:t>
            </a:r>
          </a:p>
        </p:txBody>
      </p:sp>
      <p:sp>
        <p:nvSpPr>
          <p:cNvPr id="7760" name="Rectangle 7760"/>
          <p:cNvSpPr/>
          <p:nvPr/>
        </p:nvSpPr>
        <p:spPr>
          <a:xfrm>
            <a:off x="6294596" y="2709537"/>
            <a:ext cx="11221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B BENCH1 2W</a:t>
            </a:r>
          </a:p>
        </p:txBody>
      </p:sp>
      <p:sp>
        <p:nvSpPr>
          <p:cNvPr id="7761" name="Rectangle 7761"/>
          <p:cNvSpPr/>
          <p:nvPr/>
        </p:nvSpPr>
        <p:spPr>
          <a:xfrm>
            <a:off x="6150769" y="2638099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1003</a:t>
            </a:r>
          </a:p>
        </p:txBody>
      </p:sp>
      <p:sp>
        <p:nvSpPr>
          <p:cNvPr id="7762" name="Rectangle 7762"/>
          <p:cNvSpPr/>
          <p:nvPr/>
        </p:nvSpPr>
        <p:spPr>
          <a:xfrm>
            <a:off x="6152674" y="2657149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331.89</a:t>
            </a:r>
          </a:p>
        </p:txBody>
      </p:sp>
      <p:sp>
        <p:nvSpPr>
          <p:cNvPr id="7763" name="Rectangle 7763"/>
          <p:cNvSpPr/>
          <p:nvPr/>
        </p:nvSpPr>
        <p:spPr>
          <a:xfrm>
            <a:off x="6152674" y="2676199"/>
            <a:ext cx="11221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BENCH1 2W</a:t>
            </a:r>
          </a:p>
        </p:txBody>
      </p:sp>
      <p:sp>
        <p:nvSpPr>
          <p:cNvPr id="7764" name="Rectangle 7764"/>
          <p:cNvSpPr/>
          <p:nvPr/>
        </p:nvSpPr>
        <p:spPr>
          <a:xfrm>
            <a:off x="5827395" y="2500463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1004</a:t>
            </a:r>
          </a:p>
        </p:txBody>
      </p:sp>
      <p:sp>
        <p:nvSpPr>
          <p:cNvPr id="7765" name="Rectangle 7765"/>
          <p:cNvSpPr/>
          <p:nvPr/>
        </p:nvSpPr>
        <p:spPr>
          <a:xfrm>
            <a:off x="5828824" y="2519513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330.58</a:t>
            </a:r>
          </a:p>
        </p:txBody>
      </p:sp>
      <p:sp>
        <p:nvSpPr>
          <p:cNvPr id="7766" name="Rectangle 7766"/>
          <p:cNvSpPr/>
          <p:nvPr/>
        </p:nvSpPr>
        <p:spPr>
          <a:xfrm>
            <a:off x="5829300" y="2538563"/>
            <a:ext cx="11221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B BENCH1 2W</a:t>
            </a:r>
          </a:p>
        </p:txBody>
      </p:sp>
      <p:sp>
        <p:nvSpPr>
          <p:cNvPr id="7767" name="Rectangle 7767"/>
          <p:cNvSpPr/>
          <p:nvPr/>
        </p:nvSpPr>
        <p:spPr>
          <a:xfrm>
            <a:off x="5684520" y="2475698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1005</a:t>
            </a:r>
          </a:p>
        </p:txBody>
      </p:sp>
      <p:sp>
        <p:nvSpPr>
          <p:cNvPr id="7768" name="Rectangle 7768"/>
          <p:cNvSpPr/>
          <p:nvPr/>
        </p:nvSpPr>
        <p:spPr>
          <a:xfrm>
            <a:off x="5685949" y="2494272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330.53</a:t>
            </a:r>
          </a:p>
        </p:txBody>
      </p:sp>
      <p:sp>
        <p:nvSpPr>
          <p:cNvPr id="7769" name="Rectangle 7769"/>
          <p:cNvSpPr/>
          <p:nvPr/>
        </p:nvSpPr>
        <p:spPr>
          <a:xfrm>
            <a:off x="5685949" y="2513322"/>
            <a:ext cx="11221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BENCH1 2W</a:t>
            </a:r>
          </a:p>
        </p:txBody>
      </p:sp>
      <p:sp>
        <p:nvSpPr>
          <p:cNvPr id="7770" name="Rectangle 7770"/>
          <p:cNvSpPr/>
          <p:nvPr/>
        </p:nvSpPr>
        <p:spPr>
          <a:xfrm>
            <a:off x="5823109" y="2559518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1006</a:t>
            </a:r>
          </a:p>
        </p:txBody>
      </p:sp>
      <p:sp>
        <p:nvSpPr>
          <p:cNvPr id="7771" name="Rectangle 7771"/>
          <p:cNvSpPr/>
          <p:nvPr/>
        </p:nvSpPr>
        <p:spPr>
          <a:xfrm>
            <a:off x="5824061" y="2578092"/>
            <a:ext cx="293029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76"/>
            <a:r>
              <a:rPr lang="en-US" sz="126" i="1" dirty="0">
                <a:solidFill>
                  <a:srgbClr val="B3B3B3"/>
                </a:solidFill>
                <a:latin typeface="Arial"/>
              </a:rPr>
              <a:t>330.78</a:t>
            </a:r>
          </a:p>
          <a:p>
            <a:pPr>
              <a:lnSpc>
                <a:spcPts val="150"/>
              </a:lnSpc>
              <a:tabLst>
                <a:tab pos="251936" algn="l"/>
              </a:tabLst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G	1007</a:t>
            </a:r>
          </a:p>
        </p:txBody>
      </p:sp>
      <p:sp>
        <p:nvSpPr>
          <p:cNvPr id="7772" name="Rectangle 7772"/>
          <p:cNvSpPr/>
          <p:nvPr/>
        </p:nvSpPr>
        <p:spPr>
          <a:xfrm>
            <a:off x="6077903" y="2616192"/>
            <a:ext cx="67326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331.49</a:t>
            </a:r>
          </a:p>
          <a:p>
            <a:pPr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EFIELD1</a:t>
            </a:r>
          </a:p>
        </p:txBody>
      </p:sp>
      <p:sp>
        <p:nvSpPr>
          <p:cNvPr id="7773" name="Rectangle 7773"/>
          <p:cNvSpPr/>
          <p:nvPr/>
        </p:nvSpPr>
        <p:spPr>
          <a:xfrm>
            <a:off x="5694045" y="2448076"/>
            <a:ext cx="68609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1008</a:t>
            </a:r>
          </a:p>
          <a:p>
            <a:pPr marL="1429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330.33</a:t>
            </a:r>
          </a:p>
          <a:p>
            <a:pPr marL="1429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EFIELD1</a:t>
            </a:r>
          </a:p>
        </p:txBody>
      </p:sp>
      <p:sp>
        <p:nvSpPr>
          <p:cNvPr id="7774" name="Rectangle 7774"/>
          <p:cNvSpPr/>
          <p:nvPr/>
        </p:nvSpPr>
        <p:spPr>
          <a:xfrm>
            <a:off x="5300663" y="2370446"/>
            <a:ext cx="68609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1009</a:t>
            </a:r>
          </a:p>
          <a:p>
            <a:pPr marL="1429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329.69</a:t>
            </a:r>
          </a:p>
          <a:p>
            <a:pPr marL="1429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EFIELD1</a:t>
            </a:r>
          </a:p>
        </p:txBody>
      </p:sp>
      <p:sp>
        <p:nvSpPr>
          <p:cNvPr id="7775" name="Rectangle 7775"/>
          <p:cNvSpPr/>
          <p:nvPr/>
        </p:nvSpPr>
        <p:spPr>
          <a:xfrm>
            <a:off x="5235892" y="2446647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1010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330.35</a:t>
            </a:r>
          </a:p>
        </p:txBody>
      </p:sp>
      <p:sp>
        <p:nvSpPr>
          <p:cNvPr id="7776" name="Rectangle 7776"/>
          <p:cNvSpPr/>
          <p:nvPr/>
        </p:nvSpPr>
        <p:spPr>
          <a:xfrm>
            <a:off x="5236845" y="2484270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7777" name="Rectangle 7777"/>
          <p:cNvSpPr/>
          <p:nvPr/>
        </p:nvSpPr>
        <p:spPr>
          <a:xfrm>
            <a:off x="4894898" y="2354731"/>
            <a:ext cx="54823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1011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329.54</a:t>
            </a:r>
          </a:p>
        </p:txBody>
      </p:sp>
      <p:sp>
        <p:nvSpPr>
          <p:cNvPr id="7778" name="Rectangle 7778"/>
          <p:cNvSpPr/>
          <p:nvPr/>
        </p:nvSpPr>
        <p:spPr>
          <a:xfrm>
            <a:off x="4895850" y="2392354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7779" name="Rectangle 7779"/>
          <p:cNvSpPr/>
          <p:nvPr/>
        </p:nvSpPr>
        <p:spPr>
          <a:xfrm>
            <a:off x="4779645" y="2207093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1012</a:t>
            </a:r>
          </a:p>
          <a:p>
            <a:pPr marL="1429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327.91</a:t>
            </a:r>
          </a:p>
        </p:txBody>
      </p:sp>
      <p:sp>
        <p:nvSpPr>
          <p:cNvPr id="7780" name="Rectangle 7780"/>
          <p:cNvSpPr/>
          <p:nvPr/>
        </p:nvSpPr>
        <p:spPr>
          <a:xfrm>
            <a:off x="4781074" y="2244717"/>
            <a:ext cx="83356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EFIELD1</a:t>
            </a:r>
          </a:p>
        </p:txBody>
      </p:sp>
      <p:sp>
        <p:nvSpPr>
          <p:cNvPr id="7781" name="Rectangle 7781"/>
          <p:cNvSpPr/>
          <p:nvPr/>
        </p:nvSpPr>
        <p:spPr>
          <a:xfrm>
            <a:off x="4677728" y="2272339"/>
            <a:ext cx="58029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1013</a:t>
            </a:r>
          </a:p>
          <a:p>
            <a:pPr marL="1429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328.30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CLF1</a:t>
            </a:r>
          </a:p>
        </p:txBody>
      </p:sp>
      <p:sp>
        <p:nvSpPr>
          <p:cNvPr id="7782" name="Rectangle 7782"/>
          <p:cNvSpPr/>
          <p:nvPr/>
        </p:nvSpPr>
        <p:spPr>
          <a:xfrm>
            <a:off x="4602480" y="2333775"/>
            <a:ext cx="69250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1014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328.61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PC CLF1</a:t>
            </a:r>
          </a:p>
        </p:txBody>
      </p:sp>
      <p:sp>
        <p:nvSpPr>
          <p:cNvPr id="7783" name="Rectangle 7783"/>
          <p:cNvSpPr/>
          <p:nvPr/>
        </p:nvSpPr>
        <p:spPr>
          <a:xfrm>
            <a:off x="4481036" y="2478556"/>
            <a:ext cx="54182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1015</a:t>
            </a:r>
          </a:p>
          <a:p>
            <a:pPr marL="1429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329.42</a:t>
            </a:r>
          </a:p>
          <a:p>
            <a:pPr marL="953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CLF1</a:t>
            </a:r>
          </a:p>
        </p:txBody>
      </p:sp>
      <p:sp>
        <p:nvSpPr>
          <p:cNvPr id="7784" name="Rectangle 7784"/>
          <p:cNvSpPr/>
          <p:nvPr/>
        </p:nvSpPr>
        <p:spPr>
          <a:xfrm>
            <a:off x="4437698" y="2559041"/>
            <a:ext cx="67647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1016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329.73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PT CLF1</a:t>
            </a:r>
          </a:p>
        </p:txBody>
      </p:sp>
      <p:sp>
        <p:nvSpPr>
          <p:cNvPr id="7785" name="Rectangle 7785"/>
          <p:cNvSpPr/>
          <p:nvPr/>
        </p:nvSpPr>
        <p:spPr>
          <a:xfrm>
            <a:off x="4293394" y="2881463"/>
            <a:ext cx="54182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1017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330.34</a:t>
            </a:r>
          </a:p>
          <a:p>
            <a:pPr marL="952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CLF1</a:t>
            </a:r>
          </a:p>
        </p:txBody>
      </p:sp>
      <p:sp>
        <p:nvSpPr>
          <p:cNvPr id="7786" name="Rectangle 7786"/>
          <p:cNvSpPr/>
          <p:nvPr/>
        </p:nvSpPr>
        <p:spPr>
          <a:xfrm>
            <a:off x="4210527" y="3080059"/>
            <a:ext cx="80791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1018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330.31</a:t>
            </a:r>
          </a:p>
          <a:p>
            <a:pPr marL="952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CLF1 ANG</a:t>
            </a:r>
          </a:p>
        </p:txBody>
      </p:sp>
      <p:sp>
        <p:nvSpPr>
          <p:cNvPr id="7787" name="Rectangle 7787"/>
          <p:cNvSpPr/>
          <p:nvPr/>
        </p:nvSpPr>
        <p:spPr>
          <a:xfrm>
            <a:off x="4144328" y="3261034"/>
            <a:ext cx="58029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1019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330.17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 CLF1</a:t>
            </a:r>
          </a:p>
        </p:txBody>
      </p:sp>
      <p:sp>
        <p:nvSpPr>
          <p:cNvPr id="7788" name="Rectangle 7788"/>
          <p:cNvSpPr/>
          <p:nvPr/>
        </p:nvSpPr>
        <p:spPr>
          <a:xfrm>
            <a:off x="4131469" y="3299610"/>
            <a:ext cx="57388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1020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330.23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CLF1</a:t>
            </a:r>
          </a:p>
        </p:txBody>
      </p:sp>
      <p:sp>
        <p:nvSpPr>
          <p:cNvPr id="7789" name="Rectangle 7789"/>
          <p:cNvSpPr/>
          <p:nvPr/>
        </p:nvSpPr>
        <p:spPr>
          <a:xfrm>
            <a:off x="4128611" y="3280084"/>
            <a:ext cx="56426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1021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330.11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FPOST</a:t>
            </a:r>
          </a:p>
        </p:txBody>
      </p:sp>
      <p:sp>
        <p:nvSpPr>
          <p:cNvPr id="7790" name="Rectangle 7790"/>
          <p:cNvSpPr/>
          <p:nvPr/>
        </p:nvSpPr>
        <p:spPr>
          <a:xfrm>
            <a:off x="3997643" y="3780623"/>
            <a:ext cx="55785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1022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329.66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FPOST</a:t>
            </a:r>
          </a:p>
        </p:txBody>
      </p:sp>
      <p:sp>
        <p:nvSpPr>
          <p:cNvPr id="7791" name="Rectangle 7791"/>
          <p:cNvSpPr/>
          <p:nvPr/>
        </p:nvSpPr>
        <p:spPr>
          <a:xfrm>
            <a:off x="4010025" y="3759668"/>
            <a:ext cx="57388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1023</a:t>
            </a:r>
          </a:p>
          <a:p>
            <a:pPr marL="1429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329.81</a:t>
            </a:r>
          </a:p>
          <a:p>
            <a:pPr marL="1429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 CLF1</a:t>
            </a:r>
          </a:p>
        </p:txBody>
      </p:sp>
      <p:sp>
        <p:nvSpPr>
          <p:cNvPr id="7792" name="Rectangle 7792"/>
          <p:cNvSpPr/>
          <p:nvPr/>
        </p:nvSpPr>
        <p:spPr>
          <a:xfrm>
            <a:off x="3999071" y="3806340"/>
            <a:ext cx="57388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1024</a:t>
            </a:r>
          </a:p>
          <a:p>
            <a:pPr marL="1429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329.89</a:t>
            </a:r>
          </a:p>
          <a:p>
            <a:pPr marL="1429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CLF1</a:t>
            </a:r>
          </a:p>
        </p:txBody>
      </p:sp>
      <p:sp>
        <p:nvSpPr>
          <p:cNvPr id="7793" name="Rectangle 7793"/>
          <p:cNvSpPr/>
          <p:nvPr/>
        </p:nvSpPr>
        <p:spPr>
          <a:xfrm>
            <a:off x="3950494" y="3996364"/>
            <a:ext cx="69250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1025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329.93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PC CLF1</a:t>
            </a:r>
          </a:p>
        </p:txBody>
      </p:sp>
      <p:sp>
        <p:nvSpPr>
          <p:cNvPr id="7794" name="Rectangle 7794"/>
          <p:cNvSpPr/>
          <p:nvPr/>
        </p:nvSpPr>
        <p:spPr>
          <a:xfrm>
            <a:off x="3921919" y="4196389"/>
            <a:ext cx="67647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1026</a:t>
            </a:r>
          </a:p>
          <a:p>
            <a:pPr marL="1429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329.76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PT CLF1</a:t>
            </a:r>
          </a:p>
        </p:txBody>
      </p:sp>
      <p:sp>
        <p:nvSpPr>
          <p:cNvPr id="7795" name="Rectangle 7795"/>
          <p:cNvSpPr/>
          <p:nvPr/>
        </p:nvSpPr>
        <p:spPr>
          <a:xfrm>
            <a:off x="3916204" y="4564054"/>
            <a:ext cx="54823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1027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329.26</a:t>
            </a:r>
          </a:p>
          <a:p>
            <a:pPr marL="952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CLF1</a:t>
            </a:r>
          </a:p>
        </p:txBody>
      </p:sp>
      <p:sp>
        <p:nvSpPr>
          <p:cNvPr id="7796" name="Rectangle 7796"/>
          <p:cNvSpPr/>
          <p:nvPr/>
        </p:nvSpPr>
        <p:spPr>
          <a:xfrm>
            <a:off x="3912394" y="4943149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1028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328.77</a:t>
            </a:r>
          </a:p>
        </p:txBody>
      </p:sp>
      <p:sp>
        <p:nvSpPr>
          <p:cNvPr id="7797" name="Rectangle 7797"/>
          <p:cNvSpPr/>
          <p:nvPr/>
        </p:nvSpPr>
        <p:spPr>
          <a:xfrm>
            <a:off x="3913823" y="4981249"/>
            <a:ext cx="8496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CLF1 GP</a:t>
            </a:r>
          </a:p>
        </p:txBody>
      </p:sp>
      <p:sp>
        <p:nvSpPr>
          <p:cNvPr id="7798" name="Rectangle 7798"/>
          <p:cNvSpPr/>
          <p:nvPr/>
        </p:nvSpPr>
        <p:spPr>
          <a:xfrm>
            <a:off x="4052411" y="4913622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1029</a:t>
            </a:r>
          </a:p>
        </p:txBody>
      </p:sp>
      <p:sp>
        <p:nvSpPr>
          <p:cNvPr id="7799" name="Rectangle 7799"/>
          <p:cNvSpPr/>
          <p:nvPr/>
        </p:nvSpPr>
        <p:spPr>
          <a:xfrm>
            <a:off x="4053840" y="4932195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329.09</a:t>
            </a:r>
          </a:p>
        </p:txBody>
      </p:sp>
      <p:sp>
        <p:nvSpPr>
          <p:cNvPr id="7800" name="Rectangle 7800"/>
          <p:cNvSpPr/>
          <p:nvPr/>
        </p:nvSpPr>
        <p:spPr>
          <a:xfrm>
            <a:off x="4053840" y="4951245"/>
            <a:ext cx="136256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B GR1 WOOD GP</a:t>
            </a:r>
          </a:p>
        </p:txBody>
      </p:sp>
      <p:sp>
        <p:nvSpPr>
          <p:cNvPr id="7801" name="Rectangle 7801"/>
          <p:cNvSpPr/>
          <p:nvPr/>
        </p:nvSpPr>
        <p:spPr>
          <a:xfrm>
            <a:off x="4149090" y="4870759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1030</a:t>
            </a:r>
          </a:p>
        </p:txBody>
      </p:sp>
      <p:sp>
        <p:nvSpPr>
          <p:cNvPr id="7802" name="Rectangle 7802"/>
          <p:cNvSpPr/>
          <p:nvPr/>
        </p:nvSpPr>
        <p:spPr>
          <a:xfrm>
            <a:off x="4150519" y="4889809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328.58</a:t>
            </a:r>
          </a:p>
        </p:txBody>
      </p:sp>
      <p:sp>
        <p:nvSpPr>
          <p:cNvPr id="7803" name="Rectangle 7803"/>
          <p:cNvSpPr/>
          <p:nvPr/>
        </p:nvSpPr>
        <p:spPr>
          <a:xfrm>
            <a:off x="4150519" y="4908859"/>
            <a:ext cx="10740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GR1 WOOD</a:t>
            </a:r>
          </a:p>
        </p:txBody>
      </p:sp>
      <p:sp>
        <p:nvSpPr>
          <p:cNvPr id="7804" name="Rectangle 7804"/>
          <p:cNvSpPr/>
          <p:nvPr/>
        </p:nvSpPr>
        <p:spPr>
          <a:xfrm>
            <a:off x="4191476" y="4856472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1031</a:t>
            </a:r>
          </a:p>
        </p:txBody>
      </p:sp>
      <p:sp>
        <p:nvSpPr>
          <p:cNvPr id="7805" name="Rectangle 7805"/>
          <p:cNvSpPr/>
          <p:nvPr/>
        </p:nvSpPr>
        <p:spPr>
          <a:xfrm>
            <a:off x="4192905" y="4875045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328.55</a:t>
            </a:r>
          </a:p>
        </p:txBody>
      </p:sp>
      <p:sp>
        <p:nvSpPr>
          <p:cNvPr id="7806" name="Rectangle 7806"/>
          <p:cNvSpPr/>
          <p:nvPr/>
        </p:nvSpPr>
        <p:spPr>
          <a:xfrm>
            <a:off x="4193381" y="4894095"/>
            <a:ext cx="10740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B GR1 WOOD</a:t>
            </a:r>
          </a:p>
        </p:txBody>
      </p:sp>
      <p:sp>
        <p:nvSpPr>
          <p:cNvPr id="7807" name="Rectangle 7807"/>
          <p:cNvSpPr/>
          <p:nvPr/>
        </p:nvSpPr>
        <p:spPr>
          <a:xfrm>
            <a:off x="4256246" y="4838850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1032</a:t>
            </a:r>
          </a:p>
        </p:txBody>
      </p:sp>
      <p:sp>
        <p:nvSpPr>
          <p:cNvPr id="7808" name="Rectangle 7808"/>
          <p:cNvSpPr/>
          <p:nvPr/>
        </p:nvSpPr>
        <p:spPr>
          <a:xfrm>
            <a:off x="4258151" y="4857424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328.69</a:t>
            </a:r>
          </a:p>
        </p:txBody>
      </p:sp>
      <p:sp>
        <p:nvSpPr>
          <p:cNvPr id="7809" name="Rectangle 7809"/>
          <p:cNvSpPr/>
          <p:nvPr/>
        </p:nvSpPr>
        <p:spPr>
          <a:xfrm>
            <a:off x="4258151" y="4876474"/>
            <a:ext cx="11862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PC GR1 WOOD</a:t>
            </a:r>
          </a:p>
        </p:txBody>
      </p:sp>
      <p:sp>
        <p:nvSpPr>
          <p:cNvPr id="7810" name="Rectangle 7810"/>
          <p:cNvSpPr/>
          <p:nvPr/>
        </p:nvSpPr>
        <p:spPr>
          <a:xfrm>
            <a:off x="4341019" y="4819324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1033</a:t>
            </a:r>
          </a:p>
        </p:txBody>
      </p:sp>
      <p:sp>
        <p:nvSpPr>
          <p:cNvPr id="7811" name="Rectangle 7811"/>
          <p:cNvSpPr/>
          <p:nvPr/>
        </p:nvSpPr>
        <p:spPr>
          <a:xfrm>
            <a:off x="4342448" y="4838374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328.56</a:t>
            </a:r>
          </a:p>
        </p:txBody>
      </p:sp>
      <p:sp>
        <p:nvSpPr>
          <p:cNvPr id="7812" name="Rectangle 7812"/>
          <p:cNvSpPr/>
          <p:nvPr/>
        </p:nvSpPr>
        <p:spPr>
          <a:xfrm>
            <a:off x="4341971" y="4856948"/>
            <a:ext cx="22442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GR1 WOOD FACE 3FT OPEN</a:t>
            </a:r>
          </a:p>
        </p:txBody>
      </p:sp>
      <p:sp>
        <p:nvSpPr>
          <p:cNvPr id="7813" name="Rectangle 7813"/>
          <p:cNvSpPr/>
          <p:nvPr/>
        </p:nvSpPr>
        <p:spPr>
          <a:xfrm>
            <a:off x="4508182" y="4796940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1034</a:t>
            </a:r>
          </a:p>
        </p:txBody>
      </p:sp>
      <p:sp>
        <p:nvSpPr>
          <p:cNvPr id="7814" name="Rectangle 7814"/>
          <p:cNvSpPr/>
          <p:nvPr/>
        </p:nvSpPr>
        <p:spPr>
          <a:xfrm>
            <a:off x="4509611" y="4815514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328.85</a:t>
            </a:r>
          </a:p>
        </p:txBody>
      </p:sp>
      <p:sp>
        <p:nvSpPr>
          <p:cNvPr id="7815" name="Rectangle 7815"/>
          <p:cNvSpPr/>
          <p:nvPr/>
        </p:nvSpPr>
        <p:spPr>
          <a:xfrm>
            <a:off x="4509135" y="4834564"/>
            <a:ext cx="22442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GR1 WOOD FACE 3FT OPEN</a:t>
            </a:r>
          </a:p>
        </p:txBody>
      </p:sp>
      <p:sp>
        <p:nvSpPr>
          <p:cNvPr id="7816" name="Rectangle 7816"/>
          <p:cNvSpPr/>
          <p:nvPr/>
        </p:nvSpPr>
        <p:spPr>
          <a:xfrm>
            <a:off x="4678680" y="4793130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1035</a:t>
            </a:r>
          </a:p>
        </p:txBody>
      </p:sp>
      <p:sp>
        <p:nvSpPr>
          <p:cNvPr id="7817" name="Rectangle 7817"/>
          <p:cNvSpPr/>
          <p:nvPr/>
        </p:nvSpPr>
        <p:spPr>
          <a:xfrm>
            <a:off x="4680109" y="4812180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329.05</a:t>
            </a:r>
          </a:p>
        </p:txBody>
      </p:sp>
      <p:sp>
        <p:nvSpPr>
          <p:cNvPr id="7818" name="Rectangle 7818"/>
          <p:cNvSpPr/>
          <p:nvPr/>
        </p:nvSpPr>
        <p:spPr>
          <a:xfrm>
            <a:off x="4680585" y="4831230"/>
            <a:ext cx="12824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PT GR1 WOODE</a:t>
            </a:r>
          </a:p>
        </p:txBody>
      </p:sp>
      <p:sp>
        <p:nvSpPr>
          <p:cNvPr id="7819" name="Rectangle 7819"/>
          <p:cNvSpPr/>
          <p:nvPr/>
        </p:nvSpPr>
        <p:spPr>
          <a:xfrm>
            <a:off x="4708684" y="4796464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1036</a:t>
            </a:r>
          </a:p>
        </p:txBody>
      </p:sp>
      <p:sp>
        <p:nvSpPr>
          <p:cNvPr id="7820" name="Rectangle 7820"/>
          <p:cNvSpPr/>
          <p:nvPr/>
        </p:nvSpPr>
        <p:spPr>
          <a:xfrm>
            <a:off x="4710589" y="4815038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329.18</a:t>
            </a:r>
          </a:p>
        </p:txBody>
      </p:sp>
      <p:sp>
        <p:nvSpPr>
          <p:cNvPr id="7821" name="Rectangle 7821"/>
          <p:cNvSpPr/>
          <p:nvPr/>
        </p:nvSpPr>
        <p:spPr>
          <a:xfrm>
            <a:off x="4709636" y="4834088"/>
            <a:ext cx="204543" cy="194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tabLst>
                <a:tab pos="164306" algn="l"/>
              </a:tabLst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GR1 WOODB	</a:t>
            </a:r>
            <a:r>
              <a:rPr lang="en-US" sz="190" i="1" baseline="68599" dirty="0">
                <a:solidFill>
                  <a:srgbClr val="B3B3B3"/>
                </a:solidFill>
                <a:latin typeface="Arial"/>
              </a:rPr>
              <a:t>1037</a:t>
            </a:r>
          </a:p>
        </p:txBody>
      </p:sp>
      <p:sp>
        <p:nvSpPr>
          <p:cNvPr id="7822" name="Rectangle 7822"/>
          <p:cNvSpPr/>
          <p:nvPr/>
        </p:nvSpPr>
        <p:spPr>
          <a:xfrm>
            <a:off x="4875848" y="4842184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329.34</a:t>
            </a:r>
          </a:p>
        </p:txBody>
      </p:sp>
      <p:sp>
        <p:nvSpPr>
          <p:cNvPr id="7823" name="Rectangle 7823"/>
          <p:cNvSpPr/>
          <p:nvPr/>
        </p:nvSpPr>
        <p:spPr>
          <a:xfrm>
            <a:off x="4874895" y="4860758"/>
            <a:ext cx="22442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GR1 WOOD FACE 4FT OPEN</a:t>
            </a:r>
          </a:p>
        </p:txBody>
      </p:sp>
      <p:sp>
        <p:nvSpPr>
          <p:cNvPr id="7824" name="Rectangle 7824"/>
          <p:cNvSpPr/>
          <p:nvPr/>
        </p:nvSpPr>
        <p:spPr>
          <a:xfrm>
            <a:off x="5062061" y="4854567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1038</a:t>
            </a:r>
          </a:p>
        </p:txBody>
      </p:sp>
      <p:sp>
        <p:nvSpPr>
          <p:cNvPr id="7825" name="Rectangle 7825"/>
          <p:cNvSpPr/>
          <p:nvPr/>
        </p:nvSpPr>
        <p:spPr>
          <a:xfrm>
            <a:off x="5063490" y="4873140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329.98</a:t>
            </a:r>
          </a:p>
        </p:txBody>
      </p:sp>
      <p:sp>
        <p:nvSpPr>
          <p:cNvPr id="7826" name="Rectangle 7826"/>
          <p:cNvSpPr/>
          <p:nvPr/>
        </p:nvSpPr>
        <p:spPr>
          <a:xfrm>
            <a:off x="5063014" y="4892190"/>
            <a:ext cx="22442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GR1 WOOD FACE 4FT OPEN</a:t>
            </a:r>
          </a:p>
        </p:txBody>
      </p:sp>
      <p:sp>
        <p:nvSpPr>
          <p:cNvPr id="7827" name="Rectangle 7827"/>
          <p:cNvSpPr/>
          <p:nvPr/>
        </p:nvSpPr>
        <p:spPr>
          <a:xfrm>
            <a:off x="5220652" y="4879332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1039</a:t>
            </a:r>
          </a:p>
        </p:txBody>
      </p:sp>
      <p:sp>
        <p:nvSpPr>
          <p:cNvPr id="7828" name="Rectangle 7828"/>
          <p:cNvSpPr/>
          <p:nvPr/>
        </p:nvSpPr>
        <p:spPr>
          <a:xfrm>
            <a:off x="5222081" y="4897905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329.96</a:t>
            </a:r>
          </a:p>
        </p:txBody>
      </p:sp>
      <p:sp>
        <p:nvSpPr>
          <p:cNvPr id="7829" name="Rectangle 7829"/>
          <p:cNvSpPr/>
          <p:nvPr/>
        </p:nvSpPr>
        <p:spPr>
          <a:xfrm>
            <a:off x="5221605" y="4916955"/>
            <a:ext cx="15068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GR1 WOODE FACE</a:t>
            </a:r>
          </a:p>
        </p:txBody>
      </p:sp>
      <p:sp>
        <p:nvSpPr>
          <p:cNvPr id="7830" name="Rectangle 7830"/>
          <p:cNvSpPr/>
          <p:nvPr/>
        </p:nvSpPr>
        <p:spPr>
          <a:xfrm>
            <a:off x="5259229" y="4885999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1040</a:t>
            </a:r>
          </a:p>
        </p:txBody>
      </p:sp>
      <p:sp>
        <p:nvSpPr>
          <p:cNvPr id="7831" name="Rectangle 7831"/>
          <p:cNvSpPr/>
          <p:nvPr/>
        </p:nvSpPr>
        <p:spPr>
          <a:xfrm>
            <a:off x="5260658" y="4904573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330.02</a:t>
            </a:r>
          </a:p>
        </p:txBody>
      </p:sp>
      <p:sp>
        <p:nvSpPr>
          <p:cNvPr id="7832" name="Rectangle 7832"/>
          <p:cNvSpPr/>
          <p:nvPr/>
        </p:nvSpPr>
        <p:spPr>
          <a:xfrm>
            <a:off x="5261134" y="4923623"/>
            <a:ext cx="188513" cy="194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tabLst>
                <a:tab pos="148590" algn="l"/>
              </a:tabLst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PC GR1 WOODB	</a:t>
            </a:r>
            <a:r>
              <a:rPr lang="en-US" sz="190" i="1" baseline="65616" dirty="0">
                <a:solidFill>
                  <a:srgbClr val="B3B3B3"/>
                </a:solidFill>
                <a:latin typeface="Arial"/>
              </a:rPr>
              <a:t>1041</a:t>
            </a:r>
          </a:p>
        </p:txBody>
      </p:sp>
      <p:sp>
        <p:nvSpPr>
          <p:cNvPr id="7833" name="Rectangle 7833"/>
          <p:cNvSpPr/>
          <p:nvPr/>
        </p:nvSpPr>
        <p:spPr>
          <a:xfrm>
            <a:off x="5411629" y="4931719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330.56</a:t>
            </a:r>
          </a:p>
        </p:txBody>
      </p:sp>
      <p:sp>
        <p:nvSpPr>
          <p:cNvPr id="7834" name="Rectangle 7834"/>
          <p:cNvSpPr/>
          <p:nvPr/>
        </p:nvSpPr>
        <p:spPr>
          <a:xfrm>
            <a:off x="5411629" y="4950769"/>
            <a:ext cx="2516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PC GR1 WOOD FACE 4FT OPEN</a:t>
            </a:r>
          </a:p>
        </p:txBody>
      </p:sp>
      <p:sp>
        <p:nvSpPr>
          <p:cNvPr id="7835" name="Rectangle 7835"/>
          <p:cNvSpPr/>
          <p:nvPr/>
        </p:nvSpPr>
        <p:spPr>
          <a:xfrm>
            <a:off x="5544502" y="4981249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1042</a:t>
            </a:r>
          </a:p>
        </p:txBody>
      </p:sp>
      <p:sp>
        <p:nvSpPr>
          <p:cNvPr id="7836" name="Rectangle 7836"/>
          <p:cNvSpPr/>
          <p:nvPr/>
        </p:nvSpPr>
        <p:spPr>
          <a:xfrm>
            <a:off x="5545931" y="5000299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330.72</a:t>
            </a:r>
          </a:p>
        </p:txBody>
      </p:sp>
      <p:sp>
        <p:nvSpPr>
          <p:cNvPr id="7837" name="Rectangle 7837"/>
          <p:cNvSpPr/>
          <p:nvPr/>
        </p:nvSpPr>
        <p:spPr>
          <a:xfrm>
            <a:off x="5545931" y="5019349"/>
            <a:ext cx="11702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PT GR1 WOOD</a:t>
            </a:r>
          </a:p>
        </p:txBody>
      </p:sp>
      <p:sp>
        <p:nvSpPr>
          <p:cNvPr id="7838" name="Rectangle 7838"/>
          <p:cNvSpPr/>
          <p:nvPr/>
        </p:nvSpPr>
        <p:spPr>
          <a:xfrm>
            <a:off x="5583079" y="5018873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1043</a:t>
            </a:r>
          </a:p>
        </p:txBody>
      </p:sp>
      <p:sp>
        <p:nvSpPr>
          <p:cNvPr id="7839" name="Rectangle 7839"/>
          <p:cNvSpPr/>
          <p:nvPr/>
        </p:nvSpPr>
        <p:spPr>
          <a:xfrm>
            <a:off x="5584984" y="5037923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330.82</a:t>
            </a:r>
          </a:p>
        </p:txBody>
      </p:sp>
      <p:sp>
        <p:nvSpPr>
          <p:cNvPr id="7840" name="Rectangle 7840"/>
          <p:cNvSpPr/>
          <p:nvPr/>
        </p:nvSpPr>
        <p:spPr>
          <a:xfrm>
            <a:off x="5584984" y="5056973"/>
            <a:ext cx="10740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GR1 WOOD</a:t>
            </a:r>
          </a:p>
        </p:txBody>
      </p:sp>
      <p:sp>
        <p:nvSpPr>
          <p:cNvPr id="7841" name="Rectangle 7841"/>
          <p:cNvSpPr/>
          <p:nvPr/>
        </p:nvSpPr>
        <p:spPr>
          <a:xfrm>
            <a:off x="5694997" y="5087929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1044</a:t>
            </a:r>
          </a:p>
        </p:txBody>
      </p:sp>
      <p:sp>
        <p:nvSpPr>
          <p:cNvPr id="7842" name="Rectangle 7842"/>
          <p:cNvSpPr/>
          <p:nvPr/>
        </p:nvSpPr>
        <p:spPr>
          <a:xfrm>
            <a:off x="5696903" y="5106979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331.28</a:t>
            </a:r>
          </a:p>
        </p:txBody>
      </p:sp>
      <p:sp>
        <p:nvSpPr>
          <p:cNvPr id="7843" name="Rectangle 7843"/>
          <p:cNvSpPr/>
          <p:nvPr/>
        </p:nvSpPr>
        <p:spPr>
          <a:xfrm>
            <a:off x="5696426" y="5126029"/>
            <a:ext cx="11862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SIGN NO PARK</a:t>
            </a:r>
          </a:p>
        </p:txBody>
      </p:sp>
      <p:sp>
        <p:nvSpPr>
          <p:cNvPr id="7844" name="Rectangle 7844"/>
          <p:cNvSpPr/>
          <p:nvPr/>
        </p:nvSpPr>
        <p:spPr>
          <a:xfrm>
            <a:off x="5844064" y="5250330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1045</a:t>
            </a:r>
          </a:p>
        </p:txBody>
      </p:sp>
      <p:sp>
        <p:nvSpPr>
          <p:cNvPr id="7845" name="Rectangle 7845"/>
          <p:cNvSpPr/>
          <p:nvPr/>
        </p:nvSpPr>
        <p:spPr>
          <a:xfrm>
            <a:off x="5845493" y="5269380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331.20</a:t>
            </a:r>
          </a:p>
        </p:txBody>
      </p:sp>
      <p:sp>
        <p:nvSpPr>
          <p:cNvPr id="7846" name="Rectangle 7846"/>
          <p:cNvSpPr/>
          <p:nvPr/>
        </p:nvSpPr>
        <p:spPr>
          <a:xfrm>
            <a:off x="5845493" y="5287954"/>
            <a:ext cx="11862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SIGN NO PARK</a:t>
            </a:r>
          </a:p>
        </p:txBody>
      </p:sp>
      <p:sp>
        <p:nvSpPr>
          <p:cNvPr id="7847" name="Rectangle 7847"/>
          <p:cNvSpPr/>
          <p:nvPr/>
        </p:nvSpPr>
        <p:spPr>
          <a:xfrm>
            <a:off x="5861209" y="5239377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1046</a:t>
            </a:r>
          </a:p>
        </p:txBody>
      </p:sp>
      <p:sp>
        <p:nvSpPr>
          <p:cNvPr id="7848" name="Rectangle 7848"/>
          <p:cNvSpPr/>
          <p:nvPr/>
        </p:nvSpPr>
        <p:spPr>
          <a:xfrm>
            <a:off x="5862638" y="5257950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331.26</a:t>
            </a:r>
          </a:p>
        </p:txBody>
      </p:sp>
      <p:sp>
        <p:nvSpPr>
          <p:cNvPr id="7849" name="Rectangle 7849"/>
          <p:cNvSpPr/>
          <p:nvPr/>
        </p:nvSpPr>
        <p:spPr>
          <a:xfrm>
            <a:off x="5862638" y="5277000"/>
            <a:ext cx="137217" cy="194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tabLst>
                <a:tab pos="98107" algn="l"/>
              </a:tabLst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CLF1	</a:t>
            </a:r>
            <a:r>
              <a:rPr lang="en-US" sz="190" i="1" baseline="50703" dirty="0">
                <a:solidFill>
                  <a:srgbClr val="B3B3B3"/>
                </a:solidFill>
                <a:latin typeface="Arial"/>
              </a:rPr>
              <a:t>1047</a:t>
            </a:r>
          </a:p>
        </p:txBody>
      </p:sp>
      <p:sp>
        <p:nvSpPr>
          <p:cNvPr id="7850" name="Rectangle 7850"/>
          <p:cNvSpPr/>
          <p:nvPr/>
        </p:nvSpPr>
        <p:spPr>
          <a:xfrm>
            <a:off x="5961697" y="5287954"/>
            <a:ext cx="53541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76"/>
            <a:r>
              <a:rPr lang="en-US" sz="126" i="1" dirty="0">
                <a:solidFill>
                  <a:srgbClr val="B3B3B3"/>
                </a:solidFill>
                <a:latin typeface="Arial"/>
              </a:rPr>
              <a:t>332.10</a:t>
            </a:r>
          </a:p>
          <a:p>
            <a:pPr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CLF1</a:t>
            </a:r>
          </a:p>
        </p:txBody>
      </p:sp>
      <p:sp>
        <p:nvSpPr>
          <p:cNvPr id="7851" name="Rectangle 7851"/>
          <p:cNvSpPr/>
          <p:nvPr/>
        </p:nvSpPr>
        <p:spPr>
          <a:xfrm>
            <a:off x="6186487" y="5337484"/>
            <a:ext cx="54182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1048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334.84</a:t>
            </a:r>
          </a:p>
          <a:p>
            <a:pPr marL="952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CLF1</a:t>
            </a:r>
          </a:p>
        </p:txBody>
      </p:sp>
      <p:sp>
        <p:nvSpPr>
          <p:cNvPr id="7852" name="Rectangle 7852"/>
          <p:cNvSpPr/>
          <p:nvPr/>
        </p:nvSpPr>
        <p:spPr>
          <a:xfrm>
            <a:off x="6560820" y="5446069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1049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336.96</a:t>
            </a:r>
          </a:p>
          <a:p>
            <a:pPr marL="952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CLF1</a:t>
            </a:r>
          </a:p>
        </p:txBody>
      </p:sp>
      <p:sp>
        <p:nvSpPr>
          <p:cNvPr id="7853" name="Rectangle 7853"/>
          <p:cNvSpPr/>
          <p:nvPr/>
        </p:nvSpPr>
        <p:spPr>
          <a:xfrm>
            <a:off x="7021354" y="5583229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1050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338.05</a:t>
            </a:r>
          </a:p>
          <a:p>
            <a:pPr marL="952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CLF1</a:t>
            </a:r>
          </a:p>
        </p:txBody>
      </p:sp>
      <p:sp>
        <p:nvSpPr>
          <p:cNvPr id="7854" name="Rectangle 7854"/>
          <p:cNvSpPr/>
          <p:nvPr/>
        </p:nvSpPr>
        <p:spPr>
          <a:xfrm>
            <a:off x="7325201" y="5673717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1051</a:t>
            </a:r>
          </a:p>
        </p:txBody>
      </p:sp>
      <p:sp>
        <p:nvSpPr>
          <p:cNvPr id="7855" name="Rectangle 7855"/>
          <p:cNvSpPr/>
          <p:nvPr/>
        </p:nvSpPr>
        <p:spPr>
          <a:xfrm>
            <a:off x="7326154" y="5692767"/>
            <a:ext cx="141705" cy="4231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76"/>
            <a:r>
              <a:rPr lang="en-US" sz="126" i="1" dirty="0">
                <a:solidFill>
                  <a:srgbClr val="B3B3B3"/>
                </a:solidFill>
                <a:latin typeface="Arial"/>
              </a:rPr>
              <a:t>337.80</a:t>
            </a:r>
          </a:p>
          <a:p>
            <a:pPr>
              <a:lnSpc>
                <a:spcPts val="150"/>
              </a:lnSpc>
              <a:tabLst>
                <a:tab pos="102393" algn="l"/>
              </a:tabLst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CLF1	</a:t>
            </a:r>
            <a:r>
              <a:rPr lang="en-US" sz="190" i="1" baseline="53686" dirty="0">
                <a:solidFill>
                  <a:srgbClr val="B3B3B3"/>
                </a:solidFill>
                <a:latin typeface="Arial"/>
              </a:rPr>
              <a:t>1052</a:t>
            </a:r>
          </a:p>
        </p:txBody>
      </p:sp>
      <p:sp>
        <p:nvSpPr>
          <p:cNvPr id="7856" name="Rectangle 7856"/>
          <p:cNvSpPr/>
          <p:nvPr/>
        </p:nvSpPr>
        <p:spPr>
          <a:xfrm>
            <a:off x="7429500" y="5722294"/>
            <a:ext cx="53541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952"/>
            <a:r>
              <a:rPr lang="en-US" sz="126" i="1" dirty="0">
                <a:solidFill>
                  <a:srgbClr val="B3B3B3"/>
                </a:solidFill>
                <a:latin typeface="Arial"/>
              </a:rPr>
              <a:t>337.85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CLF1</a:t>
            </a:r>
          </a:p>
        </p:txBody>
      </p:sp>
      <p:sp>
        <p:nvSpPr>
          <p:cNvPr id="7857" name="Rectangle 7857"/>
          <p:cNvSpPr/>
          <p:nvPr/>
        </p:nvSpPr>
        <p:spPr>
          <a:xfrm>
            <a:off x="7677150" y="5775158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1053</a:t>
            </a:r>
          </a:p>
        </p:txBody>
      </p:sp>
      <p:sp>
        <p:nvSpPr>
          <p:cNvPr id="7858" name="Rectangle 7858"/>
          <p:cNvSpPr/>
          <p:nvPr/>
        </p:nvSpPr>
        <p:spPr>
          <a:xfrm>
            <a:off x="7678579" y="5794208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337.54</a:t>
            </a:r>
          </a:p>
        </p:txBody>
      </p:sp>
      <p:sp>
        <p:nvSpPr>
          <p:cNvPr id="7859" name="Rectangle 7859"/>
          <p:cNvSpPr/>
          <p:nvPr/>
        </p:nvSpPr>
        <p:spPr>
          <a:xfrm>
            <a:off x="7678103" y="5813258"/>
            <a:ext cx="20518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CLF1 COR CLFB 6FT HIGH</a:t>
            </a:r>
          </a:p>
        </p:txBody>
      </p:sp>
      <p:sp>
        <p:nvSpPr>
          <p:cNvPr id="7860" name="Rectangle 7860"/>
          <p:cNvSpPr/>
          <p:nvPr/>
        </p:nvSpPr>
        <p:spPr>
          <a:xfrm>
            <a:off x="7547134" y="6144728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1054</a:t>
            </a:r>
          </a:p>
        </p:txBody>
      </p:sp>
      <p:sp>
        <p:nvSpPr>
          <p:cNvPr id="7861" name="Rectangle 7861"/>
          <p:cNvSpPr/>
          <p:nvPr/>
        </p:nvSpPr>
        <p:spPr>
          <a:xfrm>
            <a:off x="7548563" y="6163778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336.16</a:t>
            </a:r>
          </a:p>
        </p:txBody>
      </p:sp>
      <p:sp>
        <p:nvSpPr>
          <p:cNvPr id="7862" name="Rectangle 7862"/>
          <p:cNvSpPr/>
          <p:nvPr/>
        </p:nvSpPr>
        <p:spPr>
          <a:xfrm>
            <a:off x="7548562" y="6182828"/>
            <a:ext cx="13465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CLF1 6FT HIGH</a:t>
            </a:r>
          </a:p>
        </p:txBody>
      </p:sp>
      <p:sp>
        <p:nvSpPr>
          <p:cNvPr id="7863" name="Rectangle 7863"/>
          <p:cNvSpPr/>
          <p:nvPr/>
        </p:nvSpPr>
        <p:spPr>
          <a:xfrm>
            <a:off x="7543800" y="6209974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1055</a:t>
            </a:r>
          </a:p>
        </p:txBody>
      </p:sp>
      <p:sp>
        <p:nvSpPr>
          <p:cNvPr id="7864" name="Rectangle 7864"/>
          <p:cNvSpPr/>
          <p:nvPr/>
        </p:nvSpPr>
        <p:spPr>
          <a:xfrm>
            <a:off x="7545705" y="6228548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336.03</a:t>
            </a:r>
          </a:p>
        </p:txBody>
      </p:sp>
      <p:sp>
        <p:nvSpPr>
          <p:cNvPr id="7865" name="Rectangle 7865"/>
          <p:cNvSpPr/>
          <p:nvPr/>
        </p:nvSpPr>
        <p:spPr>
          <a:xfrm>
            <a:off x="7545705" y="6247598"/>
            <a:ext cx="16190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B WALL1 CL ANG TL</a:t>
            </a:r>
          </a:p>
        </p:txBody>
      </p:sp>
      <p:sp>
        <p:nvSpPr>
          <p:cNvPr id="7866" name="Rectangle 7866"/>
          <p:cNvSpPr/>
          <p:nvPr/>
        </p:nvSpPr>
        <p:spPr>
          <a:xfrm>
            <a:off x="7703344" y="5819925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1056</a:t>
            </a:r>
          </a:p>
        </p:txBody>
      </p:sp>
      <p:sp>
        <p:nvSpPr>
          <p:cNvPr id="7867" name="Rectangle 7867"/>
          <p:cNvSpPr/>
          <p:nvPr/>
        </p:nvSpPr>
        <p:spPr>
          <a:xfrm>
            <a:off x="7704773" y="5838499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337.47</a:t>
            </a:r>
          </a:p>
        </p:txBody>
      </p:sp>
      <p:sp>
        <p:nvSpPr>
          <p:cNvPr id="7868" name="Rectangle 7868"/>
          <p:cNvSpPr/>
          <p:nvPr/>
        </p:nvSpPr>
        <p:spPr>
          <a:xfrm>
            <a:off x="7703820" y="5857549"/>
            <a:ext cx="136256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WALL1 CL INT TL</a:t>
            </a:r>
          </a:p>
        </p:txBody>
      </p:sp>
      <p:sp>
        <p:nvSpPr>
          <p:cNvPr id="7869" name="Rectangle 7869"/>
          <p:cNvSpPr/>
          <p:nvPr/>
        </p:nvSpPr>
        <p:spPr>
          <a:xfrm>
            <a:off x="7625239" y="5328912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1057</a:t>
            </a:r>
          </a:p>
        </p:txBody>
      </p:sp>
      <p:sp>
        <p:nvSpPr>
          <p:cNvPr id="7870" name="Rectangle 7870"/>
          <p:cNvSpPr/>
          <p:nvPr/>
        </p:nvSpPr>
        <p:spPr>
          <a:xfrm>
            <a:off x="7625715" y="5347962"/>
            <a:ext cx="105798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428"/>
            <a:r>
              <a:rPr lang="en-US" sz="126" i="1" dirty="0">
                <a:solidFill>
                  <a:srgbClr val="B3B3B3"/>
                </a:solidFill>
                <a:latin typeface="Arial"/>
              </a:rPr>
              <a:t>338.35</a:t>
            </a:r>
          </a:p>
          <a:p>
            <a:pPr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WALL1 CL TL</a:t>
            </a:r>
          </a:p>
        </p:txBody>
      </p:sp>
      <p:sp>
        <p:nvSpPr>
          <p:cNvPr id="7871" name="Rectangle 7871"/>
          <p:cNvSpPr/>
          <p:nvPr/>
        </p:nvSpPr>
        <p:spPr>
          <a:xfrm>
            <a:off x="7553325" y="4796464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1058</a:t>
            </a:r>
          </a:p>
        </p:txBody>
      </p:sp>
      <p:sp>
        <p:nvSpPr>
          <p:cNvPr id="7872" name="Rectangle 7872"/>
          <p:cNvSpPr/>
          <p:nvPr/>
        </p:nvSpPr>
        <p:spPr>
          <a:xfrm>
            <a:off x="7554754" y="4815514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341.87</a:t>
            </a:r>
          </a:p>
        </p:txBody>
      </p:sp>
      <p:sp>
        <p:nvSpPr>
          <p:cNvPr id="7873" name="Rectangle 7873"/>
          <p:cNvSpPr/>
          <p:nvPr/>
        </p:nvSpPr>
        <p:spPr>
          <a:xfrm>
            <a:off x="7553801" y="4834564"/>
            <a:ext cx="14427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WALL1 CL TOP TL</a:t>
            </a:r>
          </a:p>
        </p:txBody>
      </p:sp>
      <p:sp>
        <p:nvSpPr>
          <p:cNvPr id="7874" name="Rectangle 7874"/>
          <p:cNvSpPr/>
          <p:nvPr/>
        </p:nvSpPr>
        <p:spPr>
          <a:xfrm>
            <a:off x="7456170" y="4336883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1059</a:t>
            </a:r>
          </a:p>
        </p:txBody>
      </p:sp>
      <p:sp>
        <p:nvSpPr>
          <p:cNvPr id="7875" name="Rectangle 7875"/>
          <p:cNvSpPr/>
          <p:nvPr/>
        </p:nvSpPr>
        <p:spPr>
          <a:xfrm>
            <a:off x="7456646" y="4355933"/>
            <a:ext cx="105798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953"/>
            <a:r>
              <a:rPr lang="en-US" sz="126" i="1" dirty="0">
                <a:solidFill>
                  <a:srgbClr val="B3B3B3"/>
                </a:solidFill>
                <a:latin typeface="Arial"/>
              </a:rPr>
              <a:t>339.76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WALL1 CL TL</a:t>
            </a:r>
          </a:p>
        </p:txBody>
      </p:sp>
      <p:sp>
        <p:nvSpPr>
          <p:cNvPr id="7876" name="Rectangle 7876"/>
          <p:cNvSpPr/>
          <p:nvPr/>
        </p:nvSpPr>
        <p:spPr>
          <a:xfrm>
            <a:off x="7354729" y="3813008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1060</a:t>
            </a:r>
          </a:p>
        </p:txBody>
      </p:sp>
      <p:sp>
        <p:nvSpPr>
          <p:cNvPr id="7877" name="Rectangle 7877"/>
          <p:cNvSpPr/>
          <p:nvPr/>
        </p:nvSpPr>
        <p:spPr>
          <a:xfrm>
            <a:off x="7356158" y="3832058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335.79</a:t>
            </a:r>
          </a:p>
        </p:txBody>
      </p:sp>
      <p:sp>
        <p:nvSpPr>
          <p:cNvPr id="7878" name="Rectangle 7878"/>
          <p:cNvSpPr/>
          <p:nvPr/>
        </p:nvSpPr>
        <p:spPr>
          <a:xfrm>
            <a:off x="7355205" y="3851108"/>
            <a:ext cx="12824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WALL1 FACE TL</a:t>
            </a:r>
          </a:p>
        </p:txBody>
      </p:sp>
      <p:sp>
        <p:nvSpPr>
          <p:cNvPr id="7879" name="Rectangle 7879"/>
          <p:cNvSpPr/>
          <p:nvPr/>
        </p:nvSpPr>
        <p:spPr>
          <a:xfrm>
            <a:off x="7368064" y="3802054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1061</a:t>
            </a:r>
          </a:p>
        </p:txBody>
      </p:sp>
      <p:sp>
        <p:nvSpPr>
          <p:cNvPr id="7880" name="Rectangle 7880"/>
          <p:cNvSpPr/>
          <p:nvPr/>
        </p:nvSpPr>
        <p:spPr>
          <a:xfrm>
            <a:off x="7369969" y="3820628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336.44</a:t>
            </a:r>
          </a:p>
        </p:txBody>
      </p:sp>
      <p:sp>
        <p:nvSpPr>
          <p:cNvPr id="7881" name="Rectangle 7881"/>
          <p:cNvSpPr/>
          <p:nvPr/>
        </p:nvSpPr>
        <p:spPr>
          <a:xfrm>
            <a:off x="7368540" y="3839678"/>
            <a:ext cx="12984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WALL1 BACK TL</a:t>
            </a:r>
          </a:p>
        </p:txBody>
      </p:sp>
      <p:sp>
        <p:nvSpPr>
          <p:cNvPr id="7882" name="Rectangle 7882"/>
          <p:cNvSpPr/>
          <p:nvPr/>
        </p:nvSpPr>
        <p:spPr>
          <a:xfrm>
            <a:off x="7353776" y="3665370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1062</a:t>
            </a:r>
          </a:p>
        </p:txBody>
      </p:sp>
      <p:sp>
        <p:nvSpPr>
          <p:cNvPr id="7883" name="Rectangle 7883"/>
          <p:cNvSpPr/>
          <p:nvPr/>
        </p:nvSpPr>
        <p:spPr>
          <a:xfrm>
            <a:off x="7354252" y="3683944"/>
            <a:ext cx="105798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952"/>
            <a:r>
              <a:rPr lang="en-US" sz="126" i="1" dirty="0">
                <a:solidFill>
                  <a:srgbClr val="B3B3B3"/>
                </a:solidFill>
                <a:latin typeface="Arial"/>
              </a:rPr>
              <a:t>336.05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WALL1 CL TL</a:t>
            </a:r>
          </a:p>
        </p:txBody>
      </p:sp>
      <p:sp>
        <p:nvSpPr>
          <p:cNvPr id="7884" name="Rectangle 7884"/>
          <p:cNvSpPr/>
          <p:nvPr/>
        </p:nvSpPr>
        <p:spPr>
          <a:xfrm>
            <a:off x="7292340" y="3206265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1063</a:t>
            </a:r>
          </a:p>
        </p:txBody>
      </p:sp>
      <p:sp>
        <p:nvSpPr>
          <p:cNvPr id="7885" name="Rectangle 7885"/>
          <p:cNvSpPr/>
          <p:nvPr/>
        </p:nvSpPr>
        <p:spPr>
          <a:xfrm>
            <a:off x="7293769" y="3225315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331.64</a:t>
            </a:r>
          </a:p>
        </p:txBody>
      </p:sp>
      <p:sp>
        <p:nvSpPr>
          <p:cNvPr id="7886" name="Rectangle 7886"/>
          <p:cNvSpPr/>
          <p:nvPr/>
        </p:nvSpPr>
        <p:spPr>
          <a:xfrm>
            <a:off x="7292816" y="3244365"/>
            <a:ext cx="14427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WALL1 CL TOE TL</a:t>
            </a:r>
          </a:p>
        </p:txBody>
      </p:sp>
      <p:sp>
        <p:nvSpPr>
          <p:cNvPr id="7887" name="Rectangle 7887"/>
          <p:cNvSpPr/>
          <p:nvPr/>
        </p:nvSpPr>
        <p:spPr>
          <a:xfrm>
            <a:off x="7141845" y="3009098"/>
            <a:ext cx="60594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1064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333.47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TOP1</a:t>
            </a:r>
          </a:p>
        </p:txBody>
      </p:sp>
      <p:sp>
        <p:nvSpPr>
          <p:cNvPr id="7888" name="Rectangle 7888"/>
          <p:cNvSpPr/>
          <p:nvPr/>
        </p:nvSpPr>
        <p:spPr>
          <a:xfrm>
            <a:off x="7231380" y="3225792"/>
            <a:ext cx="54182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1065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333.49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7889" name="Rectangle 7889"/>
          <p:cNvSpPr/>
          <p:nvPr/>
        </p:nvSpPr>
        <p:spPr>
          <a:xfrm>
            <a:off x="7256145" y="3390574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1066</a:t>
            </a:r>
          </a:p>
        </p:txBody>
      </p:sp>
      <p:sp>
        <p:nvSpPr>
          <p:cNvPr id="7890" name="Rectangle 7890"/>
          <p:cNvSpPr/>
          <p:nvPr/>
        </p:nvSpPr>
        <p:spPr>
          <a:xfrm>
            <a:off x="7257574" y="3409148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333.37</a:t>
            </a:r>
          </a:p>
        </p:txBody>
      </p:sp>
      <p:sp>
        <p:nvSpPr>
          <p:cNvPr id="7891" name="Rectangle 7891"/>
          <p:cNvSpPr/>
          <p:nvPr/>
        </p:nvSpPr>
        <p:spPr>
          <a:xfrm>
            <a:off x="7258050" y="3428198"/>
            <a:ext cx="131446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TOP1 BRUSHB</a:t>
            </a:r>
          </a:p>
        </p:txBody>
      </p:sp>
      <p:sp>
        <p:nvSpPr>
          <p:cNvPr id="7892" name="Rectangle 7892"/>
          <p:cNvSpPr/>
          <p:nvPr/>
        </p:nvSpPr>
        <p:spPr>
          <a:xfrm>
            <a:off x="7294245" y="3376287"/>
            <a:ext cx="54182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1067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332.39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</a:t>
            </a:r>
          </a:p>
        </p:txBody>
      </p:sp>
      <p:sp>
        <p:nvSpPr>
          <p:cNvPr id="7893" name="Rectangle 7893"/>
          <p:cNvSpPr/>
          <p:nvPr/>
        </p:nvSpPr>
        <p:spPr>
          <a:xfrm>
            <a:off x="7218045" y="3636319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1068</a:t>
            </a:r>
          </a:p>
        </p:txBody>
      </p:sp>
      <p:sp>
        <p:nvSpPr>
          <p:cNvPr id="7894" name="Rectangle 7894"/>
          <p:cNvSpPr/>
          <p:nvPr/>
        </p:nvSpPr>
        <p:spPr>
          <a:xfrm>
            <a:off x="7219474" y="3654893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334.32</a:t>
            </a:r>
          </a:p>
        </p:txBody>
      </p:sp>
      <p:sp>
        <p:nvSpPr>
          <p:cNvPr id="7895" name="Rectangle 7895"/>
          <p:cNvSpPr/>
          <p:nvPr/>
        </p:nvSpPr>
        <p:spPr>
          <a:xfrm>
            <a:off x="7219950" y="3673943"/>
            <a:ext cx="9297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B EBRUSH1</a:t>
            </a:r>
          </a:p>
        </p:txBody>
      </p:sp>
      <p:sp>
        <p:nvSpPr>
          <p:cNvPr id="7896" name="Rectangle 7896"/>
          <p:cNvSpPr/>
          <p:nvPr/>
        </p:nvSpPr>
        <p:spPr>
          <a:xfrm>
            <a:off x="7087553" y="4043513"/>
            <a:ext cx="78227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1069</a:t>
            </a:r>
          </a:p>
          <a:p>
            <a:pPr marL="1429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335.43</a:t>
            </a:r>
          </a:p>
          <a:p>
            <a:pPr marL="1429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EBRUSH1</a:t>
            </a:r>
          </a:p>
        </p:txBody>
      </p:sp>
      <p:sp>
        <p:nvSpPr>
          <p:cNvPr id="7897" name="Rectangle 7897"/>
          <p:cNvSpPr/>
          <p:nvPr/>
        </p:nvSpPr>
        <p:spPr>
          <a:xfrm>
            <a:off x="7161371" y="4236394"/>
            <a:ext cx="78868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1070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336.33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EBRUSH1</a:t>
            </a:r>
          </a:p>
        </p:txBody>
      </p:sp>
      <p:sp>
        <p:nvSpPr>
          <p:cNvPr id="7898" name="Rectangle 7898"/>
          <p:cNvSpPr/>
          <p:nvPr/>
        </p:nvSpPr>
        <p:spPr>
          <a:xfrm>
            <a:off x="7404735" y="4192579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1071</a:t>
            </a:r>
          </a:p>
        </p:txBody>
      </p:sp>
      <p:sp>
        <p:nvSpPr>
          <p:cNvPr id="7899" name="Rectangle 7899"/>
          <p:cNvSpPr/>
          <p:nvPr/>
        </p:nvSpPr>
        <p:spPr>
          <a:xfrm>
            <a:off x="7406164" y="4211153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338.25</a:t>
            </a:r>
          </a:p>
        </p:txBody>
      </p:sp>
      <p:sp>
        <p:nvSpPr>
          <p:cNvPr id="7900" name="Rectangle 7900"/>
          <p:cNvSpPr/>
          <p:nvPr/>
        </p:nvSpPr>
        <p:spPr>
          <a:xfrm>
            <a:off x="7406164" y="4230203"/>
            <a:ext cx="9297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EBRUSH1</a:t>
            </a:r>
          </a:p>
        </p:txBody>
      </p:sp>
      <p:sp>
        <p:nvSpPr>
          <p:cNvPr id="7901" name="Rectangle 7901"/>
          <p:cNvSpPr/>
          <p:nvPr/>
        </p:nvSpPr>
        <p:spPr>
          <a:xfrm>
            <a:off x="7284720" y="4622157"/>
            <a:ext cx="60594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1072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339.17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TOP1</a:t>
            </a:r>
          </a:p>
        </p:txBody>
      </p:sp>
      <p:sp>
        <p:nvSpPr>
          <p:cNvPr id="7902" name="Rectangle 7902"/>
          <p:cNvSpPr/>
          <p:nvPr/>
        </p:nvSpPr>
        <p:spPr>
          <a:xfrm>
            <a:off x="7250430" y="5125553"/>
            <a:ext cx="61235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1073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338.43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 TOP1</a:t>
            </a:r>
          </a:p>
        </p:txBody>
      </p:sp>
      <p:sp>
        <p:nvSpPr>
          <p:cNvPr id="7903" name="Rectangle 7903"/>
          <p:cNvSpPr/>
          <p:nvPr/>
        </p:nvSpPr>
        <p:spPr>
          <a:xfrm>
            <a:off x="7193756" y="5333674"/>
            <a:ext cx="60594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1074</a:t>
            </a:r>
          </a:p>
          <a:p>
            <a:pPr marL="1429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337.98</a:t>
            </a:r>
          </a:p>
          <a:p>
            <a:pPr marL="1429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TOE1</a:t>
            </a:r>
          </a:p>
        </p:txBody>
      </p:sp>
      <p:sp>
        <p:nvSpPr>
          <p:cNvPr id="7904" name="Rectangle 7904"/>
          <p:cNvSpPr/>
          <p:nvPr/>
        </p:nvSpPr>
        <p:spPr>
          <a:xfrm>
            <a:off x="6955632" y="5169368"/>
            <a:ext cx="54823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1075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336.52</a:t>
            </a:r>
          </a:p>
          <a:p>
            <a:pPr marL="476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7905" name="Rectangle 7905"/>
          <p:cNvSpPr/>
          <p:nvPr/>
        </p:nvSpPr>
        <p:spPr>
          <a:xfrm>
            <a:off x="6843713" y="5052210"/>
            <a:ext cx="61235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1076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336.16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 TOE1</a:t>
            </a:r>
          </a:p>
        </p:txBody>
      </p:sp>
      <p:sp>
        <p:nvSpPr>
          <p:cNvPr id="7906" name="Rectangle 7906"/>
          <p:cNvSpPr/>
          <p:nvPr/>
        </p:nvSpPr>
        <p:spPr>
          <a:xfrm>
            <a:off x="6763703" y="5311291"/>
            <a:ext cx="61235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1077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336.63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TOP1</a:t>
            </a:r>
          </a:p>
        </p:txBody>
      </p:sp>
      <p:sp>
        <p:nvSpPr>
          <p:cNvPr id="7907" name="Rectangle 7907"/>
          <p:cNvSpPr/>
          <p:nvPr/>
        </p:nvSpPr>
        <p:spPr>
          <a:xfrm>
            <a:off x="6394609" y="5295098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1078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335.86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7908" name="Rectangle 7908"/>
          <p:cNvSpPr/>
          <p:nvPr/>
        </p:nvSpPr>
        <p:spPr>
          <a:xfrm>
            <a:off x="6155531" y="5234138"/>
            <a:ext cx="61235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1079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334.17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 TOP1</a:t>
            </a:r>
          </a:p>
        </p:txBody>
      </p:sp>
      <p:sp>
        <p:nvSpPr>
          <p:cNvPr id="7909" name="Rectangle 7909"/>
          <p:cNvSpPr/>
          <p:nvPr/>
        </p:nvSpPr>
        <p:spPr>
          <a:xfrm>
            <a:off x="5951696" y="5361297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1080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331.88</a:t>
            </a:r>
          </a:p>
        </p:txBody>
      </p:sp>
      <p:sp>
        <p:nvSpPr>
          <p:cNvPr id="7910" name="Rectangle 7910"/>
          <p:cNvSpPr/>
          <p:nvPr/>
        </p:nvSpPr>
        <p:spPr>
          <a:xfrm>
            <a:off x="5952649" y="5398920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7911" name="Rectangle 7911"/>
          <p:cNvSpPr/>
          <p:nvPr/>
        </p:nvSpPr>
        <p:spPr>
          <a:xfrm>
            <a:off x="6119813" y="5679432"/>
            <a:ext cx="54823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1081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332.02</a:t>
            </a:r>
          </a:p>
        </p:txBody>
      </p:sp>
      <p:sp>
        <p:nvSpPr>
          <p:cNvPr id="7912" name="Rectangle 7912"/>
          <p:cNvSpPr/>
          <p:nvPr/>
        </p:nvSpPr>
        <p:spPr>
          <a:xfrm>
            <a:off x="6120765" y="5717055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7913" name="Rectangle 7913"/>
          <p:cNvSpPr/>
          <p:nvPr/>
        </p:nvSpPr>
        <p:spPr>
          <a:xfrm>
            <a:off x="6316027" y="5950894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1082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332.04</a:t>
            </a:r>
          </a:p>
        </p:txBody>
      </p:sp>
      <p:sp>
        <p:nvSpPr>
          <p:cNvPr id="7914" name="Rectangle 7914"/>
          <p:cNvSpPr/>
          <p:nvPr/>
        </p:nvSpPr>
        <p:spPr>
          <a:xfrm>
            <a:off x="6316504" y="5988518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7915" name="Rectangle 7915"/>
          <p:cNvSpPr/>
          <p:nvPr/>
        </p:nvSpPr>
        <p:spPr>
          <a:xfrm>
            <a:off x="6858476" y="6045668"/>
            <a:ext cx="61235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1083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336.92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TOP1</a:t>
            </a:r>
          </a:p>
        </p:txBody>
      </p:sp>
      <p:sp>
        <p:nvSpPr>
          <p:cNvPr id="7916" name="Rectangle 7916"/>
          <p:cNvSpPr/>
          <p:nvPr/>
        </p:nvSpPr>
        <p:spPr>
          <a:xfrm>
            <a:off x="6634639" y="5721818"/>
            <a:ext cx="61235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1084</a:t>
            </a:r>
          </a:p>
          <a:p>
            <a:pPr marL="1429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336.97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 TOP1</a:t>
            </a:r>
          </a:p>
        </p:txBody>
      </p:sp>
      <p:sp>
        <p:nvSpPr>
          <p:cNvPr id="7917" name="Rectangle 7917"/>
          <p:cNvSpPr/>
          <p:nvPr/>
        </p:nvSpPr>
        <p:spPr>
          <a:xfrm>
            <a:off x="5808821" y="5101740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1085</a:t>
            </a:r>
          </a:p>
        </p:txBody>
      </p:sp>
      <p:sp>
        <p:nvSpPr>
          <p:cNvPr id="7918" name="Rectangle 7918"/>
          <p:cNvSpPr/>
          <p:nvPr/>
        </p:nvSpPr>
        <p:spPr>
          <a:xfrm>
            <a:off x="5810250" y="5120314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331.26</a:t>
            </a:r>
          </a:p>
        </p:txBody>
      </p:sp>
      <p:sp>
        <p:nvSpPr>
          <p:cNvPr id="7919" name="Rectangle 7919"/>
          <p:cNvSpPr/>
          <p:nvPr/>
        </p:nvSpPr>
        <p:spPr>
          <a:xfrm>
            <a:off x="5810250" y="5139364"/>
            <a:ext cx="126638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B CL1 GRVL 8W</a:t>
            </a:r>
          </a:p>
        </p:txBody>
      </p:sp>
      <p:sp>
        <p:nvSpPr>
          <p:cNvPr id="7920" name="Rectangle 7920"/>
          <p:cNvSpPr/>
          <p:nvPr/>
        </p:nvSpPr>
        <p:spPr>
          <a:xfrm>
            <a:off x="5979319" y="5032684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1086</a:t>
            </a:r>
          </a:p>
        </p:txBody>
      </p:sp>
      <p:sp>
        <p:nvSpPr>
          <p:cNvPr id="7921" name="Rectangle 7921"/>
          <p:cNvSpPr/>
          <p:nvPr/>
        </p:nvSpPr>
        <p:spPr>
          <a:xfrm>
            <a:off x="5980748" y="5051258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331.49</a:t>
            </a:r>
          </a:p>
        </p:txBody>
      </p:sp>
      <p:sp>
        <p:nvSpPr>
          <p:cNvPr id="7922" name="Rectangle 7922"/>
          <p:cNvSpPr/>
          <p:nvPr/>
        </p:nvSpPr>
        <p:spPr>
          <a:xfrm>
            <a:off x="5980271" y="5070308"/>
            <a:ext cx="110608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CL1 GRVL 8W</a:t>
            </a:r>
          </a:p>
        </p:txBody>
      </p:sp>
      <p:sp>
        <p:nvSpPr>
          <p:cNvPr id="7923" name="Rectangle 7923"/>
          <p:cNvSpPr/>
          <p:nvPr/>
        </p:nvSpPr>
        <p:spPr>
          <a:xfrm>
            <a:off x="6233160" y="4943625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1087</a:t>
            </a:r>
          </a:p>
        </p:txBody>
      </p:sp>
      <p:sp>
        <p:nvSpPr>
          <p:cNvPr id="7924" name="Rectangle 7924"/>
          <p:cNvSpPr/>
          <p:nvPr/>
        </p:nvSpPr>
        <p:spPr>
          <a:xfrm>
            <a:off x="6234589" y="4962199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332.74</a:t>
            </a:r>
          </a:p>
        </p:txBody>
      </p:sp>
      <p:sp>
        <p:nvSpPr>
          <p:cNvPr id="7925" name="Rectangle 7925"/>
          <p:cNvSpPr/>
          <p:nvPr/>
        </p:nvSpPr>
        <p:spPr>
          <a:xfrm>
            <a:off x="6234113" y="4981249"/>
            <a:ext cx="110608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CL1 GRVL 8W</a:t>
            </a:r>
          </a:p>
        </p:txBody>
      </p:sp>
      <p:sp>
        <p:nvSpPr>
          <p:cNvPr id="7926" name="Rectangle 7926"/>
          <p:cNvSpPr/>
          <p:nvPr/>
        </p:nvSpPr>
        <p:spPr>
          <a:xfrm>
            <a:off x="6553676" y="4757412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1088</a:t>
            </a:r>
          </a:p>
        </p:txBody>
      </p:sp>
      <p:sp>
        <p:nvSpPr>
          <p:cNvPr id="7927" name="Rectangle 7927"/>
          <p:cNvSpPr/>
          <p:nvPr/>
        </p:nvSpPr>
        <p:spPr>
          <a:xfrm>
            <a:off x="6555105" y="4776462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333.29</a:t>
            </a:r>
          </a:p>
        </p:txBody>
      </p:sp>
      <p:sp>
        <p:nvSpPr>
          <p:cNvPr id="7928" name="Rectangle 7928"/>
          <p:cNvSpPr/>
          <p:nvPr/>
        </p:nvSpPr>
        <p:spPr>
          <a:xfrm>
            <a:off x="6554629" y="4795512"/>
            <a:ext cx="110608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CL1 GRVL 8W</a:t>
            </a:r>
          </a:p>
        </p:txBody>
      </p:sp>
      <p:sp>
        <p:nvSpPr>
          <p:cNvPr id="7929" name="Rectangle 7929"/>
          <p:cNvSpPr/>
          <p:nvPr/>
        </p:nvSpPr>
        <p:spPr>
          <a:xfrm>
            <a:off x="6773704" y="4483568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1089</a:t>
            </a:r>
          </a:p>
        </p:txBody>
      </p:sp>
      <p:sp>
        <p:nvSpPr>
          <p:cNvPr id="7930" name="Rectangle 7930"/>
          <p:cNvSpPr/>
          <p:nvPr/>
        </p:nvSpPr>
        <p:spPr>
          <a:xfrm>
            <a:off x="6775609" y="4502142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334.52</a:t>
            </a:r>
          </a:p>
        </p:txBody>
      </p:sp>
      <p:sp>
        <p:nvSpPr>
          <p:cNvPr id="7931" name="Rectangle 7931"/>
          <p:cNvSpPr/>
          <p:nvPr/>
        </p:nvSpPr>
        <p:spPr>
          <a:xfrm>
            <a:off x="6774656" y="4521192"/>
            <a:ext cx="110608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CL1 GRVL 8W</a:t>
            </a:r>
          </a:p>
        </p:txBody>
      </p:sp>
      <p:sp>
        <p:nvSpPr>
          <p:cNvPr id="7932" name="Rectangle 7932"/>
          <p:cNvSpPr/>
          <p:nvPr/>
        </p:nvSpPr>
        <p:spPr>
          <a:xfrm>
            <a:off x="6932771" y="4200199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1090</a:t>
            </a:r>
          </a:p>
        </p:txBody>
      </p:sp>
      <p:sp>
        <p:nvSpPr>
          <p:cNvPr id="7933" name="Rectangle 7933"/>
          <p:cNvSpPr/>
          <p:nvPr/>
        </p:nvSpPr>
        <p:spPr>
          <a:xfrm>
            <a:off x="6934200" y="4219249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334.73</a:t>
            </a:r>
          </a:p>
        </p:txBody>
      </p:sp>
      <p:sp>
        <p:nvSpPr>
          <p:cNvPr id="7934" name="Rectangle 7934"/>
          <p:cNvSpPr/>
          <p:nvPr/>
        </p:nvSpPr>
        <p:spPr>
          <a:xfrm>
            <a:off x="6933724" y="4237823"/>
            <a:ext cx="110608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CL1 GRVL 8W</a:t>
            </a:r>
          </a:p>
        </p:txBody>
      </p:sp>
      <p:sp>
        <p:nvSpPr>
          <p:cNvPr id="7935" name="Rectangle 7935"/>
          <p:cNvSpPr/>
          <p:nvPr/>
        </p:nvSpPr>
        <p:spPr>
          <a:xfrm>
            <a:off x="7053262" y="3845869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1091</a:t>
            </a:r>
          </a:p>
        </p:txBody>
      </p:sp>
      <p:sp>
        <p:nvSpPr>
          <p:cNvPr id="7936" name="Rectangle 7936"/>
          <p:cNvSpPr/>
          <p:nvPr/>
        </p:nvSpPr>
        <p:spPr>
          <a:xfrm>
            <a:off x="7054691" y="3864919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334.63</a:t>
            </a:r>
          </a:p>
        </p:txBody>
      </p:sp>
      <p:sp>
        <p:nvSpPr>
          <p:cNvPr id="7937" name="Rectangle 7937"/>
          <p:cNvSpPr/>
          <p:nvPr/>
        </p:nvSpPr>
        <p:spPr>
          <a:xfrm>
            <a:off x="7054215" y="3883493"/>
            <a:ext cx="110608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CL1 GRVL 8W</a:t>
            </a:r>
          </a:p>
        </p:txBody>
      </p:sp>
      <p:sp>
        <p:nvSpPr>
          <p:cNvPr id="7938" name="Rectangle 7938"/>
          <p:cNvSpPr/>
          <p:nvPr/>
        </p:nvSpPr>
        <p:spPr>
          <a:xfrm>
            <a:off x="7133272" y="3444867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1092</a:t>
            </a:r>
          </a:p>
        </p:txBody>
      </p:sp>
      <p:sp>
        <p:nvSpPr>
          <p:cNvPr id="7939" name="Rectangle 7939"/>
          <p:cNvSpPr/>
          <p:nvPr/>
        </p:nvSpPr>
        <p:spPr>
          <a:xfrm>
            <a:off x="7134701" y="3463440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333.85</a:t>
            </a:r>
          </a:p>
        </p:txBody>
      </p:sp>
      <p:sp>
        <p:nvSpPr>
          <p:cNvPr id="7940" name="Rectangle 7940"/>
          <p:cNvSpPr/>
          <p:nvPr/>
        </p:nvSpPr>
        <p:spPr>
          <a:xfrm>
            <a:off x="7134225" y="3482490"/>
            <a:ext cx="110608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CL1 GRVL 8W</a:t>
            </a:r>
          </a:p>
        </p:txBody>
      </p:sp>
      <p:sp>
        <p:nvSpPr>
          <p:cNvPr id="7941" name="Rectangle 7941"/>
          <p:cNvSpPr/>
          <p:nvPr/>
        </p:nvSpPr>
        <p:spPr>
          <a:xfrm>
            <a:off x="7087552" y="3091489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1093</a:t>
            </a:r>
          </a:p>
        </p:txBody>
      </p:sp>
      <p:sp>
        <p:nvSpPr>
          <p:cNvPr id="7942" name="Rectangle 7942"/>
          <p:cNvSpPr/>
          <p:nvPr/>
        </p:nvSpPr>
        <p:spPr>
          <a:xfrm>
            <a:off x="7088981" y="3110063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333.60</a:t>
            </a:r>
          </a:p>
        </p:txBody>
      </p:sp>
      <p:sp>
        <p:nvSpPr>
          <p:cNvPr id="7943" name="Rectangle 7943"/>
          <p:cNvSpPr/>
          <p:nvPr/>
        </p:nvSpPr>
        <p:spPr>
          <a:xfrm>
            <a:off x="7088505" y="3129113"/>
            <a:ext cx="110608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CL1 GRVL 8W</a:t>
            </a:r>
          </a:p>
        </p:txBody>
      </p:sp>
      <p:sp>
        <p:nvSpPr>
          <p:cNvPr id="7944" name="Rectangle 7944"/>
          <p:cNvSpPr/>
          <p:nvPr/>
        </p:nvSpPr>
        <p:spPr>
          <a:xfrm>
            <a:off x="7012781" y="2724300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1094</a:t>
            </a:r>
          </a:p>
        </p:txBody>
      </p:sp>
      <p:sp>
        <p:nvSpPr>
          <p:cNvPr id="7945" name="Rectangle 7945"/>
          <p:cNvSpPr/>
          <p:nvPr/>
        </p:nvSpPr>
        <p:spPr>
          <a:xfrm>
            <a:off x="7014210" y="2742874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333.02</a:t>
            </a:r>
          </a:p>
        </p:txBody>
      </p:sp>
      <p:sp>
        <p:nvSpPr>
          <p:cNvPr id="7946" name="Rectangle 7946"/>
          <p:cNvSpPr/>
          <p:nvPr/>
        </p:nvSpPr>
        <p:spPr>
          <a:xfrm>
            <a:off x="7013734" y="2761924"/>
            <a:ext cx="110608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CL1 GRVL 8W</a:t>
            </a:r>
          </a:p>
        </p:txBody>
      </p:sp>
      <p:sp>
        <p:nvSpPr>
          <p:cNvPr id="7947" name="Rectangle 7947"/>
          <p:cNvSpPr/>
          <p:nvPr/>
        </p:nvSpPr>
        <p:spPr>
          <a:xfrm>
            <a:off x="7058501" y="2538087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1095</a:t>
            </a:r>
          </a:p>
        </p:txBody>
      </p:sp>
      <p:sp>
        <p:nvSpPr>
          <p:cNvPr id="7948" name="Rectangle 7948"/>
          <p:cNvSpPr/>
          <p:nvPr/>
        </p:nvSpPr>
        <p:spPr>
          <a:xfrm>
            <a:off x="7059930" y="2556660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332.48</a:t>
            </a:r>
          </a:p>
        </p:txBody>
      </p:sp>
      <p:sp>
        <p:nvSpPr>
          <p:cNvPr id="7949" name="Rectangle 7949"/>
          <p:cNvSpPr/>
          <p:nvPr/>
        </p:nvSpPr>
        <p:spPr>
          <a:xfrm>
            <a:off x="7059930" y="2575710"/>
            <a:ext cx="126638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CL1 GRVL 8W</a:t>
            </a:r>
          </a:p>
        </p:txBody>
      </p:sp>
      <p:sp>
        <p:nvSpPr>
          <p:cNvPr id="7950" name="Rectangle 7950"/>
          <p:cNvSpPr/>
          <p:nvPr/>
        </p:nvSpPr>
        <p:spPr>
          <a:xfrm>
            <a:off x="6957536" y="3237698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1096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333.44</a:t>
            </a:r>
          </a:p>
        </p:txBody>
      </p:sp>
      <p:sp>
        <p:nvSpPr>
          <p:cNvPr id="7951" name="Rectangle 7951"/>
          <p:cNvSpPr/>
          <p:nvPr/>
        </p:nvSpPr>
        <p:spPr>
          <a:xfrm>
            <a:off x="6958012" y="3275322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7952" name="Rectangle 7952"/>
          <p:cNvSpPr/>
          <p:nvPr/>
        </p:nvSpPr>
        <p:spPr>
          <a:xfrm>
            <a:off x="6917531" y="3752048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1097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334.05</a:t>
            </a:r>
          </a:p>
        </p:txBody>
      </p:sp>
      <p:sp>
        <p:nvSpPr>
          <p:cNvPr id="7953" name="Rectangle 7953"/>
          <p:cNvSpPr/>
          <p:nvPr/>
        </p:nvSpPr>
        <p:spPr>
          <a:xfrm>
            <a:off x="6918484" y="3790148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7954" name="Rectangle 7954"/>
          <p:cNvSpPr/>
          <p:nvPr/>
        </p:nvSpPr>
        <p:spPr>
          <a:xfrm>
            <a:off x="6784181" y="4118760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1098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334.40</a:t>
            </a:r>
          </a:p>
        </p:txBody>
      </p:sp>
      <p:sp>
        <p:nvSpPr>
          <p:cNvPr id="7955" name="Rectangle 7955"/>
          <p:cNvSpPr/>
          <p:nvPr/>
        </p:nvSpPr>
        <p:spPr>
          <a:xfrm>
            <a:off x="6785134" y="4156860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7956" name="Rectangle 7956"/>
          <p:cNvSpPr/>
          <p:nvPr/>
        </p:nvSpPr>
        <p:spPr>
          <a:xfrm>
            <a:off x="6968014" y="4258302"/>
            <a:ext cx="60594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1099</a:t>
            </a:r>
          </a:p>
          <a:p>
            <a:pPr marL="1429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334.70</a:t>
            </a:r>
          </a:p>
          <a:p>
            <a:pPr marL="1429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TOE1</a:t>
            </a:r>
          </a:p>
        </p:txBody>
      </p:sp>
      <p:sp>
        <p:nvSpPr>
          <p:cNvPr id="7957" name="Rectangle 7957"/>
          <p:cNvSpPr/>
          <p:nvPr/>
        </p:nvSpPr>
        <p:spPr>
          <a:xfrm>
            <a:off x="6850856" y="4561197"/>
            <a:ext cx="54182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1100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334.56</a:t>
            </a:r>
          </a:p>
          <a:p>
            <a:pPr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7958" name="Rectangle 7958"/>
          <p:cNvSpPr/>
          <p:nvPr/>
        </p:nvSpPr>
        <p:spPr>
          <a:xfrm>
            <a:off x="6743700" y="4800274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1101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334.08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7959" name="Rectangle 7959"/>
          <p:cNvSpPr/>
          <p:nvPr/>
        </p:nvSpPr>
        <p:spPr>
          <a:xfrm>
            <a:off x="6661785" y="5040781"/>
            <a:ext cx="54182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1102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333.78</a:t>
            </a:r>
          </a:p>
          <a:p>
            <a:pPr marL="476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7960" name="Rectangle 7960"/>
          <p:cNvSpPr/>
          <p:nvPr/>
        </p:nvSpPr>
        <p:spPr>
          <a:xfrm>
            <a:off x="6411754" y="4970295"/>
            <a:ext cx="60594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1103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333.23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 TOE1</a:t>
            </a:r>
          </a:p>
        </p:txBody>
      </p:sp>
      <p:sp>
        <p:nvSpPr>
          <p:cNvPr id="7961" name="Rectangle 7961"/>
          <p:cNvSpPr/>
          <p:nvPr/>
        </p:nvSpPr>
        <p:spPr>
          <a:xfrm>
            <a:off x="5996940" y="4895048"/>
            <a:ext cx="61235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1104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332.30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TOP1</a:t>
            </a:r>
          </a:p>
        </p:txBody>
      </p:sp>
      <p:sp>
        <p:nvSpPr>
          <p:cNvPr id="7962" name="Rectangle 7962"/>
          <p:cNvSpPr/>
          <p:nvPr/>
        </p:nvSpPr>
        <p:spPr>
          <a:xfrm>
            <a:off x="5634038" y="4797417"/>
            <a:ext cx="54823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1105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331.85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7963" name="Rectangle 7963"/>
          <p:cNvSpPr/>
          <p:nvPr/>
        </p:nvSpPr>
        <p:spPr>
          <a:xfrm>
            <a:off x="5634037" y="4984107"/>
            <a:ext cx="60594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1106</a:t>
            </a:r>
          </a:p>
          <a:p>
            <a:pPr marL="1429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330.99</a:t>
            </a:r>
          </a:p>
          <a:p>
            <a:pPr marL="1429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TOE1</a:t>
            </a:r>
          </a:p>
        </p:txBody>
      </p:sp>
      <p:sp>
        <p:nvSpPr>
          <p:cNvPr id="7964" name="Rectangle 7964"/>
          <p:cNvSpPr/>
          <p:nvPr/>
        </p:nvSpPr>
        <p:spPr>
          <a:xfrm>
            <a:off x="5295424" y="4837898"/>
            <a:ext cx="54823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1107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330.19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7965" name="Rectangle 7965"/>
          <p:cNvSpPr/>
          <p:nvPr/>
        </p:nvSpPr>
        <p:spPr>
          <a:xfrm>
            <a:off x="5354479" y="4833135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1108</a:t>
            </a:r>
          </a:p>
        </p:txBody>
      </p:sp>
      <p:sp>
        <p:nvSpPr>
          <p:cNvPr id="7966" name="Rectangle 7966"/>
          <p:cNvSpPr/>
          <p:nvPr/>
        </p:nvSpPr>
        <p:spPr>
          <a:xfrm>
            <a:off x="5355908" y="4851709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330.25</a:t>
            </a:r>
          </a:p>
        </p:txBody>
      </p:sp>
      <p:sp>
        <p:nvSpPr>
          <p:cNvPr id="7967" name="Rectangle 7967"/>
          <p:cNvSpPr/>
          <p:nvPr/>
        </p:nvSpPr>
        <p:spPr>
          <a:xfrm>
            <a:off x="5355908" y="4870759"/>
            <a:ext cx="158698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LP1 1.5D CNC BASE</a:t>
            </a:r>
          </a:p>
        </p:txBody>
      </p:sp>
      <p:sp>
        <p:nvSpPr>
          <p:cNvPr id="7968" name="Rectangle 7968"/>
          <p:cNvSpPr/>
          <p:nvPr/>
        </p:nvSpPr>
        <p:spPr>
          <a:xfrm>
            <a:off x="5441632" y="4711692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1109</a:t>
            </a:r>
          </a:p>
        </p:txBody>
      </p:sp>
      <p:sp>
        <p:nvSpPr>
          <p:cNvPr id="7969" name="Rectangle 7969"/>
          <p:cNvSpPr/>
          <p:nvPr/>
        </p:nvSpPr>
        <p:spPr>
          <a:xfrm>
            <a:off x="5443061" y="4730265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331.73</a:t>
            </a:r>
          </a:p>
        </p:txBody>
      </p:sp>
      <p:sp>
        <p:nvSpPr>
          <p:cNvPr id="7970" name="Rectangle 7970"/>
          <p:cNvSpPr/>
          <p:nvPr/>
        </p:nvSpPr>
        <p:spPr>
          <a:xfrm>
            <a:off x="5443537" y="4749315"/>
            <a:ext cx="2516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B CL BLEACHERS1 3 ROWS 5W</a:t>
            </a:r>
          </a:p>
        </p:txBody>
      </p:sp>
      <p:sp>
        <p:nvSpPr>
          <p:cNvPr id="7971" name="Rectangle 7971"/>
          <p:cNvSpPr/>
          <p:nvPr/>
        </p:nvSpPr>
        <p:spPr>
          <a:xfrm>
            <a:off x="5254942" y="4634063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1110</a:t>
            </a:r>
          </a:p>
        </p:txBody>
      </p:sp>
      <p:sp>
        <p:nvSpPr>
          <p:cNvPr id="7972" name="Rectangle 7972"/>
          <p:cNvSpPr/>
          <p:nvPr/>
        </p:nvSpPr>
        <p:spPr>
          <a:xfrm>
            <a:off x="5256848" y="4652637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331.69</a:t>
            </a:r>
          </a:p>
        </p:txBody>
      </p:sp>
      <p:sp>
        <p:nvSpPr>
          <p:cNvPr id="7973" name="Rectangle 7973"/>
          <p:cNvSpPr/>
          <p:nvPr/>
        </p:nvSpPr>
        <p:spPr>
          <a:xfrm>
            <a:off x="5256847" y="4671687"/>
            <a:ext cx="2516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CL BLEACHERS1 3 ROWS 5W</a:t>
            </a:r>
          </a:p>
        </p:txBody>
      </p:sp>
      <p:sp>
        <p:nvSpPr>
          <p:cNvPr id="7974" name="Rectangle 7974"/>
          <p:cNvSpPr/>
          <p:nvPr/>
        </p:nvSpPr>
        <p:spPr>
          <a:xfrm>
            <a:off x="5308282" y="4714073"/>
            <a:ext cx="54182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1111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331.64</a:t>
            </a:r>
          </a:p>
          <a:p>
            <a:pPr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7975" name="Rectangle 7975"/>
          <p:cNvSpPr/>
          <p:nvPr/>
        </p:nvSpPr>
        <p:spPr>
          <a:xfrm>
            <a:off x="4926330" y="4631206"/>
            <a:ext cx="54182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1112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331.25</a:t>
            </a:r>
          </a:p>
          <a:p>
            <a:pPr marL="476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7976" name="Rectangle 7976"/>
          <p:cNvSpPr/>
          <p:nvPr/>
        </p:nvSpPr>
        <p:spPr>
          <a:xfrm>
            <a:off x="4889659" y="4758364"/>
            <a:ext cx="54823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1113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329.39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7977" name="Rectangle 7977"/>
          <p:cNvSpPr/>
          <p:nvPr/>
        </p:nvSpPr>
        <p:spPr>
          <a:xfrm>
            <a:off x="4606766" y="4710263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1114</a:t>
            </a:r>
          </a:p>
          <a:p>
            <a:pPr marL="1429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328.93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7978" name="Rectangle 7978"/>
          <p:cNvSpPr/>
          <p:nvPr/>
        </p:nvSpPr>
        <p:spPr>
          <a:xfrm>
            <a:off x="4614863" y="4571674"/>
            <a:ext cx="54823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1115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331.08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7979" name="Rectangle 7979"/>
          <p:cNvSpPr/>
          <p:nvPr/>
        </p:nvSpPr>
        <p:spPr>
          <a:xfrm>
            <a:off x="4330065" y="4533098"/>
            <a:ext cx="54182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1116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330.96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7980" name="Rectangle 7980"/>
          <p:cNvSpPr/>
          <p:nvPr/>
        </p:nvSpPr>
        <p:spPr>
          <a:xfrm>
            <a:off x="4098131" y="4496426"/>
            <a:ext cx="60594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1117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330.35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 TOP1</a:t>
            </a:r>
          </a:p>
        </p:txBody>
      </p:sp>
      <p:sp>
        <p:nvSpPr>
          <p:cNvPr id="7981" name="Rectangle 7981"/>
          <p:cNvSpPr/>
          <p:nvPr/>
        </p:nvSpPr>
        <p:spPr>
          <a:xfrm>
            <a:off x="4263866" y="4663590"/>
            <a:ext cx="61235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1118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328.19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 TOE1</a:t>
            </a:r>
          </a:p>
        </p:txBody>
      </p:sp>
      <p:sp>
        <p:nvSpPr>
          <p:cNvPr id="7982" name="Rectangle 7982"/>
          <p:cNvSpPr/>
          <p:nvPr/>
        </p:nvSpPr>
        <p:spPr>
          <a:xfrm>
            <a:off x="4289584" y="4702643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1119</a:t>
            </a:r>
          </a:p>
        </p:txBody>
      </p:sp>
      <p:sp>
        <p:nvSpPr>
          <p:cNvPr id="7983" name="Rectangle 7983"/>
          <p:cNvSpPr/>
          <p:nvPr/>
        </p:nvSpPr>
        <p:spPr>
          <a:xfrm>
            <a:off x="4291489" y="4721217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328.24</a:t>
            </a:r>
          </a:p>
        </p:txBody>
      </p:sp>
      <p:sp>
        <p:nvSpPr>
          <p:cNvPr id="7984" name="Rectangle 7984"/>
          <p:cNvSpPr/>
          <p:nvPr/>
        </p:nvSpPr>
        <p:spPr>
          <a:xfrm>
            <a:off x="4291489" y="4740267"/>
            <a:ext cx="158698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LP1 1.5D CNC BASE</a:t>
            </a:r>
          </a:p>
        </p:txBody>
      </p:sp>
      <p:sp>
        <p:nvSpPr>
          <p:cNvPr id="7985" name="Rectangle 7985"/>
          <p:cNvSpPr/>
          <p:nvPr/>
        </p:nvSpPr>
        <p:spPr>
          <a:xfrm>
            <a:off x="4073842" y="4628348"/>
            <a:ext cx="54182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1120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327.68</a:t>
            </a:r>
          </a:p>
          <a:p>
            <a:pPr marL="952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CB</a:t>
            </a:r>
          </a:p>
        </p:txBody>
      </p:sp>
      <p:sp>
        <p:nvSpPr>
          <p:cNvPr id="7986" name="Rectangle 7986"/>
          <p:cNvSpPr/>
          <p:nvPr/>
        </p:nvSpPr>
        <p:spPr>
          <a:xfrm>
            <a:off x="3914299" y="4715501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1121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328.89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</a:t>
            </a:r>
          </a:p>
        </p:txBody>
      </p:sp>
      <p:sp>
        <p:nvSpPr>
          <p:cNvPr id="7987" name="Rectangle 7987"/>
          <p:cNvSpPr/>
          <p:nvPr/>
        </p:nvSpPr>
        <p:spPr>
          <a:xfrm>
            <a:off x="3961447" y="4933624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1122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328.64</a:t>
            </a:r>
          </a:p>
        </p:txBody>
      </p:sp>
      <p:sp>
        <p:nvSpPr>
          <p:cNvPr id="7988" name="Rectangle 7988"/>
          <p:cNvSpPr/>
          <p:nvPr/>
        </p:nvSpPr>
        <p:spPr>
          <a:xfrm>
            <a:off x="3882866" y="4971248"/>
            <a:ext cx="199414" cy="327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tabLst>
                <a:tab pos="80010" algn="l"/>
              </a:tabLst>
            </a:pPr>
            <a:r>
              <a:rPr lang="en-US" sz="190" i="1" baseline="29825" dirty="0">
                <a:solidFill>
                  <a:srgbClr val="B3B3B3"/>
                </a:solidFill>
                <a:latin typeface="Arial"/>
              </a:rPr>
              <a:t>1123	</a:t>
            </a:r>
            <a:r>
              <a:rPr lang="en-US" sz="126" i="1" dirty="0">
                <a:solidFill>
                  <a:srgbClr val="B3B3B3"/>
                </a:solidFill>
                <a:latin typeface="Arial"/>
              </a:rPr>
              <a:t>SIGN ON GATE</a:t>
            </a:r>
          </a:p>
          <a:p>
            <a:pPr marL="1428">
              <a:lnSpc>
                <a:spcPts val="112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328.53</a:t>
            </a:r>
          </a:p>
        </p:txBody>
      </p:sp>
      <p:sp>
        <p:nvSpPr>
          <p:cNvPr id="7989" name="Rectangle 7989"/>
          <p:cNvSpPr/>
          <p:nvPr/>
        </p:nvSpPr>
        <p:spPr>
          <a:xfrm>
            <a:off x="3883343" y="5004109"/>
            <a:ext cx="3366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TOP</a:t>
            </a:r>
          </a:p>
        </p:txBody>
      </p:sp>
      <p:sp>
        <p:nvSpPr>
          <p:cNvPr id="7990" name="Rectangle 7990"/>
          <p:cNvSpPr/>
          <p:nvPr/>
        </p:nvSpPr>
        <p:spPr>
          <a:xfrm>
            <a:off x="3882390" y="4715502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1124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328.24</a:t>
            </a:r>
          </a:p>
        </p:txBody>
      </p:sp>
      <p:sp>
        <p:nvSpPr>
          <p:cNvPr id="7991" name="Rectangle 7991"/>
          <p:cNvSpPr/>
          <p:nvPr/>
        </p:nvSpPr>
        <p:spPr>
          <a:xfrm>
            <a:off x="3883819" y="4753125"/>
            <a:ext cx="83356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B TL1 TOP</a:t>
            </a:r>
          </a:p>
        </p:txBody>
      </p:sp>
      <p:sp>
        <p:nvSpPr>
          <p:cNvPr id="7992" name="Rectangle 7992"/>
          <p:cNvSpPr/>
          <p:nvPr/>
        </p:nvSpPr>
        <p:spPr>
          <a:xfrm>
            <a:off x="3861435" y="4435943"/>
            <a:ext cx="67326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1125</a:t>
            </a:r>
          </a:p>
          <a:p>
            <a:pPr marL="1429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328.38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TL1 TOP</a:t>
            </a:r>
          </a:p>
        </p:txBody>
      </p:sp>
      <p:sp>
        <p:nvSpPr>
          <p:cNvPr id="7993" name="Rectangle 7993"/>
          <p:cNvSpPr/>
          <p:nvPr/>
        </p:nvSpPr>
        <p:spPr>
          <a:xfrm>
            <a:off x="3896202" y="4097806"/>
            <a:ext cx="54823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1126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328.90</a:t>
            </a:r>
          </a:p>
          <a:p>
            <a:pPr marL="476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TL1</a:t>
            </a:r>
          </a:p>
        </p:txBody>
      </p:sp>
      <p:sp>
        <p:nvSpPr>
          <p:cNvPr id="7994" name="Rectangle 7994"/>
          <p:cNvSpPr/>
          <p:nvPr/>
        </p:nvSpPr>
        <p:spPr>
          <a:xfrm>
            <a:off x="3960971" y="3705375"/>
            <a:ext cx="54182" cy="454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1127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327.99</a:t>
            </a:r>
          </a:p>
          <a:p>
            <a:pPr marL="476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TL1</a:t>
            </a:r>
          </a:p>
        </p:txBody>
      </p:sp>
      <p:sp>
        <p:nvSpPr>
          <p:cNvPr id="7995" name="Rectangle 7995"/>
          <p:cNvSpPr/>
          <p:nvPr/>
        </p:nvSpPr>
        <p:spPr>
          <a:xfrm>
            <a:off x="4054792" y="3520591"/>
            <a:ext cx="54182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1128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329.45</a:t>
            </a:r>
          </a:p>
          <a:p>
            <a:pPr marL="476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TL1</a:t>
            </a:r>
          </a:p>
        </p:txBody>
      </p:sp>
      <p:sp>
        <p:nvSpPr>
          <p:cNvPr id="7996" name="Rectangle 7996"/>
          <p:cNvSpPr/>
          <p:nvPr/>
        </p:nvSpPr>
        <p:spPr>
          <a:xfrm>
            <a:off x="3977640" y="3464869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1129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326.90</a:t>
            </a:r>
          </a:p>
        </p:txBody>
      </p:sp>
      <p:sp>
        <p:nvSpPr>
          <p:cNvPr id="7997" name="Rectangle 7997"/>
          <p:cNvSpPr/>
          <p:nvPr/>
        </p:nvSpPr>
        <p:spPr>
          <a:xfrm>
            <a:off x="3978592" y="3502969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7998" name="Rectangle 7998"/>
          <p:cNvSpPr/>
          <p:nvPr/>
        </p:nvSpPr>
        <p:spPr>
          <a:xfrm>
            <a:off x="4129564" y="3151497"/>
            <a:ext cx="54182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1130</a:t>
            </a:r>
          </a:p>
          <a:p>
            <a:pPr marL="1429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329.19</a:t>
            </a:r>
          </a:p>
          <a:p>
            <a:pPr marL="476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TL1</a:t>
            </a:r>
          </a:p>
        </p:txBody>
      </p:sp>
      <p:sp>
        <p:nvSpPr>
          <p:cNvPr id="7999" name="Rectangle 7999"/>
          <p:cNvSpPr/>
          <p:nvPr/>
        </p:nvSpPr>
        <p:spPr>
          <a:xfrm>
            <a:off x="4233862" y="2885273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1131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329.20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TL1</a:t>
            </a:r>
          </a:p>
        </p:txBody>
      </p:sp>
      <p:sp>
        <p:nvSpPr>
          <p:cNvPr id="8000" name="Rectangle 8000"/>
          <p:cNvSpPr/>
          <p:nvPr/>
        </p:nvSpPr>
        <p:spPr>
          <a:xfrm>
            <a:off x="4345781" y="2623335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1132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328.25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TL1</a:t>
            </a:r>
          </a:p>
        </p:txBody>
      </p:sp>
      <p:sp>
        <p:nvSpPr>
          <p:cNvPr id="8001" name="Rectangle 8001"/>
          <p:cNvSpPr/>
          <p:nvPr/>
        </p:nvSpPr>
        <p:spPr>
          <a:xfrm>
            <a:off x="4514850" y="2355207"/>
            <a:ext cx="54182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1133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328.02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TL1</a:t>
            </a:r>
          </a:p>
        </p:txBody>
      </p:sp>
      <p:sp>
        <p:nvSpPr>
          <p:cNvPr id="8002" name="Rectangle 8002"/>
          <p:cNvSpPr/>
          <p:nvPr/>
        </p:nvSpPr>
        <p:spPr>
          <a:xfrm>
            <a:off x="4720590" y="2178042"/>
            <a:ext cx="54182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1134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327.01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 TL1</a:t>
            </a:r>
          </a:p>
        </p:txBody>
      </p:sp>
      <p:sp>
        <p:nvSpPr>
          <p:cNvPr id="8003" name="Rectangle 8003"/>
          <p:cNvSpPr/>
          <p:nvPr/>
        </p:nvSpPr>
        <p:spPr>
          <a:xfrm>
            <a:off x="4743926" y="2544278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1135</a:t>
            </a:r>
          </a:p>
          <a:p>
            <a:pPr marL="1429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330.35</a:t>
            </a:r>
          </a:p>
        </p:txBody>
      </p:sp>
      <p:sp>
        <p:nvSpPr>
          <p:cNvPr id="8004" name="Rectangle 8004"/>
          <p:cNvSpPr/>
          <p:nvPr/>
        </p:nvSpPr>
        <p:spPr>
          <a:xfrm>
            <a:off x="4744402" y="2582378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005" name="Rectangle 8005"/>
          <p:cNvSpPr/>
          <p:nvPr/>
        </p:nvSpPr>
        <p:spPr>
          <a:xfrm>
            <a:off x="5133022" y="2716204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1136</a:t>
            </a:r>
          </a:p>
          <a:p>
            <a:pPr marL="1429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331.34</a:t>
            </a:r>
          </a:p>
        </p:txBody>
      </p:sp>
      <p:sp>
        <p:nvSpPr>
          <p:cNvPr id="8006" name="Rectangle 8006"/>
          <p:cNvSpPr/>
          <p:nvPr/>
        </p:nvSpPr>
        <p:spPr>
          <a:xfrm>
            <a:off x="5133499" y="2753828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007" name="Rectangle 8007"/>
          <p:cNvSpPr/>
          <p:nvPr/>
        </p:nvSpPr>
        <p:spPr>
          <a:xfrm>
            <a:off x="5564029" y="2877177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1137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332.12</a:t>
            </a:r>
          </a:p>
        </p:txBody>
      </p:sp>
      <p:sp>
        <p:nvSpPr>
          <p:cNvPr id="8008" name="Rectangle 8008"/>
          <p:cNvSpPr/>
          <p:nvPr/>
        </p:nvSpPr>
        <p:spPr>
          <a:xfrm>
            <a:off x="5564505" y="2914800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009" name="Rectangle 8009"/>
          <p:cNvSpPr/>
          <p:nvPr/>
        </p:nvSpPr>
        <p:spPr>
          <a:xfrm>
            <a:off x="5994082" y="3040531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1138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332.85</a:t>
            </a:r>
          </a:p>
        </p:txBody>
      </p:sp>
      <p:sp>
        <p:nvSpPr>
          <p:cNvPr id="8010" name="Rectangle 8010"/>
          <p:cNvSpPr/>
          <p:nvPr/>
        </p:nvSpPr>
        <p:spPr>
          <a:xfrm>
            <a:off x="5995035" y="3078154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011" name="Rectangle 8011"/>
          <p:cNvSpPr/>
          <p:nvPr/>
        </p:nvSpPr>
        <p:spPr>
          <a:xfrm>
            <a:off x="6412230" y="3200074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1139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333.24</a:t>
            </a:r>
          </a:p>
        </p:txBody>
      </p:sp>
      <p:sp>
        <p:nvSpPr>
          <p:cNvPr id="8012" name="Rectangle 8012"/>
          <p:cNvSpPr/>
          <p:nvPr/>
        </p:nvSpPr>
        <p:spPr>
          <a:xfrm>
            <a:off x="6413182" y="3238174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013" name="Rectangle 8013"/>
          <p:cNvSpPr/>
          <p:nvPr/>
        </p:nvSpPr>
        <p:spPr>
          <a:xfrm>
            <a:off x="6722745" y="3293419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1140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333.43</a:t>
            </a:r>
          </a:p>
        </p:txBody>
      </p:sp>
      <p:sp>
        <p:nvSpPr>
          <p:cNvPr id="8014" name="Rectangle 8014"/>
          <p:cNvSpPr/>
          <p:nvPr/>
        </p:nvSpPr>
        <p:spPr>
          <a:xfrm>
            <a:off x="6723697" y="3331519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015" name="Rectangle 8015"/>
          <p:cNvSpPr/>
          <p:nvPr/>
        </p:nvSpPr>
        <p:spPr>
          <a:xfrm>
            <a:off x="6607492" y="3716329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1141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334.00</a:t>
            </a:r>
          </a:p>
        </p:txBody>
      </p:sp>
      <p:sp>
        <p:nvSpPr>
          <p:cNvPr id="8016" name="Rectangle 8016"/>
          <p:cNvSpPr/>
          <p:nvPr/>
        </p:nvSpPr>
        <p:spPr>
          <a:xfrm>
            <a:off x="6608445" y="3753477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017" name="Rectangle 8017"/>
          <p:cNvSpPr/>
          <p:nvPr/>
        </p:nvSpPr>
        <p:spPr>
          <a:xfrm>
            <a:off x="6576060" y="3816342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1142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334.03</a:t>
            </a:r>
          </a:p>
        </p:txBody>
      </p:sp>
      <p:sp>
        <p:nvSpPr>
          <p:cNvPr id="8018" name="Rectangle 8018"/>
          <p:cNvSpPr/>
          <p:nvPr/>
        </p:nvSpPr>
        <p:spPr>
          <a:xfrm>
            <a:off x="6577012" y="3853965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019" name="Rectangle 8019"/>
          <p:cNvSpPr/>
          <p:nvPr/>
        </p:nvSpPr>
        <p:spPr>
          <a:xfrm>
            <a:off x="6159818" y="3625366"/>
            <a:ext cx="54823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1143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333.51</a:t>
            </a:r>
          </a:p>
        </p:txBody>
      </p:sp>
      <p:sp>
        <p:nvSpPr>
          <p:cNvPr id="8020" name="Rectangle 8020"/>
          <p:cNvSpPr/>
          <p:nvPr/>
        </p:nvSpPr>
        <p:spPr>
          <a:xfrm>
            <a:off x="6160770" y="3662989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021" name="Rectangle 8021"/>
          <p:cNvSpPr/>
          <p:nvPr/>
        </p:nvSpPr>
        <p:spPr>
          <a:xfrm>
            <a:off x="5755005" y="3439628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1144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333.12</a:t>
            </a:r>
          </a:p>
        </p:txBody>
      </p:sp>
      <p:sp>
        <p:nvSpPr>
          <p:cNvPr id="8022" name="Rectangle 8022"/>
          <p:cNvSpPr/>
          <p:nvPr/>
        </p:nvSpPr>
        <p:spPr>
          <a:xfrm>
            <a:off x="5755957" y="3477252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023" name="Rectangle 8023"/>
          <p:cNvSpPr/>
          <p:nvPr/>
        </p:nvSpPr>
        <p:spPr>
          <a:xfrm>
            <a:off x="5360670" y="3229125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1145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332.57</a:t>
            </a:r>
          </a:p>
        </p:txBody>
      </p:sp>
      <p:sp>
        <p:nvSpPr>
          <p:cNvPr id="8024" name="Rectangle 8024"/>
          <p:cNvSpPr/>
          <p:nvPr/>
        </p:nvSpPr>
        <p:spPr>
          <a:xfrm>
            <a:off x="5361622" y="3266749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025" name="Rectangle 8025"/>
          <p:cNvSpPr/>
          <p:nvPr/>
        </p:nvSpPr>
        <p:spPr>
          <a:xfrm>
            <a:off x="4928711" y="3064343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1146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331.90</a:t>
            </a:r>
          </a:p>
        </p:txBody>
      </p:sp>
      <p:sp>
        <p:nvSpPr>
          <p:cNvPr id="8026" name="Rectangle 8026"/>
          <p:cNvSpPr/>
          <p:nvPr/>
        </p:nvSpPr>
        <p:spPr>
          <a:xfrm>
            <a:off x="4929664" y="3102443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027" name="Rectangle 8027"/>
          <p:cNvSpPr/>
          <p:nvPr/>
        </p:nvSpPr>
        <p:spPr>
          <a:xfrm>
            <a:off x="4572000" y="2954329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1147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331.24</a:t>
            </a:r>
          </a:p>
        </p:txBody>
      </p:sp>
      <p:sp>
        <p:nvSpPr>
          <p:cNvPr id="8028" name="Rectangle 8028"/>
          <p:cNvSpPr/>
          <p:nvPr/>
        </p:nvSpPr>
        <p:spPr>
          <a:xfrm>
            <a:off x="4572952" y="2991953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029" name="Rectangle 8029"/>
          <p:cNvSpPr/>
          <p:nvPr/>
        </p:nvSpPr>
        <p:spPr>
          <a:xfrm>
            <a:off x="4415314" y="3403433"/>
            <a:ext cx="54823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1148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331.53</a:t>
            </a:r>
          </a:p>
        </p:txBody>
      </p:sp>
      <p:sp>
        <p:nvSpPr>
          <p:cNvPr id="8030" name="Rectangle 8030"/>
          <p:cNvSpPr/>
          <p:nvPr/>
        </p:nvSpPr>
        <p:spPr>
          <a:xfrm>
            <a:off x="4416266" y="3441533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031" name="Rectangle 8031"/>
          <p:cNvSpPr/>
          <p:nvPr/>
        </p:nvSpPr>
        <p:spPr>
          <a:xfrm>
            <a:off x="4842510" y="3585837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1149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332.30</a:t>
            </a:r>
          </a:p>
        </p:txBody>
      </p:sp>
      <p:sp>
        <p:nvSpPr>
          <p:cNvPr id="8032" name="Rectangle 8032"/>
          <p:cNvSpPr/>
          <p:nvPr/>
        </p:nvSpPr>
        <p:spPr>
          <a:xfrm>
            <a:off x="4843462" y="3623460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033" name="Rectangle 8033"/>
          <p:cNvSpPr/>
          <p:nvPr/>
        </p:nvSpPr>
        <p:spPr>
          <a:xfrm>
            <a:off x="5263039" y="3724902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1150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332.72</a:t>
            </a:r>
          </a:p>
        </p:txBody>
      </p:sp>
      <p:sp>
        <p:nvSpPr>
          <p:cNvPr id="8034" name="Rectangle 8034"/>
          <p:cNvSpPr/>
          <p:nvPr/>
        </p:nvSpPr>
        <p:spPr>
          <a:xfrm>
            <a:off x="5263991" y="3762525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035" name="Rectangle 8035"/>
          <p:cNvSpPr/>
          <p:nvPr/>
        </p:nvSpPr>
        <p:spPr>
          <a:xfrm>
            <a:off x="5688330" y="3884922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1151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333.09</a:t>
            </a:r>
          </a:p>
        </p:txBody>
      </p:sp>
      <p:sp>
        <p:nvSpPr>
          <p:cNvPr id="8036" name="Rectangle 8036"/>
          <p:cNvSpPr/>
          <p:nvPr/>
        </p:nvSpPr>
        <p:spPr>
          <a:xfrm>
            <a:off x="5688806" y="3922545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037" name="Rectangle 8037"/>
          <p:cNvSpPr/>
          <p:nvPr/>
        </p:nvSpPr>
        <p:spPr>
          <a:xfrm>
            <a:off x="6111240" y="4052086"/>
            <a:ext cx="54823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1152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333.56</a:t>
            </a:r>
          </a:p>
        </p:txBody>
      </p:sp>
      <p:sp>
        <p:nvSpPr>
          <p:cNvPr id="8038" name="Rectangle 8038"/>
          <p:cNvSpPr/>
          <p:nvPr/>
        </p:nvSpPr>
        <p:spPr>
          <a:xfrm>
            <a:off x="6112192" y="4089709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039" name="Rectangle 8039"/>
          <p:cNvSpPr/>
          <p:nvPr/>
        </p:nvSpPr>
        <p:spPr>
          <a:xfrm>
            <a:off x="6529387" y="4237347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1153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334.02</a:t>
            </a:r>
          </a:p>
        </p:txBody>
      </p:sp>
      <p:sp>
        <p:nvSpPr>
          <p:cNvPr id="8040" name="Rectangle 8040"/>
          <p:cNvSpPr/>
          <p:nvPr/>
        </p:nvSpPr>
        <p:spPr>
          <a:xfrm>
            <a:off x="6530340" y="4274970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041" name="Rectangle 8041"/>
          <p:cNvSpPr/>
          <p:nvPr/>
        </p:nvSpPr>
        <p:spPr>
          <a:xfrm>
            <a:off x="6419850" y="4670734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1154</a:t>
            </a:r>
          </a:p>
          <a:p>
            <a:pPr marL="1429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333.40</a:t>
            </a:r>
          </a:p>
        </p:txBody>
      </p:sp>
      <p:sp>
        <p:nvSpPr>
          <p:cNvPr id="8042" name="Rectangle 8042"/>
          <p:cNvSpPr/>
          <p:nvPr/>
        </p:nvSpPr>
        <p:spPr>
          <a:xfrm>
            <a:off x="6420802" y="4708358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043" name="Rectangle 8043"/>
          <p:cNvSpPr/>
          <p:nvPr/>
        </p:nvSpPr>
        <p:spPr>
          <a:xfrm>
            <a:off x="5997416" y="4498808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1155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333.03</a:t>
            </a:r>
          </a:p>
        </p:txBody>
      </p:sp>
      <p:sp>
        <p:nvSpPr>
          <p:cNvPr id="8044" name="Rectangle 8044"/>
          <p:cNvSpPr/>
          <p:nvPr/>
        </p:nvSpPr>
        <p:spPr>
          <a:xfrm>
            <a:off x="5998369" y="4536432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045" name="Rectangle 8045"/>
          <p:cNvSpPr/>
          <p:nvPr/>
        </p:nvSpPr>
        <p:spPr>
          <a:xfrm>
            <a:off x="5574506" y="4324024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1156</a:t>
            </a:r>
          </a:p>
          <a:p>
            <a:pPr marL="1429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332.64</a:t>
            </a:r>
          </a:p>
        </p:txBody>
      </p:sp>
      <p:sp>
        <p:nvSpPr>
          <p:cNvPr id="8046" name="Rectangle 8046"/>
          <p:cNvSpPr/>
          <p:nvPr/>
        </p:nvSpPr>
        <p:spPr>
          <a:xfrm>
            <a:off x="5574982" y="4362124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047" name="Rectangle 8047"/>
          <p:cNvSpPr/>
          <p:nvPr/>
        </p:nvSpPr>
        <p:spPr>
          <a:xfrm>
            <a:off x="5171599" y="4170672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1157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332.09</a:t>
            </a:r>
          </a:p>
        </p:txBody>
      </p:sp>
      <p:sp>
        <p:nvSpPr>
          <p:cNvPr id="8048" name="Rectangle 8048"/>
          <p:cNvSpPr/>
          <p:nvPr/>
        </p:nvSpPr>
        <p:spPr>
          <a:xfrm>
            <a:off x="5172551" y="4208295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049" name="Rectangle 8049"/>
          <p:cNvSpPr/>
          <p:nvPr/>
        </p:nvSpPr>
        <p:spPr>
          <a:xfrm>
            <a:off x="4778216" y="4001603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1158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331.79</a:t>
            </a:r>
          </a:p>
        </p:txBody>
      </p:sp>
      <p:sp>
        <p:nvSpPr>
          <p:cNvPr id="8050" name="Rectangle 8050"/>
          <p:cNvSpPr/>
          <p:nvPr/>
        </p:nvSpPr>
        <p:spPr>
          <a:xfrm>
            <a:off x="4778692" y="4039703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051" name="Rectangle 8051"/>
          <p:cNvSpPr/>
          <p:nvPr/>
        </p:nvSpPr>
        <p:spPr>
          <a:xfrm>
            <a:off x="4321969" y="3830153"/>
            <a:ext cx="54823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1159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331.31</a:t>
            </a:r>
          </a:p>
        </p:txBody>
      </p:sp>
      <p:sp>
        <p:nvSpPr>
          <p:cNvPr id="8052" name="Rectangle 8052"/>
          <p:cNvSpPr/>
          <p:nvPr/>
        </p:nvSpPr>
        <p:spPr>
          <a:xfrm>
            <a:off x="4322921" y="3867777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053" name="Rectangle 8053"/>
          <p:cNvSpPr/>
          <p:nvPr/>
        </p:nvSpPr>
        <p:spPr>
          <a:xfrm>
            <a:off x="4019074" y="4130190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1160</a:t>
            </a:r>
          </a:p>
        </p:txBody>
      </p:sp>
      <p:sp>
        <p:nvSpPr>
          <p:cNvPr id="8054" name="Rectangle 8054"/>
          <p:cNvSpPr/>
          <p:nvPr/>
        </p:nvSpPr>
        <p:spPr>
          <a:xfrm>
            <a:off x="4020503" y="4148764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330.53</a:t>
            </a:r>
          </a:p>
        </p:txBody>
      </p:sp>
      <p:sp>
        <p:nvSpPr>
          <p:cNvPr id="8055" name="Rectangle 8055"/>
          <p:cNvSpPr/>
          <p:nvPr/>
        </p:nvSpPr>
        <p:spPr>
          <a:xfrm>
            <a:off x="4020979" y="4167814"/>
            <a:ext cx="190758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B SIGN1 SCORE BOARD</a:t>
            </a:r>
          </a:p>
        </p:txBody>
      </p:sp>
      <p:sp>
        <p:nvSpPr>
          <p:cNvPr id="8056" name="Rectangle 8056"/>
          <p:cNvSpPr/>
          <p:nvPr/>
        </p:nvSpPr>
        <p:spPr>
          <a:xfrm>
            <a:off x="4009549" y="4192103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1161</a:t>
            </a:r>
          </a:p>
        </p:txBody>
      </p:sp>
      <p:sp>
        <p:nvSpPr>
          <p:cNvPr id="8057" name="Rectangle 8057"/>
          <p:cNvSpPr/>
          <p:nvPr/>
        </p:nvSpPr>
        <p:spPr>
          <a:xfrm>
            <a:off x="4010978" y="4210677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330.52</a:t>
            </a:r>
          </a:p>
        </p:txBody>
      </p:sp>
      <p:sp>
        <p:nvSpPr>
          <p:cNvPr id="8058" name="Rectangle 8058"/>
          <p:cNvSpPr/>
          <p:nvPr/>
        </p:nvSpPr>
        <p:spPr>
          <a:xfrm>
            <a:off x="4010977" y="4229727"/>
            <a:ext cx="24205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SIGN1 SCORE BOARD UGEE</a:t>
            </a:r>
          </a:p>
        </p:txBody>
      </p:sp>
      <p:sp>
        <p:nvSpPr>
          <p:cNvPr id="8059" name="Rectangle 8059"/>
          <p:cNvSpPr/>
          <p:nvPr/>
        </p:nvSpPr>
        <p:spPr>
          <a:xfrm>
            <a:off x="4157662" y="4232108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1162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330.79</a:t>
            </a:r>
          </a:p>
        </p:txBody>
      </p:sp>
      <p:sp>
        <p:nvSpPr>
          <p:cNvPr id="8060" name="Rectangle 8060"/>
          <p:cNvSpPr/>
          <p:nvPr/>
        </p:nvSpPr>
        <p:spPr>
          <a:xfrm>
            <a:off x="4158615" y="4270208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061" name="Rectangle 8061"/>
          <p:cNvSpPr/>
          <p:nvPr/>
        </p:nvSpPr>
        <p:spPr>
          <a:xfrm>
            <a:off x="4589621" y="4326882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1163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331.26</a:t>
            </a:r>
          </a:p>
        </p:txBody>
      </p:sp>
      <p:sp>
        <p:nvSpPr>
          <p:cNvPr id="8062" name="Rectangle 8062"/>
          <p:cNvSpPr/>
          <p:nvPr/>
        </p:nvSpPr>
        <p:spPr>
          <a:xfrm>
            <a:off x="4590097" y="4364505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063" name="Rectangle 8063"/>
          <p:cNvSpPr/>
          <p:nvPr/>
        </p:nvSpPr>
        <p:spPr>
          <a:xfrm>
            <a:off x="4999672" y="4414512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1164</a:t>
            </a:r>
          </a:p>
          <a:p>
            <a:pPr marL="1429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331.61</a:t>
            </a:r>
          </a:p>
        </p:txBody>
      </p:sp>
      <p:sp>
        <p:nvSpPr>
          <p:cNvPr id="8064" name="Rectangle 8064"/>
          <p:cNvSpPr/>
          <p:nvPr/>
        </p:nvSpPr>
        <p:spPr>
          <a:xfrm>
            <a:off x="5000625" y="4452135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065" name="Rectangle 8065"/>
          <p:cNvSpPr/>
          <p:nvPr/>
        </p:nvSpPr>
        <p:spPr>
          <a:xfrm>
            <a:off x="5270182" y="4594058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1166</a:t>
            </a:r>
          </a:p>
        </p:txBody>
      </p:sp>
      <p:sp>
        <p:nvSpPr>
          <p:cNvPr id="8066" name="Rectangle 8066"/>
          <p:cNvSpPr/>
          <p:nvPr/>
        </p:nvSpPr>
        <p:spPr>
          <a:xfrm>
            <a:off x="5271611" y="4612632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331.81</a:t>
            </a:r>
          </a:p>
        </p:txBody>
      </p:sp>
      <p:sp>
        <p:nvSpPr>
          <p:cNvPr id="8067" name="Rectangle 8067"/>
          <p:cNvSpPr/>
          <p:nvPr/>
        </p:nvSpPr>
        <p:spPr>
          <a:xfrm>
            <a:off x="5271135" y="4631682"/>
            <a:ext cx="115416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COR 4TH ROW</a:t>
            </a:r>
          </a:p>
        </p:txBody>
      </p:sp>
      <p:sp>
        <p:nvSpPr>
          <p:cNvPr id="8068" name="Rectangle 8068"/>
          <p:cNvSpPr/>
          <p:nvPr/>
        </p:nvSpPr>
        <p:spPr>
          <a:xfrm>
            <a:off x="5455444" y="4673115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1167</a:t>
            </a:r>
          </a:p>
        </p:txBody>
      </p:sp>
      <p:sp>
        <p:nvSpPr>
          <p:cNvPr id="8069" name="Rectangle 8069"/>
          <p:cNvSpPr/>
          <p:nvPr/>
        </p:nvSpPr>
        <p:spPr>
          <a:xfrm>
            <a:off x="5456873" y="4692165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331.89</a:t>
            </a:r>
          </a:p>
        </p:txBody>
      </p:sp>
      <p:sp>
        <p:nvSpPr>
          <p:cNvPr id="8070" name="Rectangle 8070"/>
          <p:cNvSpPr/>
          <p:nvPr/>
        </p:nvSpPr>
        <p:spPr>
          <a:xfrm>
            <a:off x="5456396" y="4711215"/>
            <a:ext cx="115416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COR 4TH ROW</a:t>
            </a:r>
          </a:p>
        </p:txBody>
      </p:sp>
      <p:sp>
        <p:nvSpPr>
          <p:cNvPr id="8071" name="Rectangle 8071"/>
          <p:cNvSpPr/>
          <p:nvPr/>
        </p:nvSpPr>
        <p:spPr>
          <a:xfrm>
            <a:off x="6221254" y="5957561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1168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331.40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EP1</a:t>
            </a:r>
          </a:p>
        </p:txBody>
      </p:sp>
      <p:sp>
        <p:nvSpPr>
          <p:cNvPr id="8072" name="Rectangle 8072"/>
          <p:cNvSpPr/>
          <p:nvPr/>
        </p:nvSpPr>
        <p:spPr>
          <a:xfrm>
            <a:off x="6136957" y="5840404"/>
            <a:ext cx="60594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1169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331.36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PC EP1</a:t>
            </a:r>
          </a:p>
        </p:txBody>
      </p:sp>
      <p:sp>
        <p:nvSpPr>
          <p:cNvPr id="8073" name="Rectangle 8073"/>
          <p:cNvSpPr/>
          <p:nvPr/>
        </p:nvSpPr>
        <p:spPr>
          <a:xfrm>
            <a:off x="5981224" y="5647046"/>
            <a:ext cx="54823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1170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331.35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EP1</a:t>
            </a:r>
          </a:p>
        </p:txBody>
      </p:sp>
      <p:sp>
        <p:nvSpPr>
          <p:cNvPr id="8074" name="Rectangle 8074"/>
          <p:cNvSpPr/>
          <p:nvPr/>
        </p:nvSpPr>
        <p:spPr>
          <a:xfrm>
            <a:off x="5866448" y="5524650"/>
            <a:ext cx="54823" cy="454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1171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331.40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EP1</a:t>
            </a:r>
          </a:p>
        </p:txBody>
      </p:sp>
      <p:sp>
        <p:nvSpPr>
          <p:cNvPr id="8075" name="Rectangle 8075"/>
          <p:cNvSpPr/>
          <p:nvPr/>
        </p:nvSpPr>
        <p:spPr>
          <a:xfrm>
            <a:off x="5810250" y="5466548"/>
            <a:ext cx="60594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1172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331.39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PC EP1</a:t>
            </a:r>
          </a:p>
        </p:txBody>
      </p:sp>
      <p:sp>
        <p:nvSpPr>
          <p:cNvPr id="8076" name="Rectangle 8076"/>
          <p:cNvSpPr/>
          <p:nvPr/>
        </p:nvSpPr>
        <p:spPr>
          <a:xfrm>
            <a:off x="5770245" y="5382252"/>
            <a:ext cx="54182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1173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331.29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EP1</a:t>
            </a:r>
          </a:p>
        </p:txBody>
      </p:sp>
      <p:sp>
        <p:nvSpPr>
          <p:cNvPr id="8077" name="Rectangle 8077"/>
          <p:cNvSpPr/>
          <p:nvPr/>
        </p:nvSpPr>
        <p:spPr>
          <a:xfrm>
            <a:off x="5783104" y="5313671"/>
            <a:ext cx="5963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1174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331.40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PT EP1</a:t>
            </a:r>
          </a:p>
        </p:txBody>
      </p:sp>
      <p:sp>
        <p:nvSpPr>
          <p:cNvPr id="8078" name="Rectangle 8078"/>
          <p:cNvSpPr/>
          <p:nvPr/>
        </p:nvSpPr>
        <p:spPr>
          <a:xfrm>
            <a:off x="5799772" y="5257950"/>
            <a:ext cx="62197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1175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331.34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EP1 EG</a:t>
            </a:r>
          </a:p>
        </p:txBody>
      </p:sp>
      <p:sp>
        <p:nvSpPr>
          <p:cNvPr id="8079" name="Rectangle 8079"/>
          <p:cNvSpPr/>
          <p:nvPr/>
        </p:nvSpPr>
        <p:spPr>
          <a:xfrm>
            <a:off x="5705475" y="5158414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1176</a:t>
            </a:r>
          </a:p>
        </p:txBody>
      </p:sp>
      <p:sp>
        <p:nvSpPr>
          <p:cNvPr id="8080" name="Rectangle 8080"/>
          <p:cNvSpPr/>
          <p:nvPr/>
        </p:nvSpPr>
        <p:spPr>
          <a:xfrm>
            <a:off x="5706904" y="5177464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331.12</a:t>
            </a:r>
          </a:p>
        </p:txBody>
      </p:sp>
      <p:sp>
        <p:nvSpPr>
          <p:cNvPr id="8081" name="Rectangle 8081"/>
          <p:cNvSpPr/>
          <p:nvPr/>
        </p:nvSpPr>
        <p:spPr>
          <a:xfrm>
            <a:off x="5706904" y="5196514"/>
            <a:ext cx="88166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PC EP1 EG</a:t>
            </a:r>
          </a:p>
        </p:txBody>
      </p:sp>
      <p:sp>
        <p:nvSpPr>
          <p:cNvPr id="8082" name="Rectangle 8082"/>
          <p:cNvSpPr/>
          <p:nvPr/>
        </p:nvSpPr>
        <p:spPr>
          <a:xfrm>
            <a:off x="5554980" y="5038875"/>
            <a:ext cx="59632" cy="454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1177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330.66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EP1 PL</a:t>
            </a:r>
          </a:p>
        </p:txBody>
      </p:sp>
      <p:sp>
        <p:nvSpPr>
          <p:cNvPr id="8083" name="Rectangle 8083"/>
          <p:cNvSpPr/>
          <p:nvPr/>
        </p:nvSpPr>
        <p:spPr>
          <a:xfrm>
            <a:off x="5284946" y="4919337"/>
            <a:ext cx="59632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1178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330.11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EP1 PL</a:t>
            </a:r>
          </a:p>
        </p:txBody>
      </p:sp>
      <p:sp>
        <p:nvSpPr>
          <p:cNvPr id="8084" name="Rectangle 8084"/>
          <p:cNvSpPr/>
          <p:nvPr/>
        </p:nvSpPr>
        <p:spPr>
          <a:xfrm>
            <a:off x="5191601" y="4896001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1179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329.95</a:t>
            </a:r>
          </a:p>
        </p:txBody>
      </p:sp>
      <p:sp>
        <p:nvSpPr>
          <p:cNvPr id="8085" name="Rectangle 8085"/>
          <p:cNvSpPr/>
          <p:nvPr/>
        </p:nvSpPr>
        <p:spPr>
          <a:xfrm>
            <a:off x="5193030" y="4933624"/>
            <a:ext cx="83356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PT EP1 PL</a:t>
            </a:r>
          </a:p>
        </p:txBody>
      </p:sp>
      <p:sp>
        <p:nvSpPr>
          <p:cNvPr id="8086" name="Rectangle 8086"/>
          <p:cNvSpPr/>
          <p:nvPr/>
        </p:nvSpPr>
        <p:spPr>
          <a:xfrm>
            <a:off x="4932045" y="4851709"/>
            <a:ext cx="5963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1180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329.40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EP1 PL</a:t>
            </a:r>
          </a:p>
        </p:txBody>
      </p:sp>
      <p:sp>
        <p:nvSpPr>
          <p:cNvPr id="8087" name="Rectangle 8087"/>
          <p:cNvSpPr/>
          <p:nvPr/>
        </p:nvSpPr>
        <p:spPr>
          <a:xfrm>
            <a:off x="4846320" y="4840279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1181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329.22</a:t>
            </a:r>
          </a:p>
        </p:txBody>
      </p:sp>
      <p:sp>
        <p:nvSpPr>
          <p:cNvPr id="8088" name="Rectangle 8088"/>
          <p:cNvSpPr/>
          <p:nvPr/>
        </p:nvSpPr>
        <p:spPr>
          <a:xfrm>
            <a:off x="4847749" y="4877903"/>
            <a:ext cx="8496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PC EP1 PL</a:t>
            </a:r>
          </a:p>
        </p:txBody>
      </p:sp>
      <p:sp>
        <p:nvSpPr>
          <p:cNvPr id="8089" name="Rectangle 8089"/>
          <p:cNvSpPr/>
          <p:nvPr/>
        </p:nvSpPr>
        <p:spPr>
          <a:xfrm>
            <a:off x="4574381" y="4816467"/>
            <a:ext cx="59632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1182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328.80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EP1 PL</a:t>
            </a:r>
          </a:p>
        </p:txBody>
      </p:sp>
      <p:sp>
        <p:nvSpPr>
          <p:cNvPr id="8090" name="Rectangle 8090"/>
          <p:cNvSpPr/>
          <p:nvPr/>
        </p:nvSpPr>
        <p:spPr>
          <a:xfrm>
            <a:off x="4383881" y="4837421"/>
            <a:ext cx="58991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1183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328.60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EP1 PL</a:t>
            </a:r>
          </a:p>
        </p:txBody>
      </p:sp>
      <p:sp>
        <p:nvSpPr>
          <p:cNvPr id="8091" name="Rectangle 8091"/>
          <p:cNvSpPr/>
          <p:nvPr/>
        </p:nvSpPr>
        <p:spPr>
          <a:xfrm>
            <a:off x="4199573" y="4887904"/>
            <a:ext cx="54823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1184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328.50</a:t>
            </a:r>
          </a:p>
        </p:txBody>
      </p:sp>
      <p:sp>
        <p:nvSpPr>
          <p:cNvPr id="8092" name="Rectangle 8092"/>
          <p:cNvSpPr/>
          <p:nvPr/>
        </p:nvSpPr>
        <p:spPr>
          <a:xfrm>
            <a:off x="4113371" y="4925528"/>
            <a:ext cx="172483" cy="327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tabLst>
                <a:tab pos="88106" algn="l"/>
              </a:tabLst>
            </a:pPr>
            <a:r>
              <a:rPr lang="en-US" sz="190" i="1" baseline="17895" dirty="0">
                <a:solidFill>
                  <a:srgbClr val="B3B3B3"/>
                </a:solidFill>
                <a:latin typeface="Arial"/>
              </a:rPr>
              <a:t>1185	</a:t>
            </a:r>
            <a:r>
              <a:rPr lang="en-US" sz="126" i="1" dirty="0">
                <a:solidFill>
                  <a:srgbClr val="B3B3B3"/>
                </a:solidFill>
                <a:latin typeface="Arial"/>
              </a:rPr>
              <a:t>PT EP1 PL</a:t>
            </a:r>
          </a:p>
          <a:p>
            <a:pPr marL="1428">
              <a:lnSpc>
                <a:spcPts val="127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328.38</a:t>
            </a:r>
          </a:p>
        </p:txBody>
      </p:sp>
      <p:sp>
        <p:nvSpPr>
          <p:cNvPr id="8093" name="Rectangle 8093"/>
          <p:cNvSpPr/>
          <p:nvPr/>
        </p:nvSpPr>
        <p:spPr>
          <a:xfrm>
            <a:off x="4114800" y="4960294"/>
            <a:ext cx="18274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EP1 PL SNOW PILEB</a:t>
            </a:r>
          </a:p>
        </p:txBody>
      </p:sp>
      <p:sp>
        <p:nvSpPr>
          <p:cNvPr id="8094" name="Rectangle 8094"/>
          <p:cNvSpPr/>
          <p:nvPr/>
        </p:nvSpPr>
        <p:spPr>
          <a:xfrm>
            <a:off x="3961924" y="5148889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1186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328.35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EP1</a:t>
            </a:r>
          </a:p>
        </p:txBody>
      </p:sp>
      <p:sp>
        <p:nvSpPr>
          <p:cNvPr id="8095" name="Rectangle 8095"/>
          <p:cNvSpPr/>
          <p:nvPr/>
        </p:nvSpPr>
        <p:spPr>
          <a:xfrm>
            <a:off x="3738562" y="5303671"/>
            <a:ext cx="54182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1187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328.13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 EP1</a:t>
            </a:r>
          </a:p>
        </p:txBody>
      </p:sp>
      <p:sp>
        <p:nvSpPr>
          <p:cNvPr id="8096" name="Rectangle 8096"/>
          <p:cNvSpPr/>
          <p:nvPr/>
        </p:nvSpPr>
        <p:spPr>
          <a:xfrm>
            <a:off x="3773805" y="5287001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1188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327.88</a:t>
            </a:r>
          </a:p>
          <a:p>
            <a:pPr marL="952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CB</a:t>
            </a:r>
          </a:p>
        </p:txBody>
      </p:sp>
      <p:sp>
        <p:nvSpPr>
          <p:cNvPr id="8097" name="Rectangle 8097"/>
          <p:cNvSpPr/>
          <p:nvPr/>
        </p:nvSpPr>
        <p:spPr>
          <a:xfrm>
            <a:off x="3955732" y="5607994"/>
            <a:ext cx="54182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1189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329.81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BC</a:t>
            </a:r>
          </a:p>
        </p:txBody>
      </p:sp>
      <p:sp>
        <p:nvSpPr>
          <p:cNvPr id="8098" name="Rectangle 8098"/>
          <p:cNvSpPr/>
          <p:nvPr/>
        </p:nvSpPr>
        <p:spPr>
          <a:xfrm>
            <a:off x="4608671" y="5568941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1190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330.15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BC</a:t>
            </a:r>
          </a:p>
        </p:txBody>
      </p:sp>
      <p:sp>
        <p:nvSpPr>
          <p:cNvPr id="8099" name="Rectangle 8099"/>
          <p:cNvSpPr/>
          <p:nvPr/>
        </p:nvSpPr>
        <p:spPr>
          <a:xfrm>
            <a:off x="5052536" y="5688956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1191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330.57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BC</a:t>
            </a:r>
          </a:p>
        </p:txBody>
      </p:sp>
      <p:sp>
        <p:nvSpPr>
          <p:cNvPr id="8100" name="Rectangle 8100"/>
          <p:cNvSpPr/>
          <p:nvPr/>
        </p:nvSpPr>
        <p:spPr>
          <a:xfrm>
            <a:off x="3942397" y="5327007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1192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328.53</a:t>
            </a:r>
          </a:p>
        </p:txBody>
      </p:sp>
      <p:sp>
        <p:nvSpPr>
          <p:cNvPr id="8101" name="Rectangle 8101"/>
          <p:cNvSpPr/>
          <p:nvPr/>
        </p:nvSpPr>
        <p:spPr>
          <a:xfrm>
            <a:off x="3944302" y="5364630"/>
            <a:ext cx="1122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P</a:t>
            </a:r>
          </a:p>
        </p:txBody>
      </p:sp>
      <p:sp>
        <p:nvSpPr>
          <p:cNvPr id="8102" name="Rectangle 8102"/>
          <p:cNvSpPr/>
          <p:nvPr/>
        </p:nvSpPr>
        <p:spPr>
          <a:xfrm>
            <a:off x="4161472" y="5055544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1193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328.61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PLE</a:t>
            </a:r>
          </a:p>
        </p:txBody>
      </p:sp>
      <p:sp>
        <p:nvSpPr>
          <p:cNvPr id="8103" name="Rectangle 8103"/>
          <p:cNvSpPr/>
          <p:nvPr/>
        </p:nvSpPr>
        <p:spPr>
          <a:xfrm>
            <a:off x="4403408" y="4977916"/>
            <a:ext cx="54823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1194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328.94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PLE</a:t>
            </a:r>
          </a:p>
        </p:txBody>
      </p:sp>
      <p:sp>
        <p:nvSpPr>
          <p:cNvPr id="8104" name="Rectangle 8104"/>
          <p:cNvSpPr/>
          <p:nvPr/>
        </p:nvSpPr>
        <p:spPr>
          <a:xfrm>
            <a:off x="4571524" y="4954579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1195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329.12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PLE</a:t>
            </a:r>
          </a:p>
        </p:txBody>
      </p:sp>
      <p:sp>
        <p:nvSpPr>
          <p:cNvPr id="8105" name="Rectangle 8105"/>
          <p:cNvSpPr/>
          <p:nvPr/>
        </p:nvSpPr>
        <p:spPr>
          <a:xfrm>
            <a:off x="4552950" y="5123648"/>
            <a:ext cx="54823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1196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329.34</a:t>
            </a:r>
          </a:p>
        </p:txBody>
      </p:sp>
      <p:sp>
        <p:nvSpPr>
          <p:cNvPr id="8106" name="Rectangle 8106"/>
          <p:cNvSpPr/>
          <p:nvPr/>
        </p:nvSpPr>
        <p:spPr>
          <a:xfrm>
            <a:off x="4554855" y="5161272"/>
            <a:ext cx="1122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P</a:t>
            </a:r>
          </a:p>
        </p:txBody>
      </p:sp>
      <p:sp>
        <p:nvSpPr>
          <p:cNvPr id="8107" name="Rectangle 8107"/>
          <p:cNvSpPr/>
          <p:nvPr/>
        </p:nvSpPr>
        <p:spPr>
          <a:xfrm>
            <a:off x="4954905" y="5141745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1197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329.85</a:t>
            </a:r>
          </a:p>
        </p:txBody>
      </p:sp>
      <p:sp>
        <p:nvSpPr>
          <p:cNvPr id="8108" name="Rectangle 8108"/>
          <p:cNvSpPr/>
          <p:nvPr/>
        </p:nvSpPr>
        <p:spPr>
          <a:xfrm>
            <a:off x="4956334" y="5179369"/>
            <a:ext cx="1122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P</a:t>
            </a:r>
          </a:p>
        </p:txBody>
      </p:sp>
      <p:sp>
        <p:nvSpPr>
          <p:cNvPr id="8109" name="Rectangle 8109"/>
          <p:cNvSpPr/>
          <p:nvPr/>
        </p:nvSpPr>
        <p:spPr>
          <a:xfrm>
            <a:off x="4910614" y="4988869"/>
            <a:ext cx="54182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1198</a:t>
            </a:r>
          </a:p>
          <a:p>
            <a:pPr marL="1429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329.52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PLE</a:t>
            </a:r>
          </a:p>
        </p:txBody>
      </p:sp>
      <p:sp>
        <p:nvSpPr>
          <p:cNvPr id="8110" name="Rectangle 8110"/>
          <p:cNvSpPr/>
          <p:nvPr/>
        </p:nvSpPr>
        <p:spPr>
          <a:xfrm>
            <a:off x="5242560" y="5053163"/>
            <a:ext cx="54823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1199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330.10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PLE</a:t>
            </a:r>
          </a:p>
        </p:txBody>
      </p:sp>
      <p:sp>
        <p:nvSpPr>
          <p:cNvPr id="8111" name="Rectangle 8111"/>
          <p:cNvSpPr/>
          <p:nvPr/>
        </p:nvSpPr>
        <p:spPr>
          <a:xfrm>
            <a:off x="5308283" y="5254617"/>
            <a:ext cx="54823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1200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330.41</a:t>
            </a:r>
          </a:p>
        </p:txBody>
      </p:sp>
      <p:sp>
        <p:nvSpPr>
          <p:cNvPr id="8112" name="Rectangle 8112"/>
          <p:cNvSpPr/>
          <p:nvPr/>
        </p:nvSpPr>
        <p:spPr>
          <a:xfrm>
            <a:off x="5310187" y="5292240"/>
            <a:ext cx="1122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P</a:t>
            </a:r>
          </a:p>
        </p:txBody>
      </p:sp>
      <p:sp>
        <p:nvSpPr>
          <p:cNvPr id="8113" name="Rectangle 8113"/>
          <p:cNvSpPr/>
          <p:nvPr/>
        </p:nvSpPr>
        <p:spPr>
          <a:xfrm>
            <a:off x="5473541" y="5154604"/>
            <a:ext cx="54182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1201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330.63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PLE</a:t>
            </a:r>
          </a:p>
        </p:txBody>
      </p:sp>
      <p:sp>
        <p:nvSpPr>
          <p:cNvPr id="8114" name="Rectangle 8114"/>
          <p:cNvSpPr/>
          <p:nvPr/>
        </p:nvSpPr>
        <p:spPr>
          <a:xfrm>
            <a:off x="5628799" y="5099359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1202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330.93</a:t>
            </a:r>
          </a:p>
        </p:txBody>
      </p:sp>
      <p:sp>
        <p:nvSpPr>
          <p:cNvPr id="8115" name="Rectangle 8115"/>
          <p:cNvSpPr/>
          <p:nvPr/>
        </p:nvSpPr>
        <p:spPr>
          <a:xfrm>
            <a:off x="5630227" y="5136983"/>
            <a:ext cx="8015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B HATCH1</a:t>
            </a:r>
          </a:p>
        </p:txBody>
      </p:sp>
      <p:sp>
        <p:nvSpPr>
          <p:cNvPr id="8116" name="Rectangle 8116"/>
          <p:cNvSpPr/>
          <p:nvPr/>
        </p:nvSpPr>
        <p:spPr>
          <a:xfrm>
            <a:off x="5547360" y="5200324"/>
            <a:ext cx="65403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1203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330.82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HATCH1</a:t>
            </a:r>
          </a:p>
        </p:txBody>
      </p:sp>
      <p:sp>
        <p:nvSpPr>
          <p:cNvPr id="8117" name="Rectangle 8117"/>
          <p:cNvSpPr/>
          <p:nvPr/>
        </p:nvSpPr>
        <p:spPr>
          <a:xfrm>
            <a:off x="5681186" y="5139364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1204</a:t>
            </a:r>
          </a:p>
        </p:txBody>
      </p:sp>
      <p:sp>
        <p:nvSpPr>
          <p:cNvPr id="8118" name="Rectangle 8118"/>
          <p:cNvSpPr/>
          <p:nvPr/>
        </p:nvSpPr>
        <p:spPr>
          <a:xfrm>
            <a:off x="5682615" y="5158414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331.12</a:t>
            </a:r>
          </a:p>
        </p:txBody>
      </p:sp>
      <p:sp>
        <p:nvSpPr>
          <p:cNvPr id="8119" name="Rectangle 8119"/>
          <p:cNvSpPr/>
          <p:nvPr/>
        </p:nvSpPr>
        <p:spPr>
          <a:xfrm>
            <a:off x="5683091" y="5176988"/>
            <a:ext cx="10740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HATCH1 EP</a:t>
            </a:r>
          </a:p>
        </p:txBody>
      </p:sp>
      <p:sp>
        <p:nvSpPr>
          <p:cNvPr id="8120" name="Rectangle 8120"/>
          <p:cNvSpPr/>
          <p:nvPr/>
        </p:nvSpPr>
        <p:spPr>
          <a:xfrm>
            <a:off x="5571649" y="5399397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1205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330.93</a:t>
            </a:r>
          </a:p>
        </p:txBody>
      </p:sp>
      <p:sp>
        <p:nvSpPr>
          <p:cNvPr id="8121" name="Rectangle 8121"/>
          <p:cNvSpPr/>
          <p:nvPr/>
        </p:nvSpPr>
        <p:spPr>
          <a:xfrm>
            <a:off x="5573077" y="5437020"/>
            <a:ext cx="1122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P</a:t>
            </a:r>
          </a:p>
        </p:txBody>
      </p:sp>
      <p:sp>
        <p:nvSpPr>
          <p:cNvPr id="8122" name="Rectangle 8122"/>
          <p:cNvSpPr/>
          <p:nvPr/>
        </p:nvSpPr>
        <p:spPr>
          <a:xfrm>
            <a:off x="5856922" y="5678479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1206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331.40</a:t>
            </a:r>
          </a:p>
        </p:txBody>
      </p:sp>
      <p:sp>
        <p:nvSpPr>
          <p:cNvPr id="8123" name="Rectangle 8123"/>
          <p:cNvSpPr/>
          <p:nvPr/>
        </p:nvSpPr>
        <p:spPr>
          <a:xfrm>
            <a:off x="5858351" y="5716103"/>
            <a:ext cx="1122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P</a:t>
            </a:r>
          </a:p>
        </p:txBody>
      </p:sp>
      <p:sp>
        <p:nvSpPr>
          <p:cNvPr id="8124" name="Rectangle 8124"/>
          <p:cNvSpPr/>
          <p:nvPr/>
        </p:nvSpPr>
        <p:spPr>
          <a:xfrm>
            <a:off x="6098381" y="5994233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1207</a:t>
            </a:r>
          </a:p>
          <a:p>
            <a:pPr marL="1429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331.60</a:t>
            </a:r>
          </a:p>
        </p:txBody>
      </p:sp>
      <p:sp>
        <p:nvSpPr>
          <p:cNvPr id="8125" name="Rectangle 8125"/>
          <p:cNvSpPr/>
          <p:nvPr/>
        </p:nvSpPr>
        <p:spPr>
          <a:xfrm>
            <a:off x="6100286" y="6031857"/>
            <a:ext cx="1122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P</a:t>
            </a:r>
          </a:p>
        </p:txBody>
      </p:sp>
      <p:sp>
        <p:nvSpPr>
          <p:cNvPr id="8126" name="Rectangle 8126"/>
          <p:cNvSpPr/>
          <p:nvPr/>
        </p:nvSpPr>
        <p:spPr>
          <a:xfrm>
            <a:off x="5784056" y="5528937"/>
            <a:ext cx="54182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1208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331.31</a:t>
            </a:r>
          </a:p>
          <a:p>
            <a:pPr marL="2381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AP</a:t>
            </a:r>
          </a:p>
        </p:txBody>
      </p:sp>
      <p:sp>
        <p:nvSpPr>
          <p:cNvPr id="8127" name="Rectangle 8127"/>
          <p:cNvSpPr/>
          <p:nvPr/>
        </p:nvSpPr>
        <p:spPr>
          <a:xfrm>
            <a:off x="5714047" y="5581800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1209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331.29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AP</a:t>
            </a:r>
          </a:p>
        </p:txBody>
      </p:sp>
      <p:sp>
        <p:nvSpPr>
          <p:cNvPr id="8128" name="Rectangle 8128"/>
          <p:cNvSpPr/>
          <p:nvPr/>
        </p:nvSpPr>
        <p:spPr>
          <a:xfrm>
            <a:off x="8550116" y="2622383"/>
            <a:ext cx="61235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1210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339.95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TOP1</a:t>
            </a:r>
          </a:p>
        </p:txBody>
      </p:sp>
      <p:sp>
        <p:nvSpPr>
          <p:cNvPr id="8129" name="Rectangle 8129"/>
          <p:cNvSpPr/>
          <p:nvPr/>
        </p:nvSpPr>
        <p:spPr>
          <a:xfrm>
            <a:off x="8204359" y="2966236"/>
            <a:ext cx="54182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1211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340.27</a:t>
            </a:r>
          </a:p>
          <a:p>
            <a:pPr marL="476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130" name="Rectangle 8130"/>
          <p:cNvSpPr/>
          <p:nvPr/>
        </p:nvSpPr>
        <p:spPr>
          <a:xfrm>
            <a:off x="7986237" y="3311993"/>
            <a:ext cx="54823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1212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340.29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131" name="Rectangle 8131"/>
          <p:cNvSpPr/>
          <p:nvPr/>
        </p:nvSpPr>
        <p:spPr>
          <a:xfrm>
            <a:off x="7964805" y="3631556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1213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342.97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132" name="Rectangle 8132"/>
          <p:cNvSpPr/>
          <p:nvPr/>
        </p:nvSpPr>
        <p:spPr>
          <a:xfrm>
            <a:off x="7863364" y="4069706"/>
            <a:ext cx="54823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1214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342.82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133" name="Rectangle 8133"/>
          <p:cNvSpPr/>
          <p:nvPr/>
        </p:nvSpPr>
        <p:spPr>
          <a:xfrm>
            <a:off x="7844314" y="4503094"/>
            <a:ext cx="54182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1215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343.17</a:t>
            </a:r>
          </a:p>
          <a:p>
            <a:pPr marL="476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134" name="Rectangle 8134"/>
          <p:cNvSpPr/>
          <p:nvPr/>
        </p:nvSpPr>
        <p:spPr>
          <a:xfrm>
            <a:off x="7968139" y="4170671"/>
            <a:ext cx="54823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1216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343.16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135" name="Rectangle 8135"/>
          <p:cNvSpPr/>
          <p:nvPr/>
        </p:nvSpPr>
        <p:spPr>
          <a:xfrm>
            <a:off x="8088154" y="3818246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1217</a:t>
            </a:r>
          </a:p>
          <a:p>
            <a:pPr marL="1429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343.34</a:t>
            </a:r>
          </a:p>
          <a:p>
            <a:pPr marL="477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136" name="Rectangle 8136"/>
          <p:cNvSpPr/>
          <p:nvPr/>
        </p:nvSpPr>
        <p:spPr>
          <a:xfrm>
            <a:off x="8061484" y="3571073"/>
            <a:ext cx="61235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1218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342.15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 TOP1</a:t>
            </a:r>
          </a:p>
        </p:txBody>
      </p:sp>
      <p:sp>
        <p:nvSpPr>
          <p:cNvPr id="8137" name="Rectangle 8137"/>
          <p:cNvSpPr/>
          <p:nvPr/>
        </p:nvSpPr>
        <p:spPr>
          <a:xfrm>
            <a:off x="8285321" y="3351522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1219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340.61</a:t>
            </a:r>
          </a:p>
        </p:txBody>
      </p:sp>
      <p:sp>
        <p:nvSpPr>
          <p:cNvPr id="8138" name="Rectangle 8138"/>
          <p:cNvSpPr/>
          <p:nvPr/>
        </p:nvSpPr>
        <p:spPr>
          <a:xfrm>
            <a:off x="8286274" y="3389145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139" name="Rectangle 8139"/>
          <p:cNvSpPr/>
          <p:nvPr/>
        </p:nvSpPr>
        <p:spPr>
          <a:xfrm>
            <a:off x="8226742" y="3562024"/>
            <a:ext cx="54182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1220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340.75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</a:t>
            </a:r>
          </a:p>
        </p:txBody>
      </p:sp>
      <p:sp>
        <p:nvSpPr>
          <p:cNvPr id="8140" name="Rectangle 8140"/>
          <p:cNvSpPr/>
          <p:nvPr/>
        </p:nvSpPr>
        <p:spPr>
          <a:xfrm>
            <a:off x="8331517" y="3715377"/>
            <a:ext cx="60594" cy="454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1221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341.57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TOP1</a:t>
            </a:r>
          </a:p>
        </p:txBody>
      </p:sp>
      <p:sp>
        <p:nvSpPr>
          <p:cNvPr id="8141" name="Rectangle 8141"/>
          <p:cNvSpPr/>
          <p:nvPr/>
        </p:nvSpPr>
        <p:spPr>
          <a:xfrm>
            <a:off x="8482965" y="3440580"/>
            <a:ext cx="60594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1222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341.01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 TOP1</a:t>
            </a:r>
          </a:p>
        </p:txBody>
      </p:sp>
      <p:sp>
        <p:nvSpPr>
          <p:cNvPr id="8142" name="Rectangle 8142"/>
          <p:cNvSpPr/>
          <p:nvPr/>
        </p:nvSpPr>
        <p:spPr>
          <a:xfrm>
            <a:off x="8618696" y="3094347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1223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339.74</a:t>
            </a:r>
          </a:p>
        </p:txBody>
      </p:sp>
      <p:sp>
        <p:nvSpPr>
          <p:cNvPr id="8143" name="Rectangle 8143"/>
          <p:cNvSpPr/>
          <p:nvPr/>
        </p:nvSpPr>
        <p:spPr>
          <a:xfrm>
            <a:off x="8619172" y="3132447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144" name="Rectangle 8144"/>
          <p:cNvSpPr/>
          <p:nvPr/>
        </p:nvSpPr>
        <p:spPr>
          <a:xfrm>
            <a:off x="8139113" y="2711918"/>
            <a:ext cx="54823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1224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336.92</a:t>
            </a:r>
          </a:p>
        </p:txBody>
      </p:sp>
      <p:sp>
        <p:nvSpPr>
          <p:cNvPr id="8145" name="Rectangle 8145"/>
          <p:cNvSpPr/>
          <p:nvPr/>
        </p:nvSpPr>
        <p:spPr>
          <a:xfrm>
            <a:off x="8140065" y="2749542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146" name="Rectangle 8146"/>
          <p:cNvSpPr/>
          <p:nvPr/>
        </p:nvSpPr>
        <p:spPr>
          <a:xfrm>
            <a:off x="7969567" y="2760972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1225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336.29</a:t>
            </a:r>
          </a:p>
        </p:txBody>
      </p:sp>
      <p:sp>
        <p:nvSpPr>
          <p:cNvPr id="8147" name="Rectangle 8147"/>
          <p:cNvSpPr/>
          <p:nvPr/>
        </p:nvSpPr>
        <p:spPr>
          <a:xfrm>
            <a:off x="7970520" y="2799072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148" name="Rectangle 8148"/>
          <p:cNvSpPr/>
          <p:nvPr/>
        </p:nvSpPr>
        <p:spPr>
          <a:xfrm>
            <a:off x="7877175" y="2842411"/>
            <a:ext cx="61235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1226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338.27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TOP1</a:t>
            </a:r>
          </a:p>
        </p:txBody>
      </p:sp>
      <p:sp>
        <p:nvSpPr>
          <p:cNvPr id="8149" name="Rectangle 8149"/>
          <p:cNvSpPr/>
          <p:nvPr/>
        </p:nvSpPr>
        <p:spPr>
          <a:xfrm>
            <a:off x="7760018" y="3116730"/>
            <a:ext cx="61235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1227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338.26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 TOP1</a:t>
            </a:r>
          </a:p>
        </p:txBody>
      </p:sp>
      <p:sp>
        <p:nvSpPr>
          <p:cNvPr id="8150" name="Rectangle 8150"/>
          <p:cNvSpPr/>
          <p:nvPr/>
        </p:nvSpPr>
        <p:spPr>
          <a:xfrm>
            <a:off x="7657624" y="3432961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1228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339.14</a:t>
            </a:r>
          </a:p>
        </p:txBody>
      </p:sp>
      <p:sp>
        <p:nvSpPr>
          <p:cNvPr id="8151" name="Rectangle 8151"/>
          <p:cNvSpPr/>
          <p:nvPr/>
        </p:nvSpPr>
        <p:spPr>
          <a:xfrm>
            <a:off x="7658576" y="3470584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152" name="Rectangle 8152"/>
          <p:cNvSpPr/>
          <p:nvPr/>
        </p:nvSpPr>
        <p:spPr>
          <a:xfrm>
            <a:off x="7637621" y="3837773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1229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340.78</a:t>
            </a:r>
          </a:p>
        </p:txBody>
      </p:sp>
      <p:sp>
        <p:nvSpPr>
          <p:cNvPr id="8153" name="Rectangle 8153"/>
          <p:cNvSpPr/>
          <p:nvPr/>
        </p:nvSpPr>
        <p:spPr>
          <a:xfrm>
            <a:off x="7638097" y="3875873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154" name="Rectangle 8154"/>
          <p:cNvSpPr/>
          <p:nvPr/>
        </p:nvSpPr>
        <p:spPr>
          <a:xfrm>
            <a:off x="7620476" y="4191627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1230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341.61</a:t>
            </a:r>
          </a:p>
        </p:txBody>
      </p:sp>
      <p:sp>
        <p:nvSpPr>
          <p:cNvPr id="8155" name="Rectangle 8155"/>
          <p:cNvSpPr/>
          <p:nvPr/>
        </p:nvSpPr>
        <p:spPr>
          <a:xfrm>
            <a:off x="7620952" y="4229727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156" name="Rectangle 8156"/>
          <p:cNvSpPr/>
          <p:nvPr/>
        </p:nvSpPr>
        <p:spPr>
          <a:xfrm>
            <a:off x="7579519" y="3271988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1231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336.90</a:t>
            </a:r>
          </a:p>
        </p:txBody>
      </p:sp>
      <p:sp>
        <p:nvSpPr>
          <p:cNvPr id="8157" name="Rectangle 8157"/>
          <p:cNvSpPr/>
          <p:nvPr/>
        </p:nvSpPr>
        <p:spPr>
          <a:xfrm>
            <a:off x="7580471" y="3309612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158" name="Rectangle 8158"/>
          <p:cNvSpPr/>
          <p:nvPr/>
        </p:nvSpPr>
        <p:spPr>
          <a:xfrm>
            <a:off x="7430929" y="3110539"/>
            <a:ext cx="60594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1233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331.98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TOE1</a:t>
            </a:r>
          </a:p>
        </p:txBody>
      </p:sp>
      <p:sp>
        <p:nvSpPr>
          <p:cNvPr id="8159" name="Rectangle 8159"/>
          <p:cNvSpPr/>
          <p:nvPr/>
        </p:nvSpPr>
        <p:spPr>
          <a:xfrm>
            <a:off x="7586186" y="2945757"/>
            <a:ext cx="54182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1234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332.58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160" name="Rectangle 8160"/>
          <p:cNvSpPr/>
          <p:nvPr/>
        </p:nvSpPr>
        <p:spPr>
          <a:xfrm>
            <a:off x="7731442" y="2680485"/>
            <a:ext cx="60594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1235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331.79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 TOE1</a:t>
            </a:r>
          </a:p>
        </p:txBody>
      </p:sp>
      <p:sp>
        <p:nvSpPr>
          <p:cNvPr id="8161" name="Rectangle 8161"/>
          <p:cNvSpPr/>
          <p:nvPr/>
        </p:nvSpPr>
        <p:spPr>
          <a:xfrm>
            <a:off x="7758589" y="2862889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1236</a:t>
            </a:r>
          </a:p>
        </p:txBody>
      </p:sp>
      <p:sp>
        <p:nvSpPr>
          <p:cNvPr id="8162" name="Rectangle 8162"/>
          <p:cNvSpPr/>
          <p:nvPr/>
        </p:nvSpPr>
        <p:spPr>
          <a:xfrm>
            <a:off x="7760018" y="2881939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336.40</a:t>
            </a:r>
          </a:p>
        </p:txBody>
      </p:sp>
      <p:sp>
        <p:nvSpPr>
          <p:cNvPr id="8163" name="Rectangle 8163"/>
          <p:cNvSpPr/>
          <p:nvPr/>
        </p:nvSpPr>
        <p:spPr>
          <a:xfrm>
            <a:off x="7759065" y="2900989"/>
            <a:ext cx="12503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TOP LEDGE 6W</a:t>
            </a:r>
          </a:p>
        </p:txBody>
      </p:sp>
      <p:sp>
        <p:nvSpPr>
          <p:cNvPr id="8164" name="Rectangle 8164"/>
          <p:cNvSpPr/>
          <p:nvPr/>
        </p:nvSpPr>
        <p:spPr>
          <a:xfrm>
            <a:off x="7750969" y="2854793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1237</a:t>
            </a:r>
          </a:p>
        </p:txBody>
      </p:sp>
      <p:sp>
        <p:nvSpPr>
          <p:cNvPr id="8165" name="Rectangle 8165"/>
          <p:cNvSpPr/>
          <p:nvPr/>
        </p:nvSpPr>
        <p:spPr>
          <a:xfrm>
            <a:off x="7752398" y="2873843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336.68</a:t>
            </a:r>
          </a:p>
        </p:txBody>
      </p:sp>
      <p:sp>
        <p:nvSpPr>
          <p:cNvPr id="8166" name="Rectangle 8166"/>
          <p:cNvSpPr/>
          <p:nvPr/>
        </p:nvSpPr>
        <p:spPr>
          <a:xfrm>
            <a:off x="7750969" y="2892893"/>
            <a:ext cx="12503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TOP LEDGE 6W</a:t>
            </a:r>
          </a:p>
        </p:txBody>
      </p:sp>
      <p:sp>
        <p:nvSpPr>
          <p:cNvPr id="8167" name="Rectangle 8167"/>
          <p:cNvSpPr/>
          <p:nvPr/>
        </p:nvSpPr>
        <p:spPr>
          <a:xfrm>
            <a:off x="7725251" y="2830980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1239</a:t>
            </a:r>
          </a:p>
        </p:txBody>
      </p:sp>
      <p:sp>
        <p:nvSpPr>
          <p:cNvPr id="8168" name="Rectangle 8168"/>
          <p:cNvSpPr/>
          <p:nvPr/>
        </p:nvSpPr>
        <p:spPr>
          <a:xfrm>
            <a:off x="7726680" y="2849554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333.11</a:t>
            </a:r>
          </a:p>
        </p:txBody>
      </p:sp>
      <p:sp>
        <p:nvSpPr>
          <p:cNvPr id="8169" name="Rectangle 8169"/>
          <p:cNvSpPr/>
          <p:nvPr/>
        </p:nvSpPr>
        <p:spPr>
          <a:xfrm>
            <a:off x="7725728" y="2868604"/>
            <a:ext cx="15068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TOE LEDGE CL 6W</a:t>
            </a:r>
          </a:p>
        </p:txBody>
      </p:sp>
      <p:sp>
        <p:nvSpPr>
          <p:cNvPr id="8170" name="Rectangle 8170"/>
          <p:cNvSpPr/>
          <p:nvPr/>
        </p:nvSpPr>
        <p:spPr>
          <a:xfrm>
            <a:off x="7710487" y="2970045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1240</a:t>
            </a:r>
          </a:p>
        </p:txBody>
      </p:sp>
      <p:sp>
        <p:nvSpPr>
          <p:cNvPr id="8171" name="Rectangle 8171"/>
          <p:cNvSpPr/>
          <p:nvPr/>
        </p:nvSpPr>
        <p:spPr>
          <a:xfrm>
            <a:off x="7711916" y="2989095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335.29</a:t>
            </a:r>
          </a:p>
        </p:txBody>
      </p:sp>
      <p:sp>
        <p:nvSpPr>
          <p:cNvPr id="8172" name="Rectangle 8172"/>
          <p:cNvSpPr/>
          <p:nvPr/>
        </p:nvSpPr>
        <p:spPr>
          <a:xfrm>
            <a:off x="7711916" y="3008145"/>
            <a:ext cx="169918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B LEDGE1 5W FLUSH</a:t>
            </a:r>
          </a:p>
        </p:txBody>
      </p:sp>
      <p:sp>
        <p:nvSpPr>
          <p:cNvPr id="8173" name="Rectangle 8173"/>
          <p:cNvSpPr/>
          <p:nvPr/>
        </p:nvSpPr>
        <p:spPr>
          <a:xfrm>
            <a:off x="7771447" y="2975284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1241</a:t>
            </a:r>
          </a:p>
        </p:txBody>
      </p:sp>
      <p:sp>
        <p:nvSpPr>
          <p:cNvPr id="8174" name="Rectangle 8174"/>
          <p:cNvSpPr/>
          <p:nvPr/>
        </p:nvSpPr>
        <p:spPr>
          <a:xfrm>
            <a:off x="7772876" y="2993858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337.74</a:t>
            </a:r>
          </a:p>
        </p:txBody>
      </p:sp>
      <p:sp>
        <p:nvSpPr>
          <p:cNvPr id="8175" name="Rectangle 8175"/>
          <p:cNvSpPr/>
          <p:nvPr/>
        </p:nvSpPr>
        <p:spPr>
          <a:xfrm>
            <a:off x="7772876" y="3012432"/>
            <a:ext cx="169918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LEDGE1 5W FLUSH</a:t>
            </a:r>
          </a:p>
        </p:txBody>
      </p:sp>
      <p:sp>
        <p:nvSpPr>
          <p:cNvPr id="8176" name="Rectangle 8176"/>
          <p:cNvSpPr/>
          <p:nvPr/>
        </p:nvSpPr>
        <p:spPr>
          <a:xfrm>
            <a:off x="9025890" y="2589998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1242</a:t>
            </a:r>
          </a:p>
        </p:txBody>
      </p:sp>
      <p:sp>
        <p:nvSpPr>
          <p:cNvPr id="8177" name="Rectangle 8177"/>
          <p:cNvSpPr/>
          <p:nvPr/>
        </p:nvSpPr>
        <p:spPr>
          <a:xfrm>
            <a:off x="9027319" y="2608572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341.66</a:t>
            </a:r>
          </a:p>
        </p:txBody>
      </p:sp>
      <p:sp>
        <p:nvSpPr>
          <p:cNvPr id="8178" name="Rectangle 8178"/>
          <p:cNvSpPr/>
          <p:nvPr/>
        </p:nvSpPr>
        <p:spPr>
          <a:xfrm>
            <a:off x="9027319" y="2627145"/>
            <a:ext cx="9778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B WALL1 CL</a:t>
            </a:r>
          </a:p>
        </p:txBody>
      </p:sp>
      <p:sp>
        <p:nvSpPr>
          <p:cNvPr id="8179" name="Rectangle 8179"/>
          <p:cNvSpPr/>
          <p:nvPr/>
        </p:nvSpPr>
        <p:spPr>
          <a:xfrm>
            <a:off x="8684895" y="2637623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1244</a:t>
            </a:r>
          </a:p>
        </p:txBody>
      </p:sp>
      <p:sp>
        <p:nvSpPr>
          <p:cNvPr id="8180" name="Rectangle 8180"/>
          <p:cNvSpPr/>
          <p:nvPr/>
        </p:nvSpPr>
        <p:spPr>
          <a:xfrm>
            <a:off x="8686800" y="2656197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340.26</a:t>
            </a:r>
          </a:p>
        </p:txBody>
      </p:sp>
      <p:sp>
        <p:nvSpPr>
          <p:cNvPr id="8181" name="Rectangle 8181"/>
          <p:cNvSpPr/>
          <p:nvPr/>
        </p:nvSpPr>
        <p:spPr>
          <a:xfrm>
            <a:off x="8685371" y="2675247"/>
            <a:ext cx="121828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WALL1 CL COR</a:t>
            </a:r>
          </a:p>
        </p:txBody>
      </p:sp>
      <p:sp>
        <p:nvSpPr>
          <p:cNvPr id="8182" name="Rectangle 8182"/>
          <p:cNvSpPr/>
          <p:nvPr/>
        </p:nvSpPr>
        <p:spPr>
          <a:xfrm>
            <a:off x="8761095" y="3069582"/>
            <a:ext cx="82395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1245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340.65</a:t>
            </a:r>
          </a:p>
          <a:p>
            <a:pPr marL="476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WALL1 CL</a:t>
            </a:r>
          </a:p>
        </p:txBody>
      </p:sp>
      <p:sp>
        <p:nvSpPr>
          <p:cNvPr id="8183" name="Rectangle 8183"/>
          <p:cNvSpPr/>
          <p:nvPr/>
        </p:nvSpPr>
        <p:spPr>
          <a:xfrm>
            <a:off x="8642509" y="3293896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1246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339.18</a:t>
            </a:r>
          </a:p>
        </p:txBody>
      </p:sp>
      <p:sp>
        <p:nvSpPr>
          <p:cNvPr id="8184" name="Rectangle 8184"/>
          <p:cNvSpPr/>
          <p:nvPr/>
        </p:nvSpPr>
        <p:spPr>
          <a:xfrm>
            <a:off x="8643461" y="3331519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185" name="Rectangle 8185"/>
          <p:cNvSpPr/>
          <p:nvPr/>
        </p:nvSpPr>
        <p:spPr>
          <a:xfrm>
            <a:off x="8829199" y="3407243"/>
            <a:ext cx="82395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1247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339.42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WALL1 CL</a:t>
            </a:r>
          </a:p>
        </p:txBody>
      </p:sp>
      <p:sp>
        <p:nvSpPr>
          <p:cNvPr id="8186" name="Rectangle 8186"/>
          <p:cNvSpPr/>
          <p:nvPr/>
        </p:nvSpPr>
        <p:spPr>
          <a:xfrm>
            <a:off x="8845391" y="3562500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1248</a:t>
            </a:r>
          </a:p>
        </p:txBody>
      </p:sp>
      <p:sp>
        <p:nvSpPr>
          <p:cNvPr id="8187" name="Rectangle 8187"/>
          <p:cNvSpPr/>
          <p:nvPr/>
        </p:nvSpPr>
        <p:spPr>
          <a:xfrm>
            <a:off x="8847296" y="3581074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337.09</a:t>
            </a:r>
          </a:p>
        </p:txBody>
      </p:sp>
      <p:sp>
        <p:nvSpPr>
          <p:cNvPr id="8188" name="Rectangle 8188"/>
          <p:cNvSpPr/>
          <p:nvPr/>
        </p:nvSpPr>
        <p:spPr>
          <a:xfrm>
            <a:off x="8845867" y="3600124"/>
            <a:ext cx="120226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WALL1 CL TOE</a:t>
            </a:r>
          </a:p>
        </p:txBody>
      </p:sp>
      <p:sp>
        <p:nvSpPr>
          <p:cNvPr id="8189" name="Rectangle 8189"/>
          <p:cNvSpPr/>
          <p:nvPr/>
        </p:nvSpPr>
        <p:spPr>
          <a:xfrm>
            <a:off x="8682514" y="3613935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1249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337.93</a:t>
            </a:r>
          </a:p>
        </p:txBody>
      </p:sp>
      <p:sp>
        <p:nvSpPr>
          <p:cNvPr id="8190" name="Rectangle 8190"/>
          <p:cNvSpPr/>
          <p:nvPr/>
        </p:nvSpPr>
        <p:spPr>
          <a:xfrm>
            <a:off x="8683466" y="3651559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191" name="Rectangle 8191"/>
          <p:cNvSpPr/>
          <p:nvPr/>
        </p:nvSpPr>
        <p:spPr>
          <a:xfrm>
            <a:off x="8460105" y="3880635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1250</a:t>
            </a:r>
          </a:p>
        </p:txBody>
      </p:sp>
      <p:sp>
        <p:nvSpPr>
          <p:cNvPr id="8192" name="Rectangle 8192"/>
          <p:cNvSpPr/>
          <p:nvPr/>
        </p:nvSpPr>
        <p:spPr>
          <a:xfrm>
            <a:off x="8461057" y="3899209"/>
            <a:ext cx="279564" cy="4231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76"/>
            <a:r>
              <a:rPr lang="en-US" sz="126" i="1" dirty="0">
                <a:solidFill>
                  <a:srgbClr val="B3B3B3"/>
                </a:solidFill>
                <a:latin typeface="Arial"/>
              </a:rPr>
              <a:t>339.08</a:t>
            </a:r>
          </a:p>
          <a:p>
            <a:pPr>
              <a:lnSpc>
                <a:spcPts val="150"/>
              </a:lnSpc>
              <a:tabLst>
                <a:tab pos="239077" algn="l"/>
              </a:tabLst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G	</a:t>
            </a:r>
            <a:r>
              <a:rPr lang="en-US" sz="190" i="1" baseline="35790" dirty="0">
                <a:solidFill>
                  <a:srgbClr val="B3B3B3"/>
                </a:solidFill>
                <a:latin typeface="Arial"/>
              </a:rPr>
              <a:t>1251</a:t>
            </a:r>
          </a:p>
        </p:txBody>
      </p:sp>
      <p:sp>
        <p:nvSpPr>
          <p:cNvPr id="8193" name="Rectangle 8193"/>
          <p:cNvSpPr/>
          <p:nvPr/>
        </p:nvSpPr>
        <p:spPr>
          <a:xfrm>
            <a:off x="8702040" y="3931594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338.71</a:t>
            </a:r>
          </a:p>
        </p:txBody>
      </p:sp>
      <p:sp>
        <p:nvSpPr>
          <p:cNvPr id="8194" name="Rectangle 8194"/>
          <p:cNvSpPr/>
          <p:nvPr/>
        </p:nvSpPr>
        <p:spPr>
          <a:xfrm>
            <a:off x="8701087" y="3950644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195" name="Rectangle 8195"/>
          <p:cNvSpPr/>
          <p:nvPr/>
        </p:nvSpPr>
        <p:spPr>
          <a:xfrm>
            <a:off x="8908733" y="3919688"/>
            <a:ext cx="82395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1252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338.09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WALL1 CL</a:t>
            </a:r>
          </a:p>
        </p:txBody>
      </p:sp>
      <p:sp>
        <p:nvSpPr>
          <p:cNvPr id="8196" name="Rectangle 8196"/>
          <p:cNvSpPr/>
          <p:nvPr/>
        </p:nvSpPr>
        <p:spPr>
          <a:xfrm>
            <a:off x="8933498" y="4064468"/>
            <a:ext cx="82395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1253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337.36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WALL1 CL</a:t>
            </a:r>
          </a:p>
        </p:txBody>
      </p:sp>
      <p:sp>
        <p:nvSpPr>
          <p:cNvPr id="8197" name="Rectangle 8197"/>
          <p:cNvSpPr/>
          <p:nvPr/>
        </p:nvSpPr>
        <p:spPr>
          <a:xfrm>
            <a:off x="8782050" y="4294973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1254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335.99</a:t>
            </a:r>
          </a:p>
        </p:txBody>
      </p:sp>
      <p:sp>
        <p:nvSpPr>
          <p:cNvPr id="8198" name="Rectangle 8198"/>
          <p:cNvSpPr/>
          <p:nvPr/>
        </p:nvSpPr>
        <p:spPr>
          <a:xfrm>
            <a:off x="8783002" y="4332597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199" name="Rectangle 8199"/>
          <p:cNvSpPr/>
          <p:nvPr/>
        </p:nvSpPr>
        <p:spPr>
          <a:xfrm>
            <a:off x="8989219" y="4402605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1255</a:t>
            </a:r>
          </a:p>
        </p:txBody>
      </p:sp>
      <p:sp>
        <p:nvSpPr>
          <p:cNvPr id="8200" name="Rectangle 8200"/>
          <p:cNvSpPr/>
          <p:nvPr/>
        </p:nvSpPr>
        <p:spPr>
          <a:xfrm>
            <a:off x="8991124" y="4421655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332.50</a:t>
            </a:r>
          </a:p>
        </p:txBody>
      </p:sp>
      <p:sp>
        <p:nvSpPr>
          <p:cNvPr id="8201" name="Rectangle 8201"/>
          <p:cNvSpPr/>
          <p:nvPr/>
        </p:nvSpPr>
        <p:spPr>
          <a:xfrm>
            <a:off x="8989695" y="4440229"/>
            <a:ext cx="120226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WALL1 CL TOE</a:t>
            </a:r>
          </a:p>
        </p:txBody>
      </p:sp>
      <p:sp>
        <p:nvSpPr>
          <p:cNvPr id="8202" name="Rectangle 8202"/>
          <p:cNvSpPr/>
          <p:nvPr/>
        </p:nvSpPr>
        <p:spPr>
          <a:xfrm>
            <a:off x="9035891" y="4664543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1256</a:t>
            </a:r>
          </a:p>
        </p:txBody>
      </p:sp>
      <p:sp>
        <p:nvSpPr>
          <p:cNvPr id="8203" name="Rectangle 8203"/>
          <p:cNvSpPr/>
          <p:nvPr/>
        </p:nvSpPr>
        <p:spPr>
          <a:xfrm>
            <a:off x="9037796" y="4683593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330.20</a:t>
            </a:r>
          </a:p>
        </p:txBody>
      </p:sp>
      <p:sp>
        <p:nvSpPr>
          <p:cNvPr id="8204" name="Rectangle 8204"/>
          <p:cNvSpPr/>
          <p:nvPr/>
        </p:nvSpPr>
        <p:spPr>
          <a:xfrm>
            <a:off x="9036368" y="4702643"/>
            <a:ext cx="17793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WALL1 CL BYWAY 8W</a:t>
            </a:r>
          </a:p>
        </p:txBody>
      </p:sp>
      <p:sp>
        <p:nvSpPr>
          <p:cNvPr id="8205" name="Rectangle 8205"/>
          <p:cNvSpPr/>
          <p:nvPr/>
        </p:nvSpPr>
        <p:spPr>
          <a:xfrm>
            <a:off x="9120188" y="5133173"/>
            <a:ext cx="82395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1257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328.23</a:t>
            </a:r>
          </a:p>
          <a:p>
            <a:pPr marL="477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WALL1 CL</a:t>
            </a:r>
          </a:p>
        </p:txBody>
      </p:sp>
      <p:sp>
        <p:nvSpPr>
          <p:cNvPr id="8206" name="Rectangle 8206"/>
          <p:cNvSpPr/>
          <p:nvPr/>
        </p:nvSpPr>
        <p:spPr>
          <a:xfrm>
            <a:off x="9197816" y="5502743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1258</a:t>
            </a:r>
          </a:p>
        </p:txBody>
      </p:sp>
      <p:sp>
        <p:nvSpPr>
          <p:cNvPr id="8207" name="Rectangle 8207"/>
          <p:cNvSpPr/>
          <p:nvPr/>
        </p:nvSpPr>
        <p:spPr>
          <a:xfrm>
            <a:off x="9199245" y="5521793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324.83</a:t>
            </a:r>
          </a:p>
        </p:txBody>
      </p:sp>
      <p:sp>
        <p:nvSpPr>
          <p:cNvPr id="8208" name="Rectangle 8208"/>
          <p:cNvSpPr/>
          <p:nvPr/>
        </p:nvSpPr>
        <p:spPr>
          <a:xfrm>
            <a:off x="9199245" y="5540367"/>
            <a:ext cx="9778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WALL1 CL</a:t>
            </a:r>
          </a:p>
        </p:txBody>
      </p:sp>
      <p:sp>
        <p:nvSpPr>
          <p:cNvPr id="8209" name="Rectangle 8209"/>
          <p:cNvSpPr/>
          <p:nvPr/>
        </p:nvSpPr>
        <p:spPr>
          <a:xfrm>
            <a:off x="9036367" y="5439402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1260</a:t>
            </a:r>
          </a:p>
        </p:txBody>
      </p:sp>
      <p:sp>
        <p:nvSpPr>
          <p:cNvPr id="8210" name="Rectangle 8210"/>
          <p:cNvSpPr/>
          <p:nvPr/>
        </p:nvSpPr>
        <p:spPr>
          <a:xfrm>
            <a:off x="9037796" y="5458452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326.71</a:t>
            </a:r>
          </a:p>
        </p:txBody>
      </p:sp>
      <p:sp>
        <p:nvSpPr>
          <p:cNvPr id="8211" name="Rectangle 8211"/>
          <p:cNvSpPr/>
          <p:nvPr/>
        </p:nvSpPr>
        <p:spPr>
          <a:xfrm>
            <a:off x="9036844" y="5477502"/>
            <a:ext cx="18274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WALL1 CL COR DHF +/-</a:t>
            </a:r>
          </a:p>
        </p:txBody>
      </p:sp>
      <p:sp>
        <p:nvSpPr>
          <p:cNvPr id="8212" name="Rectangle 8212"/>
          <p:cNvSpPr/>
          <p:nvPr/>
        </p:nvSpPr>
        <p:spPr>
          <a:xfrm>
            <a:off x="9084945" y="5349867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1261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326.44</a:t>
            </a:r>
          </a:p>
        </p:txBody>
      </p:sp>
      <p:sp>
        <p:nvSpPr>
          <p:cNvPr id="8213" name="Rectangle 8213"/>
          <p:cNvSpPr/>
          <p:nvPr/>
        </p:nvSpPr>
        <p:spPr>
          <a:xfrm>
            <a:off x="9085897" y="5387490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214" name="Rectangle 8214"/>
          <p:cNvSpPr/>
          <p:nvPr/>
        </p:nvSpPr>
        <p:spPr>
          <a:xfrm>
            <a:off x="8959215" y="5465596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1262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328.28</a:t>
            </a:r>
          </a:p>
        </p:txBody>
      </p:sp>
      <p:sp>
        <p:nvSpPr>
          <p:cNvPr id="8215" name="Rectangle 8215"/>
          <p:cNvSpPr/>
          <p:nvPr/>
        </p:nvSpPr>
        <p:spPr>
          <a:xfrm>
            <a:off x="8786336" y="5503219"/>
            <a:ext cx="256802" cy="194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tabLst>
                <a:tab pos="173355" algn="l"/>
              </a:tabLst>
            </a:pPr>
            <a:r>
              <a:rPr lang="en-US" sz="190" i="1" baseline="-23860" dirty="0">
                <a:solidFill>
                  <a:srgbClr val="B3B3B3"/>
                </a:solidFill>
                <a:latin typeface="Arial"/>
              </a:rPr>
              <a:t>1263	</a:t>
            </a:r>
            <a:r>
              <a:rPr lang="en-US" sz="126" i="1" dirty="0">
                <a:solidFill>
                  <a:srgbClr val="B3B3B3"/>
                </a:solidFill>
                <a:latin typeface="Arial"/>
              </a:rPr>
              <a:t>WALL1 CL</a:t>
            </a:r>
          </a:p>
        </p:txBody>
      </p:sp>
      <p:sp>
        <p:nvSpPr>
          <p:cNvPr id="8216" name="Rectangle 8216"/>
          <p:cNvSpPr/>
          <p:nvPr/>
        </p:nvSpPr>
        <p:spPr>
          <a:xfrm>
            <a:off x="8787765" y="5526079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331.16</a:t>
            </a:r>
          </a:p>
        </p:txBody>
      </p:sp>
      <p:sp>
        <p:nvSpPr>
          <p:cNvPr id="8217" name="Rectangle 8217"/>
          <p:cNvSpPr/>
          <p:nvPr/>
        </p:nvSpPr>
        <p:spPr>
          <a:xfrm>
            <a:off x="8786813" y="5545129"/>
            <a:ext cx="1987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WALL1 CL STN PILE TOP</a:t>
            </a:r>
          </a:p>
        </p:txBody>
      </p:sp>
      <p:sp>
        <p:nvSpPr>
          <p:cNvPr id="8218" name="Rectangle 8218"/>
          <p:cNvSpPr/>
          <p:nvPr/>
        </p:nvSpPr>
        <p:spPr>
          <a:xfrm>
            <a:off x="8789670" y="5522269"/>
            <a:ext cx="54823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1264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331.32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</a:t>
            </a:r>
          </a:p>
        </p:txBody>
      </p:sp>
      <p:sp>
        <p:nvSpPr>
          <p:cNvPr id="8219" name="Rectangle 8219"/>
          <p:cNvSpPr/>
          <p:nvPr/>
        </p:nvSpPr>
        <p:spPr>
          <a:xfrm>
            <a:off x="8769191" y="5435115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1265</a:t>
            </a:r>
          </a:p>
        </p:txBody>
      </p:sp>
      <p:sp>
        <p:nvSpPr>
          <p:cNvPr id="8220" name="Rectangle 8220"/>
          <p:cNvSpPr/>
          <p:nvPr/>
        </p:nvSpPr>
        <p:spPr>
          <a:xfrm>
            <a:off x="8770620" y="5454165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328.94</a:t>
            </a:r>
          </a:p>
        </p:txBody>
      </p:sp>
      <p:sp>
        <p:nvSpPr>
          <p:cNvPr id="8221" name="Rectangle 8221"/>
          <p:cNvSpPr/>
          <p:nvPr/>
        </p:nvSpPr>
        <p:spPr>
          <a:xfrm>
            <a:off x="8771096" y="5472739"/>
            <a:ext cx="137858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B TOE1 STN PILE</a:t>
            </a:r>
          </a:p>
        </p:txBody>
      </p:sp>
      <p:sp>
        <p:nvSpPr>
          <p:cNvPr id="8222" name="Rectangle 8222"/>
          <p:cNvSpPr/>
          <p:nvPr/>
        </p:nvSpPr>
        <p:spPr>
          <a:xfrm>
            <a:off x="8690610" y="5455594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1266</a:t>
            </a:r>
          </a:p>
        </p:txBody>
      </p:sp>
      <p:sp>
        <p:nvSpPr>
          <p:cNvPr id="8223" name="Rectangle 8223"/>
          <p:cNvSpPr/>
          <p:nvPr/>
        </p:nvSpPr>
        <p:spPr>
          <a:xfrm>
            <a:off x="8692515" y="5474168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329.22</a:t>
            </a:r>
          </a:p>
        </p:txBody>
      </p:sp>
      <p:sp>
        <p:nvSpPr>
          <p:cNvPr id="8224" name="Rectangle 8224"/>
          <p:cNvSpPr/>
          <p:nvPr/>
        </p:nvSpPr>
        <p:spPr>
          <a:xfrm>
            <a:off x="8691086" y="5493218"/>
            <a:ext cx="121828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TOE1 STN PILE</a:t>
            </a:r>
          </a:p>
        </p:txBody>
      </p:sp>
      <p:sp>
        <p:nvSpPr>
          <p:cNvPr id="8225" name="Rectangle 8225"/>
          <p:cNvSpPr/>
          <p:nvPr/>
        </p:nvSpPr>
        <p:spPr>
          <a:xfrm>
            <a:off x="8650129" y="5532270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1267</a:t>
            </a:r>
          </a:p>
        </p:txBody>
      </p:sp>
      <p:sp>
        <p:nvSpPr>
          <p:cNvPr id="8226" name="Rectangle 8226"/>
          <p:cNvSpPr/>
          <p:nvPr/>
        </p:nvSpPr>
        <p:spPr>
          <a:xfrm>
            <a:off x="8651558" y="5550844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329.16</a:t>
            </a:r>
          </a:p>
        </p:txBody>
      </p:sp>
      <p:sp>
        <p:nvSpPr>
          <p:cNvPr id="8227" name="Rectangle 8227"/>
          <p:cNvSpPr/>
          <p:nvPr/>
        </p:nvSpPr>
        <p:spPr>
          <a:xfrm>
            <a:off x="8651557" y="5569894"/>
            <a:ext cx="137858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TOE1 STN PILE</a:t>
            </a:r>
          </a:p>
        </p:txBody>
      </p:sp>
      <p:sp>
        <p:nvSpPr>
          <p:cNvPr id="8228" name="Rectangle 8228"/>
          <p:cNvSpPr/>
          <p:nvPr/>
        </p:nvSpPr>
        <p:spPr>
          <a:xfrm>
            <a:off x="8442007" y="5604184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1268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330.63</a:t>
            </a:r>
          </a:p>
        </p:txBody>
      </p:sp>
      <p:sp>
        <p:nvSpPr>
          <p:cNvPr id="8229" name="Rectangle 8229"/>
          <p:cNvSpPr/>
          <p:nvPr/>
        </p:nvSpPr>
        <p:spPr>
          <a:xfrm>
            <a:off x="8363426" y="5642284"/>
            <a:ext cx="92974" cy="327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tabLst>
                <a:tab pos="79533" algn="l"/>
              </a:tabLst>
            </a:pPr>
            <a:r>
              <a:rPr lang="en-US" sz="190" i="1" baseline="68599" dirty="0">
                <a:solidFill>
                  <a:srgbClr val="B3B3B3"/>
                </a:solidFill>
                <a:latin typeface="Arial"/>
              </a:rPr>
              <a:t>1269	</a:t>
            </a:r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  <a:p>
            <a:pPr marL="1905">
              <a:lnSpc>
                <a:spcPts val="64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332.28</a:t>
            </a:r>
          </a:p>
        </p:txBody>
      </p:sp>
      <p:sp>
        <p:nvSpPr>
          <p:cNvPr id="8230" name="Rectangle 8230"/>
          <p:cNvSpPr/>
          <p:nvPr/>
        </p:nvSpPr>
        <p:spPr>
          <a:xfrm>
            <a:off x="8363903" y="5669430"/>
            <a:ext cx="8175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WALL1 CL</a:t>
            </a:r>
          </a:p>
        </p:txBody>
      </p:sp>
      <p:sp>
        <p:nvSpPr>
          <p:cNvPr id="8231" name="Rectangle 8231"/>
          <p:cNvSpPr/>
          <p:nvPr/>
        </p:nvSpPr>
        <p:spPr>
          <a:xfrm>
            <a:off x="8041957" y="5728485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1271</a:t>
            </a:r>
          </a:p>
        </p:txBody>
      </p:sp>
      <p:sp>
        <p:nvSpPr>
          <p:cNvPr id="8232" name="Rectangle 8232"/>
          <p:cNvSpPr/>
          <p:nvPr/>
        </p:nvSpPr>
        <p:spPr>
          <a:xfrm>
            <a:off x="8043863" y="5747059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335.87</a:t>
            </a:r>
          </a:p>
        </p:txBody>
      </p:sp>
      <p:sp>
        <p:nvSpPr>
          <p:cNvPr id="8233" name="Rectangle 8233"/>
          <p:cNvSpPr/>
          <p:nvPr/>
        </p:nvSpPr>
        <p:spPr>
          <a:xfrm>
            <a:off x="8043862" y="5766109"/>
            <a:ext cx="9778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WALL1 CL</a:t>
            </a:r>
          </a:p>
        </p:txBody>
      </p:sp>
      <p:sp>
        <p:nvSpPr>
          <p:cNvPr id="8234" name="Rectangle 8234"/>
          <p:cNvSpPr/>
          <p:nvPr/>
        </p:nvSpPr>
        <p:spPr>
          <a:xfrm>
            <a:off x="8321040" y="5331293"/>
            <a:ext cx="61235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1272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334.77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TOP1</a:t>
            </a:r>
          </a:p>
        </p:txBody>
      </p:sp>
      <p:sp>
        <p:nvSpPr>
          <p:cNvPr id="8235" name="Rectangle 8235"/>
          <p:cNvSpPr/>
          <p:nvPr/>
        </p:nvSpPr>
        <p:spPr>
          <a:xfrm>
            <a:off x="8152924" y="5396063"/>
            <a:ext cx="54182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1273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336.70</a:t>
            </a:r>
          </a:p>
          <a:p>
            <a:pPr marL="476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236" name="Rectangle 8236"/>
          <p:cNvSpPr/>
          <p:nvPr/>
        </p:nvSpPr>
        <p:spPr>
          <a:xfrm>
            <a:off x="7965757" y="5304146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1274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338.55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237" name="Rectangle 8237"/>
          <p:cNvSpPr/>
          <p:nvPr/>
        </p:nvSpPr>
        <p:spPr>
          <a:xfrm>
            <a:off x="8055769" y="5071260"/>
            <a:ext cx="54182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1275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338.36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238" name="Rectangle 8238"/>
          <p:cNvSpPr/>
          <p:nvPr/>
        </p:nvSpPr>
        <p:spPr>
          <a:xfrm>
            <a:off x="7816215" y="4870283"/>
            <a:ext cx="54823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1276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340.66</a:t>
            </a:r>
          </a:p>
        </p:txBody>
      </p:sp>
      <p:sp>
        <p:nvSpPr>
          <p:cNvPr id="8239" name="Rectangle 8239"/>
          <p:cNvSpPr/>
          <p:nvPr/>
        </p:nvSpPr>
        <p:spPr>
          <a:xfrm>
            <a:off x="7817167" y="4908383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240" name="Rectangle 8240"/>
          <p:cNvSpPr/>
          <p:nvPr/>
        </p:nvSpPr>
        <p:spPr>
          <a:xfrm>
            <a:off x="8153400" y="5003156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1277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337.58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241" name="Rectangle 8241"/>
          <p:cNvSpPr/>
          <p:nvPr/>
        </p:nvSpPr>
        <p:spPr>
          <a:xfrm>
            <a:off x="8246269" y="4818372"/>
            <a:ext cx="54182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1278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337.06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242" name="Rectangle 8242"/>
          <p:cNvSpPr/>
          <p:nvPr/>
        </p:nvSpPr>
        <p:spPr>
          <a:xfrm>
            <a:off x="8407241" y="4931719"/>
            <a:ext cx="54182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1279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336.42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243" name="Rectangle 8243"/>
          <p:cNvSpPr/>
          <p:nvPr/>
        </p:nvSpPr>
        <p:spPr>
          <a:xfrm>
            <a:off x="8298656" y="5062212"/>
            <a:ext cx="54182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1280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336.90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244" name="Rectangle 8244"/>
          <p:cNvSpPr/>
          <p:nvPr/>
        </p:nvSpPr>
        <p:spPr>
          <a:xfrm>
            <a:off x="8360569" y="5187942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1281</a:t>
            </a:r>
          </a:p>
        </p:txBody>
      </p:sp>
      <p:sp>
        <p:nvSpPr>
          <p:cNvPr id="8245" name="Rectangle 8245"/>
          <p:cNvSpPr/>
          <p:nvPr/>
        </p:nvSpPr>
        <p:spPr>
          <a:xfrm>
            <a:off x="8361045" y="5206992"/>
            <a:ext cx="100027" cy="4231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428"/>
            <a:r>
              <a:rPr lang="en-US" sz="126" i="1" dirty="0">
                <a:solidFill>
                  <a:srgbClr val="B3B3B3"/>
                </a:solidFill>
                <a:latin typeface="Arial"/>
              </a:rPr>
              <a:t>335.98</a:t>
            </a:r>
          </a:p>
          <a:p>
            <a:pPr>
              <a:lnSpc>
                <a:spcPts val="188"/>
              </a:lnSpc>
              <a:tabLst>
                <a:tab pos="60960" algn="l"/>
              </a:tabLst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	</a:t>
            </a:r>
            <a:r>
              <a:rPr lang="en-US" sz="190" i="1" baseline="-29825" dirty="0">
                <a:solidFill>
                  <a:srgbClr val="B3B3B3"/>
                </a:solidFill>
                <a:latin typeface="Arial"/>
              </a:rPr>
              <a:t>1282</a:t>
            </a:r>
          </a:p>
        </p:txBody>
      </p:sp>
      <p:sp>
        <p:nvSpPr>
          <p:cNvPr id="8246" name="Rectangle 8246"/>
          <p:cNvSpPr/>
          <p:nvPr/>
        </p:nvSpPr>
        <p:spPr>
          <a:xfrm>
            <a:off x="8423434" y="5249854"/>
            <a:ext cx="59953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335.34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 TOP1</a:t>
            </a:r>
          </a:p>
        </p:txBody>
      </p:sp>
      <p:sp>
        <p:nvSpPr>
          <p:cNvPr id="8247" name="Rectangle 8247"/>
          <p:cNvSpPr/>
          <p:nvPr/>
        </p:nvSpPr>
        <p:spPr>
          <a:xfrm>
            <a:off x="8883492" y="5096025"/>
            <a:ext cx="54823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1283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328.94</a:t>
            </a:r>
          </a:p>
        </p:txBody>
      </p:sp>
      <p:sp>
        <p:nvSpPr>
          <p:cNvPr id="8248" name="Rectangle 8248"/>
          <p:cNvSpPr/>
          <p:nvPr/>
        </p:nvSpPr>
        <p:spPr>
          <a:xfrm>
            <a:off x="8884444" y="5133649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249" name="Rectangle 8249"/>
          <p:cNvSpPr/>
          <p:nvPr/>
        </p:nvSpPr>
        <p:spPr>
          <a:xfrm>
            <a:off x="8927782" y="4764556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1284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330.01</a:t>
            </a:r>
          </a:p>
        </p:txBody>
      </p:sp>
      <p:sp>
        <p:nvSpPr>
          <p:cNvPr id="8250" name="Rectangle 8250"/>
          <p:cNvSpPr/>
          <p:nvPr/>
        </p:nvSpPr>
        <p:spPr>
          <a:xfrm>
            <a:off x="8764429" y="4802179"/>
            <a:ext cx="226024" cy="194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tabLst>
                <a:tab pos="164783" algn="l"/>
              </a:tabLst>
            </a:pPr>
            <a:r>
              <a:rPr lang="en-US" sz="190" i="1" baseline="-26843" dirty="0">
                <a:solidFill>
                  <a:srgbClr val="B3B3B3"/>
                </a:solidFill>
                <a:latin typeface="Arial"/>
              </a:rPr>
              <a:t>1285	</a:t>
            </a:r>
            <a:r>
              <a:rPr lang="en-US" sz="126" i="1" dirty="0">
                <a:solidFill>
                  <a:srgbClr val="B3B3B3"/>
                </a:solidFill>
                <a:latin typeface="Arial"/>
              </a:rPr>
              <a:t>B TOE1</a:t>
            </a:r>
          </a:p>
        </p:txBody>
      </p:sp>
      <p:sp>
        <p:nvSpPr>
          <p:cNvPr id="8251" name="Rectangle 8251"/>
          <p:cNvSpPr/>
          <p:nvPr/>
        </p:nvSpPr>
        <p:spPr>
          <a:xfrm>
            <a:off x="8764905" y="4825039"/>
            <a:ext cx="53541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952"/>
            <a:r>
              <a:rPr lang="en-US" sz="126" i="1" dirty="0">
                <a:solidFill>
                  <a:srgbClr val="B3B3B3"/>
                </a:solidFill>
                <a:latin typeface="Arial"/>
              </a:rPr>
              <a:t>331.10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252" name="Rectangle 8252"/>
          <p:cNvSpPr/>
          <p:nvPr/>
        </p:nvSpPr>
        <p:spPr>
          <a:xfrm>
            <a:off x="8632984" y="4856948"/>
            <a:ext cx="54823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1286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331.82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253" name="Rectangle 8253"/>
          <p:cNvSpPr/>
          <p:nvPr/>
        </p:nvSpPr>
        <p:spPr>
          <a:xfrm>
            <a:off x="8742521" y="4982678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1287</a:t>
            </a:r>
          </a:p>
          <a:p>
            <a:pPr marL="1429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330.43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254" name="Rectangle 8254"/>
          <p:cNvSpPr/>
          <p:nvPr/>
        </p:nvSpPr>
        <p:spPr>
          <a:xfrm>
            <a:off x="8650605" y="5180322"/>
            <a:ext cx="54182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1288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330.28</a:t>
            </a:r>
          </a:p>
          <a:p>
            <a:pPr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255" name="Rectangle 8255"/>
          <p:cNvSpPr/>
          <p:nvPr/>
        </p:nvSpPr>
        <p:spPr>
          <a:xfrm>
            <a:off x="8524875" y="5329388"/>
            <a:ext cx="54823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1289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331.30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256" name="Rectangle 8256"/>
          <p:cNvSpPr/>
          <p:nvPr/>
        </p:nvSpPr>
        <p:spPr>
          <a:xfrm>
            <a:off x="8312467" y="5261760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1290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333.32</a:t>
            </a:r>
          </a:p>
        </p:txBody>
      </p:sp>
      <p:sp>
        <p:nvSpPr>
          <p:cNvPr id="8257" name="Rectangle 8257"/>
          <p:cNvSpPr/>
          <p:nvPr/>
        </p:nvSpPr>
        <p:spPr>
          <a:xfrm>
            <a:off x="8099107" y="5299860"/>
            <a:ext cx="259366" cy="194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tabLst>
                <a:tab pos="213836" algn="l"/>
              </a:tabLst>
            </a:pPr>
            <a:r>
              <a:rPr lang="en-US" sz="190" i="1" baseline="74564" dirty="0">
                <a:solidFill>
                  <a:srgbClr val="B3B3B3"/>
                </a:solidFill>
                <a:latin typeface="Arial"/>
              </a:rPr>
              <a:t>1291	</a:t>
            </a: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258" name="Rectangle 8258"/>
          <p:cNvSpPr/>
          <p:nvPr/>
        </p:nvSpPr>
        <p:spPr>
          <a:xfrm>
            <a:off x="8099584" y="5306528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953"/>
            <a:r>
              <a:rPr lang="en-US" sz="126" i="1" dirty="0">
                <a:solidFill>
                  <a:srgbClr val="B3B3B3"/>
                </a:solidFill>
                <a:latin typeface="Arial"/>
              </a:rPr>
              <a:t>335.38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259" name="Rectangle 8259"/>
          <p:cNvSpPr/>
          <p:nvPr/>
        </p:nvSpPr>
        <p:spPr>
          <a:xfrm>
            <a:off x="8103870" y="5121743"/>
            <a:ext cx="54823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1292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335.58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260" name="Rectangle 8260"/>
          <p:cNvSpPr/>
          <p:nvPr/>
        </p:nvSpPr>
        <p:spPr>
          <a:xfrm>
            <a:off x="8180546" y="5083167"/>
            <a:ext cx="54182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1293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334.80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261" name="Rectangle 8261"/>
          <p:cNvSpPr/>
          <p:nvPr/>
        </p:nvSpPr>
        <p:spPr>
          <a:xfrm>
            <a:off x="8262461" y="4953627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1294</a:t>
            </a:r>
          </a:p>
        </p:txBody>
      </p:sp>
      <p:sp>
        <p:nvSpPr>
          <p:cNvPr id="8262" name="Rectangle 8262"/>
          <p:cNvSpPr/>
          <p:nvPr/>
        </p:nvSpPr>
        <p:spPr>
          <a:xfrm>
            <a:off x="8262937" y="4972677"/>
            <a:ext cx="105798" cy="4231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952"/>
            <a:r>
              <a:rPr lang="en-US" sz="126" i="1" dirty="0">
                <a:solidFill>
                  <a:srgbClr val="B3B3B3"/>
                </a:solidFill>
                <a:latin typeface="Arial"/>
              </a:rPr>
              <a:t>334.52</a:t>
            </a:r>
          </a:p>
          <a:p>
            <a:pPr>
              <a:lnSpc>
                <a:spcPts val="150"/>
              </a:lnSpc>
              <a:tabLst>
                <a:tab pos="66675" algn="l"/>
              </a:tabLst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	</a:t>
            </a:r>
            <a:r>
              <a:rPr lang="en-US" sz="190" i="1" baseline="23860" dirty="0">
                <a:solidFill>
                  <a:srgbClr val="B3B3B3"/>
                </a:solidFill>
                <a:latin typeface="Arial"/>
              </a:rPr>
              <a:t>1295</a:t>
            </a:r>
          </a:p>
        </p:txBody>
      </p:sp>
      <p:sp>
        <p:nvSpPr>
          <p:cNvPr id="8263" name="Rectangle 8263"/>
          <p:cNvSpPr/>
          <p:nvPr/>
        </p:nvSpPr>
        <p:spPr>
          <a:xfrm>
            <a:off x="8330089" y="5006967"/>
            <a:ext cx="53541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952"/>
            <a:r>
              <a:rPr lang="en-US" sz="126" i="1" dirty="0">
                <a:solidFill>
                  <a:srgbClr val="B3B3B3"/>
                </a:solidFill>
                <a:latin typeface="Arial"/>
              </a:rPr>
              <a:t>334.14</a:t>
            </a:r>
          </a:p>
          <a:p>
            <a:pPr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264" name="Rectangle 8264"/>
          <p:cNvSpPr/>
          <p:nvPr/>
        </p:nvSpPr>
        <p:spPr>
          <a:xfrm>
            <a:off x="8261032" y="5130792"/>
            <a:ext cx="60594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1296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334.48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 TOE1</a:t>
            </a:r>
          </a:p>
        </p:txBody>
      </p:sp>
      <p:sp>
        <p:nvSpPr>
          <p:cNvPr id="8265" name="Rectangle 8265"/>
          <p:cNvSpPr/>
          <p:nvPr/>
        </p:nvSpPr>
        <p:spPr>
          <a:xfrm>
            <a:off x="8648224" y="4934576"/>
            <a:ext cx="60594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1297</a:t>
            </a:r>
          </a:p>
          <a:p>
            <a:pPr marL="1429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333.20</a:t>
            </a:r>
          </a:p>
          <a:p>
            <a:pPr marL="1429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TOP1</a:t>
            </a:r>
          </a:p>
        </p:txBody>
      </p:sp>
      <p:sp>
        <p:nvSpPr>
          <p:cNvPr id="8266" name="Rectangle 8266"/>
          <p:cNvSpPr/>
          <p:nvPr/>
        </p:nvSpPr>
        <p:spPr>
          <a:xfrm>
            <a:off x="8523922" y="4886475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1298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334.87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267" name="Rectangle 8267"/>
          <p:cNvSpPr/>
          <p:nvPr/>
        </p:nvSpPr>
        <p:spPr>
          <a:xfrm>
            <a:off x="8513921" y="4737885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1299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335.86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268" name="Rectangle 8268"/>
          <p:cNvSpPr/>
          <p:nvPr/>
        </p:nvSpPr>
        <p:spPr>
          <a:xfrm>
            <a:off x="8661559" y="4741695"/>
            <a:ext cx="60594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1300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333.83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 TOP1</a:t>
            </a:r>
          </a:p>
        </p:txBody>
      </p:sp>
      <p:sp>
        <p:nvSpPr>
          <p:cNvPr id="8269" name="Rectangle 8269"/>
          <p:cNvSpPr/>
          <p:nvPr/>
        </p:nvSpPr>
        <p:spPr>
          <a:xfrm>
            <a:off x="8492966" y="4412607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1301</a:t>
            </a:r>
          </a:p>
          <a:p>
            <a:pPr marL="1429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337.62</a:t>
            </a:r>
          </a:p>
        </p:txBody>
      </p:sp>
      <p:sp>
        <p:nvSpPr>
          <p:cNvPr id="8270" name="Rectangle 8270"/>
          <p:cNvSpPr/>
          <p:nvPr/>
        </p:nvSpPr>
        <p:spPr>
          <a:xfrm>
            <a:off x="8493442" y="4450230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271" name="Rectangle 8271"/>
          <p:cNvSpPr/>
          <p:nvPr/>
        </p:nvSpPr>
        <p:spPr>
          <a:xfrm>
            <a:off x="8559165" y="4152574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1302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338.81</a:t>
            </a:r>
          </a:p>
        </p:txBody>
      </p:sp>
      <p:sp>
        <p:nvSpPr>
          <p:cNvPr id="8272" name="Rectangle 8272"/>
          <p:cNvSpPr/>
          <p:nvPr/>
        </p:nvSpPr>
        <p:spPr>
          <a:xfrm>
            <a:off x="8560117" y="4190198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273" name="Rectangle 8273"/>
          <p:cNvSpPr/>
          <p:nvPr/>
        </p:nvSpPr>
        <p:spPr>
          <a:xfrm>
            <a:off x="8260557" y="4337835"/>
            <a:ext cx="54823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1303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339.25</a:t>
            </a:r>
          </a:p>
        </p:txBody>
      </p:sp>
      <p:sp>
        <p:nvSpPr>
          <p:cNvPr id="8274" name="Rectangle 8274"/>
          <p:cNvSpPr/>
          <p:nvPr/>
        </p:nvSpPr>
        <p:spPr>
          <a:xfrm>
            <a:off x="7609046" y="4375936"/>
            <a:ext cx="671338" cy="327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tabLst>
                <a:tab pos="652462" algn="l"/>
              </a:tabLst>
            </a:pPr>
            <a:r>
              <a:rPr lang="en-US" sz="190" i="1" baseline="2982" dirty="0">
                <a:solidFill>
                  <a:srgbClr val="B3B3B3"/>
                </a:solidFill>
                <a:latin typeface="Arial"/>
              </a:rPr>
              <a:t>1304	</a:t>
            </a:r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341.40</a:t>
            </a:r>
          </a:p>
        </p:txBody>
      </p:sp>
      <p:sp>
        <p:nvSpPr>
          <p:cNvPr id="8275" name="Rectangle 8275"/>
          <p:cNvSpPr/>
          <p:nvPr/>
        </p:nvSpPr>
        <p:spPr>
          <a:xfrm>
            <a:off x="7609999" y="4413083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276" name="Rectangle 8276"/>
          <p:cNvSpPr/>
          <p:nvPr/>
        </p:nvSpPr>
        <p:spPr>
          <a:xfrm>
            <a:off x="7658576" y="5002681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1305</a:t>
            </a:r>
          </a:p>
          <a:p>
            <a:pPr marL="1429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340.66</a:t>
            </a:r>
          </a:p>
        </p:txBody>
      </p:sp>
      <p:sp>
        <p:nvSpPr>
          <p:cNvPr id="8277" name="Rectangle 8277"/>
          <p:cNvSpPr/>
          <p:nvPr/>
        </p:nvSpPr>
        <p:spPr>
          <a:xfrm>
            <a:off x="7659529" y="5040304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278" name="Rectangle 8278"/>
          <p:cNvSpPr/>
          <p:nvPr/>
        </p:nvSpPr>
        <p:spPr>
          <a:xfrm>
            <a:off x="7969092" y="4887904"/>
            <a:ext cx="54823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1306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339.14</a:t>
            </a:r>
          </a:p>
        </p:txBody>
      </p:sp>
      <p:sp>
        <p:nvSpPr>
          <p:cNvPr id="8279" name="Rectangle 8279"/>
          <p:cNvSpPr/>
          <p:nvPr/>
        </p:nvSpPr>
        <p:spPr>
          <a:xfrm>
            <a:off x="7970044" y="4925528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280" name="Rectangle 8280"/>
          <p:cNvSpPr/>
          <p:nvPr/>
        </p:nvSpPr>
        <p:spPr>
          <a:xfrm>
            <a:off x="8829199" y="1158837"/>
            <a:ext cx="284373" cy="2498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952"/>
            <a:r>
              <a:rPr lang="en-US" sz="314" b="1" dirty="0">
                <a:solidFill>
                  <a:srgbClr val="B3B3B3"/>
                </a:solidFill>
                <a:latin typeface="Arial"/>
              </a:rPr>
              <a:t>BENCHMARK</a:t>
            </a:r>
          </a:p>
          <a:p>
            <a:pPr marL="952">
              <a:lnSpc>
                <a:spcPts val="378"/>
              </a:lnSpc>
            </a:pPr>
            <a:r>
              <a:rPr lang="en-US" sz="314" dirty="0">
                <a:solidFill>
                  <a:srgbClr val="B3B3B3"/>
                </a:solidFill>
                <a:latin typeface="Arial"/>
              </a:rPr>
              <a:t>MAG NAIL SET</a:t>
            </a:r>
          </a:p>
          <a:p>
            <a:pPr>
              <a:lnSpc>
                <a:spcPts val="378"/>
              </a:lnSpc>
            </a:pPr>
            <a:r>
              <a:rPr lang="en-US" sz="314" dirty="0">
                <a:solidFill>
                  <a:srgbClr val="B3B3B3"/>
                </a:solidFill>
                <a:latin typeface="Arial"/>
              </a:rPr>
              <a:t>IN 36" PINE</a:t>
            </a:r>
          </a:p>
          <a:p>
            <a:pPr marL="476">
              <a:lnSpc>
                <a:spcPts val="375"/>
              </a:lnSpc>
            </a:pPr>
            <a:r>
              <a:rPr lang="en-US" sz="314" dirty="0">
                <a:solidFill>
                  <a:srgbClr val="B3B3B3"/>
                </a:solidFill>
                <a:latin typeface="Arial"/>
              </a:rPr>
              <a:t>ELEV = 330.35</a:t>
            </a:r>
          </a:p>
          <a:p>
            <a:pPr marL="1428">
              <a:lnSpc>
                <a:spcPts val="378"/>
              </a:lnSpc>
            </a:pPr>
            <a:r>
              <a:rPr lang="en-US" sz="314" dirty="0">
                <a:solidFill>
                  <a:srgbClr val="B3B3B3"/>
                </a:solidFill>
                <a:latin typeface="Arial"/>
              </a:rPr>
              <a:t>(NAVD 88)</a:t>
            </a:r>
          </a:p>
        </p:txBody>
      </p:sp>
      <p:sp>
        <p:nvSpPr>
          <p:cNvPr id="8281" name="Rectangle 8281"/>
          <p:cNvSpPr/>
          <p:nvPr/>
        </p:nvSpPr>
        <p:spPr>
          <a:xfrm>
            <a:off x="8264843" y="190174"/>
            <a:ext cx="82395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1310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325.06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WALL1 CL</a:t>
            </a:r>
          </a:p>
        </p:txBody>
      </p:sp>
      <p:sp>
        <p:nvSpPr>
          <p:cNvPr id="8282" name="Rectangle 8282"/>
          <p:cNvSpPr/>
          <p:nvPr/>
        </p:nvSpPr>
        <p:spPr>
          <a:xfrm>
            <a:off x="8351997" y="644993"/>
            <a:ext cx="82395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1311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328.06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WALL1 CL</a:t>
            </a:r>
          </a:p>
        </p:txBody>
      </p:sp>
      <p:sp>
        <p:nvSpPr>
          <p:cNvPr id="8283" name="Rectangle 8283"/>
          <p:cNvSpPr/>
          <p:nvPr/>
        </p:nvSpPr>
        <p:spPr>
          <a:xfrm>
            <a:off x="8424386" y="1105050"/>
            <a:ext cx="81754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1312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329.59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WALL1 CL</a:t>
            </a:r>
          </a:p>
        </p:txBody>
      </p:sp>
      <p:sp>
        <p:nvSpPr>
          <p:cNvPr id="8284" name="Rectangle 8284"/>
          <p:cNvSpPr/>
          <p:nvPr/>
        </p:nvSpPr>
        <p:spPr>
          <a:xfrm>
            <a:off x="8492014" y="1475096"/>
            <a:ext cx="82395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1313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329.87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WALL1 CL</a:t>
            </a:r>
          </a:p>
        </p:txBody>
      </p:sp>
      <p:sp>
        <p:nvSpPr>
          <p:cNvPr id="8285" name="Rectangle 8285"/>
          <p:cNvSpPr/>
          <p:nvPr/>
        </p:nvSpPr>
        <p:spPr>
          <a:xfrm>
            <a:off x="8522970" y="1643689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1314</a:t>
            </a:r>
          </a:p>
        </p:txBody>
      </p:sp>
      <p:sp>
        <p:nvSpPr>
          <p:cNvPr id="8286" name="Rectangle 8286"/>
          <p:cNvSpPr/>
          <p:nvPr/>
        </p:nvSpPr>
        <p:spPr>
          <a:xfrm>
            <a:off x="8524399" y="1662263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329.88</a:t>
            </a:r>
          </a:p>
        </p:txBody>
      </p:sp>
      <p:sp>
        <p:nvSpPr>
          <p:cNvPr id="8287" name="Rectangle 8287"/>
          <p:cNvSpPr/>
          <p:nvPr/>
        </p:nvSpPr>
        <p:spPr>
          <a:xfrm>
            <a:off x="8523446" y="1681313"/>
            <a:ext cx="120226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WALL1 CL TOE</a:t>
            </a:r>
          </a:p>
        </p:txBody>
      </p:sp>
      <p:sp>
        <p:nvSpPr>
          <p:cNvPr id="8288" name="Rectangle 8288"/>
          <p:cNvSpPr/>
          <p:nvPr/>
        </p:nvSpPr>
        <p:spPr>
          <a:xfrm>
            <a:off x="8595360" y="2012783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1315</a:t>
            </a:r>
          </a:p>
        </p:txBody>
      </p:sp>
      <p:sp>
        <p:nvSpPr>
          <p:cNvPr id="8289" name="Rectangle 8289"/>
          <p:cNvSpPr/>
          <p:nvPr/>
        </p:nvSpPr>
        <p:spPr>
          <a:xfrm>
            <a:off x="8596789" y="2031357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335.41</a:t>
            </a:r>
          </a:p>
        </p:txBody>
      </p:sp>
      <p:sp>
        <p:nvSpPr>
          <p:cNvPr id="8290" name="Rectangle 8290"/>
          <p:cNvSpPr/>
          <p:nvPr/>
        </p:nvSpPr>
        <p:spPr>
          <a:xfrm>
            <a:off x="8596789" y="2050407"/>
            <a:ext cx="9778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WALL1 CL</a:t>
            </a:r>
          </a:p>
        </p:txBody>
      </p:sp>
      <p:sp>
        <p:nvSpPr>
          <p:cNvPr id="8291" name="Rectangle 8291"/>
          <p:cNvSpPr/>
          <p:nvPr/>
        </p:nvSpPr>
        <p:spPr>
          <a:xfrm>
            <a:off x="8604885" y="2126130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1316</a:t>
            </a:r>
          </a:p>
        </p:txBody>
      </p:sp>
      <p:sp>
        <p:nvSpPr>
          <p:cNvPr id="8292" name="Rectangle 8292"/>
          <p:cNvSpPr/>
          <p:nvPr/>
        </p:nvSpPr>
        <p:spPr>
          <a:xfrm>
            <a:off x="8606314" y="2144704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336.04</a:t>
            </a:r>
          </a:p>
        </p:txBody>
      </p:sp>
      <p:sp>
        <p:nvSpPr>
          <p:cNvPr id="8293" name="Rectangle 8293"/>
          <p:cNvSpPr/>
          <p:nvPr/>
        </p:nvSpPr>
        <p:spPr>
          <a:xfrm>
            <a:off x="8606314" y="2163754"/>
            <a:ext cx="9778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B WALL1 CL</a:t>
            </a:r>
          </a:p>
        </p:txBody>
      </p:sp>
      <p:sp>
        <p:nvSpPr>
          <p:cNvPr id="8294" name="Rectangle 8294"/>
          <p:cNvSpPr/>
          <p:nvPr/>
        </p:nvSpPr>
        <p:spPr>
          <a:xfrm>
            <a:off x="8657273" y="2408070"/>
            <a:ext cx="82395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1317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338.70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WALL1 CL</a:t>
            </a:r>
          </a:p>
        </p:txBody>
      </p:sp>
      <p:sp>
        <p:nvSpPr>
          <p:cNvPr id="8295" name="Rectangle 8295"/>
          <p:cNvSpPr/>
          <p:nvPr/>
        </p:nvSpPr>
        <p:spPr>
          <a:xfrm>
            <a:off x="8444389" y="2423310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1318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337.26</a:t>
            </a:r>
          </a:p>
        </p:txBody>
      </p:sp>
      <p:sp>
        <p:nvSpPr>
          <p:cNvPr id="8296" name="Rectangle 8296"/>
          <p:cNvSpPr/>
          <p:nvPr/>
        </p:nvSpPr>
        <p:spPr>
          <a:xfrm>
            <a:off x="8085773" y="2461411"/>
            <a:ext cx="484107" cy="327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tabLst>
                <a:tab pos="359092" algn="l"/>
              </a:tabLst>
            </a:pPr>
            <a:r>
              <a:rPr lang="en-US" sz="190" i="1" baseline="32808" dirty="0">
                <a:solidFill>
                  <a:srgbClr val="B3B3B3"/>
                </a:solidFill>
                <a:latin typeface="Arial"/>
              </a:rPr>
              <a:t>1319	</a:t>
            </a:r>
            <a:r>
              <a:rPr lang="en-US" sz="126" i="1" dirty="0">
                <a:solidFill>
                  <a:srgbClr val="B3B3B3"/>
                </a:solidFill>
                <a:latin typeface="Arial"/>
              </a:rPr>
              <a:t>WALL1 CL ANG</a:t>
            </a:r>
          </a:p>
          <a:p>
            <a:pPr marL="1905">
              <a:lnSpc>
                <a:spcPts val="108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333.20</a:t>
            </a:r>
          </a:p>
        </p:txBody>
      </p:sp>
      <p:sp>
        <p:nvSpPr>
          <p:cNvPr id="8297" name="Rectangle 8297"/>
          <p:cNvSpPr/>
          <p:nvPr/>
        </p:nvSpPr>
        <p:spPr>
          <a:xfrm>
            <a:off x="7710488" y="2493795"/>
            <a:ext cx="501419" cy="194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tabLst>
                <a:tab pos="375761" algn="l"/>
              </a:tabLst>
            </a:pPr>
            <a:r>
              <a:rPr lang="en-US" sz="190" i="1" baseline="-41756" dirty="0">
                <a:solidFill>
                  <a:srgbClr val="B3B3B3"/>
                </a:solidFill>
                <a:latin typeface="Arial"/>
              </a:rPr>
              <a:t>1320	</a:t>
            </a:r>
            <a:r>
              <a:rPr lang="en-US" sz="126" i="1" dirty="0">
                <a:solidFill>
                  <a:srgbClr val="B3B3B3"/>
                </a:solidFill>
                <a:latin typeface="Arial"/>
              </a:rPr>
              <a:t>WALL1 CL ANG</a:t>
            </a:r>
          </a:p>
        </p:txBody>
      </p:sp>
      <p:sp>
        <p:nvSpPr>
          <p:cNvPr id="8298" name="Rectangle 8298"/>
          <p:cNvSpPr/>
          <p:nvPr/>
        </p:nvSpPr>
        <p:spPr>
          <a:xfrm>
            <a:off x="7712393" y="2519037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330.28</a:t>
            </a:r>
          </a:p>
        </p:txBody>
      </p:sp>
      <p:sp>
        <p:nvSpPr>
          <p:cNvPr id="8299" name="Rectangle 8299"/>
          <p:cNvSpPr/>
          <p:nvPr/>
        </p:nvSpPr>
        <p:spPr>
          <a:xfrm>
            <a:off x="7710964" y="2538087"/>
            <a:ext cx="121828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WALL1 CL ANG</a:t>
            </a:r>
          </a:p>
        </p:txBody>
      </p:sp>
      <p:sp>
        <p:nvSpPr>
          <p:cNvPr id="8300" name="Rectangle 8300"/>
          <p:cNvSpPr/>
          <p:nvPr/>
        </p:nvSpPr>
        <p:spPr>
          <a:xfrm>
            <a:off x="7400925" y="2510464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1321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333.60</a:t>
            </a:r>
          </a:p>
        </p:txBody>
      </p:sp>
      <p:sp>
        <p:nvSpPr>
          <p:cNvPr id="8301" name="Rectangle 8301"/>
          <p:cNvSpPr/>
          <p:nvPr/>
        </p:nvSpPr>
        <p:spPr>
          <a:xfrm>
            <a:off x="7204234" y="2548564"/>
            <a:ext cx="319639" cy="327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tabLst>
                <a:tab pos="197168" algn="l"/>
              </a:tabLst>
            </a:pPr>
            <a:r>
              <a:rPr lang="en-US" sz="190" i="1" baseline="59651" dirty="0">
                <a:solidFill>
                  <a:srgbClr val="B3B3B3"/>
                </a:solidFill>
                <a:latin typeface="Arial"/>
              </a:rPr>
              <a:t>1322	</a:t>
            </a:r>
            <a:r>
              <a:rPr lang="en-US" sz="126" i="1" dirty="0">
                <a:solidFill>
                  <a:srgbClr val="B3B3B3"/>
                </a:solidFill>
                <a:latin typeface="Arial"/>
              </a:rPr>
              <a:t>WALL1 CL TOP</a:t>
            </a:r>
          </a:p>
          <a:p>
            <a:pPr marL="1428">
              <a:lnSpc>
                <a:spcPts val="75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332.85</a:t>
            </a:r>
          </a:p>
        </p:txBody>
      </p:sp>
      <p:sp>
        <p:nvSpPr>
          <p:cNvPr id="8302" name="Rectangle 8302"/>
          <p:cNvSpPr/>
          <p:nvPr/>
        </p:nvSpPr>
        <p:spPr>
          <a:xfrm>
            <a:off x="7204234" y="2577139"/>
            <a:ext cx="121828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WALL1 CL COR</a:t>
            </a:r>
          </a:p>
        </p:txBody>
      </p:sp>
      <p:sp>
        <p:nvSpPr>
          <p:cNvPr id="8303" name="Rectangle 8303"/>
          <p:cNvSpPr/>
          <p:nvPr/>
        </p:nvSpPr>
        <p:spPr>
          <a:xfrm>
            <a:off x="7241381" y="2764305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1323</a:t>
            </a:r>
          </a:p>
        </p:txBody>
      </p:sp>
      <p:sp>
        <p:nvSpPr>
          <p:cNvPr id="8304" name="Rectangle 8304"/>
          <p:cNvSpPr/>
          <p:nvPr/>
        </p:nvSpPr>
        <p:spPr>
          <a:xfrm>
            <a:off x="7243286" y="2782879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337.47</a:t>
            </a:r>
          </a:p>
        </p:txBody>
      </p:sp>
      <p:sp>
        <p:nvSpPr>
          <p:cNvPr id="8305" name="Rectangle 8305"/>
          <p:cNvSpPr/>
          <p:nvPr/>
        </p:nvSpPr>
        <p:spPr>
          <a:xfrm>
            <a:off x="7241857" y="2801929"/>
            <a:ext cx="120226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WALL1 CL TOP</a:t>
            </a:r>
          </a:p>
        </p:txBody>
      </p:sp>
      <p:sp>
        <p:nvSpPr>
          <p:cNvPr id="8306" name="Rectangle 8306"/>
          <p:cNvSpPr/>
          <p:nvPr/>
        </p:nvSpPr>
        <p:spPr>
          <a:xfrm>
            <a:off x="7269004" y="2976237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1324</a:t>
            </a:r>
          </a:p>
        </p:txBody>
      </p:sp>
      <p:sp>
        <p:nvSpPr>
          <p:cNvPr id="8307" name="Rectangle 8307"/>
          <p:cNvSpPr/>
          <p:nvPr/>
        </p:nvSpPr>
        <p:spPr>
          <a:xfrm>
            <a:off x="7270433" y="2994810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334.58</a:t>
            </a:r>
          </a:p>
        </p:txBody>
      </p:sp>
      <p:sp>
        <p:nvSpPr>
          <p:cNvPr id="8308" name="Rectangle 8308"/>
          <p:cNvSpPr/>
          <p:nvPr/>
        </p:nvSpPr>
        <p:spPr>
          <a:xfrm>
            <a:off x="7270909" y="3013860"/>
            <a:ext cx="9778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WALL1 CL</a:t>
            </a:r>
          </a:p>
        </p:txBody>
      </p:sp>
      <p:sp>
        <p:nvSpPr>
          <p:cNvPr id="8309" name="Rectangle 8309"/>
          <p:cNvSpPr/>
          <p:nvPr/>
        </p:nvSpPr>
        <p:spPr>
          <a:xfrm>
            <a:off x="7514749" y="2791452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1325</a:t>
            </a:r>
          </a:p>
        </p:txBody>
      </p:sp>
      <p:sp>
        <p:nvSpPr>
          <p:cNvPr id="8310" name="Rectangle 8310"/>
          <p:cNvSpPr/>
          <p:nvPr/>
        </p:nvSpPr>
        <p:spPr>
          <a:xfrm>
            <a:off x="7516178" y="2810502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336.01</a:t>
            </a:r>
          </a:p>
        </p:txBody>
      </p:sp>
      <p:sp>
        <p:nvSpPr>
          <p:cNvPr id="8311" name="Rectangle 8311"/>
          <p:cNvSpPr/>
          <p:nvPr/>
        </p:nvSpPr>
        <p:spPr>
          <a:xfrm>
            <a:off x="7516177" y="2829552"/>
            <a:ext cx="120226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B LEDGE1 TOP</a:t>
            </a:r>
          </a:p>
        </p:txBody>
      </p:sp>
      <p:sp>
        <p:nvSpPr>
          <p:cNvPr id="8312" name="Rectangle 8312"/>
          <p:cNvSpPr/>
          <p:nvPr/>
        </p:nvSpPr>
        <p:spPr>
          <a:xfrm>
            <a:off x="7519511" y="2689534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1326</a:t>
            </a:r>
          </a:p>
        </p:txBody>
      </p:sp>
      <p:sp>
        <p:nvSpPr>
          <p:cNvPr id="8313" name="Rectangle 8313"/>
          <p:cNvSpPr/>
          <p:nvPr/>
        </p:nvSpPr>
        <p:spPr>
          <a:xfrm>
            <a:off x="7521416" y="2708584"/>
            <a:ext cx="104196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335.94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LEDGE1 TOP</a:t>
            </a:r>
          </a:p>
        </p:txBody>
      </p:sp>
      <p:sp>
        <p:nvSpPr>
          <p:cNvPr id="8314" name="Rectangle 8314"/>
          <p:cNvSpPr/>
          <p:nvPr/>
        </p:nvSpPr>
        <p:spPr>
          <a:xfrm>
            <a:off x="7432357" y="2621907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1327</a:t>
            </a:r>
          </a:p>
        </p:txBody>
      </p:sp>
      <p:sp>
        <p:nvSpPr>
          <p:cNvPr id="8315" name="Rectangle 8315"/>
          <p:cNvSpPr/>
          <p:nvPr/>
        </p:nvSpPr>
        <p:spPr>
          <a:xfrm>
            <a:off x="7434263" y="2640957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335.58</a:t>
            </a:r>
          </a:p>
        </p:txBody>
      </p:sp>
      <p:sp>
        <p:nvSpPr>
          <p:cNvPr id="8316" name="Rectangle 8316"/>
          <p:cNvSpPr/>
          <p:nvPr/>
        </p:nvSpPr>
        <p:spPr>
          <a:xfrm>
            <a:off x="7434262" y="2660007"/>
            <a:ext cx="120226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LEDGE1 TOP</a:t>
            </a:r>
          </a:p>
        </p:txBody>
      </p:sp>
      <p:sp>
        <p:nvSpPr>
          <p:cNvPr id="8317" name="Rectangle 8317"/>
          <p:cNvSpPr/>
          <p:nvPr/>
        </p:nvSpPr>
        <p:spPr>
          <a:xfrm>
            <a:off x="7440930" y="2575710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1328</a:t>
            </a:r>
          </a:p>
        </p:txBody>
      </p:sp>
      <p:sp>
        <p:nvSpPr>
          <p:cNvPr id="8318" name="Rectangle 8318"/>
          <p:cNvSpPr/>
          <p:nvPr/>
        </p:nvSpPr>
        <p:spPr>
          <a:xfrm>
            <a:off x="7442359" y="2594760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333.59</a:t>
            </a:r>
          </a:p>
        </p:txBody>
      </p:sp>
      <p:sp>
        <p:nvSpPr>
          <p:cNvPr id="8319" name="Rectangle 8319"/>
          <p:cNvSpPr/>
          <p:nvPr/>
        </p:nvSpPr>
        <p:spPr>
          <a:xfrm>
            <a:off x="7442835" y="2613810"/>
            <a:ext cx="120226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B LEDGE1 TOE</a:t>
            </a:r>
          </a:p>
        </p:txBody>
      </p:sp>
      <p:sp>
        <p:nvSpPr>
          <p:cNvPr id="8320" name="Rectangle 8320"/>
          <p:cNvSpPr/>
          <p:nvPr/>
        </p:nvSpPr>
        <p:spPr>
          <a:xfrm>
            <a:off x="7586186" y="2690487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1329</a:t>
            </a:r>
          </a:p>
        </p:txBody>
      </p:sp>
      <p:sp>
        <p:nvSpPr>
          <p:cNvPr id="8321" name="Rectangle 8321"/>
          <p:cNvSpPr/>
          <p:nvPr/>
        </p:nvSpPr>
        <p:spPr>
          <a:xfrm>
            <a:off x="7587615" y="2709060"/>
            <a:ext cx="104837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332.58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LEDGE1 TOE</a:t>
            </a:r>
          </a:p>
        </p:txBody>
      </p:sp>
      <p:sp>
        <p:nvSpPr>
          <p:cNvPr id="8322" name="Rectangle 8322"/>
          <p:cNvSpPr/>
          <p:nvPr/>
        </p:nvSpPr>
        <p:spPr>
          <a:xfrm>
            <a:off x="7546181" y="2873367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1330</a:t>
            </a:r>
          </a:p>
        </p:txBody>
      </p:sp>
      <p:sp>
        <p:nvSpPr>
          <p:cNvPr id="8323" name="Rectangle 8323"/>
          <p:cNvSpPr/>
          <p:nvPr/>
        </p:nvSpPr>
        <p:spPr>
          <a:xfrm>
            <a:off x="7547610" y="2892417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333.39</a:t>
            </a:r>
          </a:p>
        </p:txBody>
      </p:sp>
      <p:sp>
        <p:nvSpPr>
          <p:cNvPr id="8324" name="Rectangle 8324"/>
          <p:cNvSpPr/>
          <p:nvPr/>
        </p:nvSpPr>
        <p:spPr>
          <a:xfrm>
            <a:off x="7547610" y="2911467"/>
            <a:ext cx="120226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LEDGE1 TOE</a:t>
            </a:r>
          </a:p>
        </p:txBody>
      </p:sp>
      <p:sp>
        <p:nvSpPr>
          <p:cNvPr id="8325" name="Rectangle 8325"/>
          <p:cNvSpPr/>
          <p:nvPr/>
        </p:nvSpPr>
        <p:spPr>
          <a:xfrm>
            <a:off x="7694295" y="2584283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1331</a:t>
            </a:r>
          </a:p>
          <a:p>
            <a:pPr marL="1429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331.75</a:t>
            </a:r>
          </a:p>
        </p:txBody>
      </p:sp>
      <p:sp>
        <p:nvSpPr>
          <p:cNvPr id="8326" name="Rectangle 8326"/>
          <p:cNvSpPr/>
          <p:nvPr/>
        </p:nvSpPr>
        <p:spPr>
          <a:xfrm>
            <a:off x="7695247" y="2622383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327" name="Rectangle 8327"/>
          <p:cNvSpPr/>
          <p:nvPr/>
        </p:nvSpPr>
        <p:spPr>
          <a:xfrm>
            <a:off x="8146733" y="2575234"/>
            <a:ext cx="54823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1332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335.91</a:t>
            </a:r>
          </a:p>
        </p:txBody>
      </p:sp>
      <p:sp>
        <p:nvSpPr>
          <p:cNvPr id="8328" name="Rectangle 8328"/>
          <p:cNvSpPr/>
          <p:nvPr/>
        </p:nvSpPr>
        <p:spPr>
          <a:xfrm>
            <a:off x="8147685" y="2613334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329" name="Rectangle 8329"/>
          <p:cNvSpPr/>
          <p:nvPr/>
        </p:nvSpPr>
        <p:spPr>
          <a:xfrm>
            <a:off x="8357235" y="2745255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1333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339.77</a:t>
            </a:r>
          </a:p>
        </p:txBody>
      </p:sp>
      <p:sp>
        <p:nvSpPr>
          <p:cNvPr id="8330" name="Rectangle 8330"/>
          <p:cNvSpPr/>
          <p:nvPr/>
        </p:nvSpPr>
        <p:spPr>
          <a:xfrm>
            <a:off x="8358187" y="2783355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331" name="Rectangle 8331"/>
          <p:cNvSpPr/>
          <p:nvPr/>
        </p:nvSpPr>
        <p:spPr>
          <a:xfrm>
            <a:off x="9069705" y="2236144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1334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342.31</a:t>
            </a:r>
          </a:p>
        </p:txBody>
      </p:sp>
      <p:sp>
        <p:nvSpPr>
          <p:cNvPr id="8332" name="Rectangle 8332"/>
          <p:cNvSpPr/>
          <p:nvPr/>
        </p:nvSpPr>
        <p:spPr>
          <a:xfrm>
            <a:off x="9070657" y="2273768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333" name="Rectangle 8333"/>
          <p:cNvSpPr/>
          <p:nvPr/>
        </p:nvSpPr>
        <p:spPr>
          <a:xfrm>
            <a:off x="9137332" y="1752274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1335</a:t>
            </a:r>
          </a:p>
        </p:txBody>
      </p:sp>
      <p:sp>
        <p:nvSpPr>
          <p:cNvPr id="8334" name="Rectangle 8334"/>
          <p:cNvSpPr/>
          <p:nvPr/>
        </p:nvSpPr>
        <p:spPr>
          <a:xfrm>
            <a:off x="9139238" y="1771324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339.92</a:t>
            </a:r>
          </a:p>
        </p:txBody>
      </p:sp>
      <p:sp>
        <p:nvSpPr>
          <p:cNvPr id="8335" name="Rectangle 8335"/>
          <p:cNvSpPr/>
          <p:nvPr/>
        </p:nvSpPr>
        <p:spPr>
          <a:xfrm>
            <a:off x="9139238" y="1789898"/>
            <a:ext cx="152286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B CL1 CART RD 8W</a:t>
            </a:r>
          </a:p>
        </p:txBody>
      </p:sp>
      <p:sp>
        <p:nvSpPr>
          <p:cNvPr id="8336" name="Rectangle 8336"/>
          <p:cNvSpPr/>
          <p:nvPr/>
        </p:nvSpPr>
        <p:spPr>
          <a:xfrm>
            <a:off x="8966359" y="1995638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1336</a:t>
            </a:r>
          </a:p>
        </p:txBody>
      </p:sp>
      <p:sp>
        <p:nvSpPr>
          <p:cNvPr id="8337" name="Rectangle 8337"/>
          <p:cNvSpPr/>
          <p:nvPr/>
        </p:nvSpPr>
        <p:spPr>
          <a:xfrm>
            <a:off x="8967788" y="2014212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338.98</a:t>
            </a:r>
          </a:p>
        </p:txBody>
      </p:sp>
      <p:sp>
        <p:nvSpPr>
          <p:cNvPr id="8338" name="Rectangle 8338"/>
          <p:cNvSpPr/>
          <p:nvPr/>
        </p:nvSpPr>
        <p:spPr>
          <a:xfrm>
            <a:off x="8967311" y="2033262"/>
            <a:ext cx="16671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CL1 CART RD 8W INT</a:t>
            </a:r>
          </a:p>
        </p:txBody>
      </p:sp>
      <p:sp>
        <p:nvSpPr>
          <p:cNvPr id="8339" name="Rectangle 8339"/>
          <p:cNvSpPr/>
          <p:nvPr/>
        </p:nvSpPr>
        <p:spPr>
          <a:xfrm>
            <a:off x="8772525" y="2358540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1337</a:t>
            </a:r>
          </a:p>
        </p:txBody>
      </p:sp>
      <p:sp>
        <p:nvSpPr>
          <p:cNvPr id="8340" name="Rectangle 8340"/>
          <p:cNvSpPr/>
          <p:nvPr/>
        </p:nvSpPr>
        <p:spPr>
          <a:xfrm>
            <a:off x="8774430" y="2377590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338.64</a:t>
            </a:r>
          </a:p>
        </p:txBody>
      </p:sp>
      <p:sp>
        <p:nvSpPr>
          <p:cNvPr id="8341" name="Rectangle 8341"/>
          <p:cNvSpPr/>
          <p:nvPr/>
        </p:nvSpPr>
        <p:spPr>
          <a:xfrm>
            <a:off x="8773478" y="2396164"/>
            <a:ext cx="136256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CL1 CART RD 8W</a:t>
            </a:r>
          </a:p>
        </p:txBody>
      </p:sp>
      <p:sp>
        <p:nvSpPr>
          <p:cNvPr id="8342" name="Rectangle 8342"/>
          <p:cNvSpPr/>
          <p:nvPr/>
        </p:nvSpPr>
        <p:spPr>
          <a:xfrm>
            <a:off x="8602980" y="2642385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1338</a:t>
            </a:r>
          </a:p>
        </p:txBody>
      </p:sp>
      <p:sp>
        <p:nvSpPr>
          <p:cNvPr id="8343" name="Rectangle 8343"/>
          <p:cNvSpPr/>
          <p:nvPr/>
        </p:nvSpPr>
        <p:spPr>
          <a:xfrm>
            <a:off x="8604409" y="2661435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339.63</a:t>
            </a:r>
          </a:p>
        </p:txBody>
      </p:sp>
      <p:sp>
        <p:nvSpPr>
          <p:cNvPr id="8344" name="Rectangle 8344"/>
          <p:cNvSpPr/>
          <p:nvPr/>
        </p:nvSpPr>
        <p:spPr>
          <a:xfrm>
            <a:off x="8603933" y="2680009"/>
            <a:ext cx="136256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CL1 CART RD 8W</a:t>
            </a:r>
          </a:p>
        </p:txBody>
      </p:sp>
      <p:sp>
        <p:nvSpPr>
          <p:cNvPr id="8345" name="Rectangle 8345"/>
          <p:cNvSpPr/>
          <p:nvPr/>
        </p:nvSpPr>
        <p:spPr>
          <a:xfrm>
            <a:off x="8614410" y="3025767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1339</a:t>
            </a:r>
          </a:p>
        </p:txBody>
      </p:sp>
      <p:sp>
        <p:nvSpPr>
          <p:cNvPr id="8346" name="Rectangle 8346"/>
          <p:cNvSpPr/>
          <p:nvPr/>
        </p:nvSpPr>
        <p:spPr>
          <a:xfrm>
            <a:off x="8615839" y="3044340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339.86</a:t>
            </a:r>
          </a:p>
        </p:txBody>
      </p:sp>
      <p:sp>
        <p:nvSpPr>
          <p:cNvPr id="8347" name="Rectangle 8347"/>
          <p:cNvSpPr/>
          <p:nvPr/>
        </p:nvSpPr>
        <p:spPr>
          <a:xfrm>
            <a:off x="8615363" y="3063390"/>
            <a:ext cx="136256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CL1 CART RD 8W</a:t>
            </a:r>
          </a:p>
        </p:txBody>
      </p:sp>
      <p:sp>
        <p:nvSpPr>
          <p:cNvPr id="8348" name="Rectangle 8348"/>
          <p:cNvSpPr/>
          <p:nvPr/>
        </p:nvSpPr>
        <p:spPr>
          <a:xfrm>
            <a:off x="8668702" y="3484395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1340</a:t>
            </a:r>
          </a:p>
        </p:txBody>
      </p:sp>
      <p:sp>
        <p:nvSpPr>
          <p:cNvPr id="8349" name="Rectangle 8349"/>
          <p:cNvSpPr/>
          <p:nvPr/>
        </p:nvSpPr>
        <p:spPr>
          <a:xfrm>
            <a:off x="8670131" y="3502969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338.54</a:t>
            </a:r>
          </a:p>
        </p:txBody>
      </p:sp>
      <p:sp>
        <p:nvSpPr>
          <p:cNvPr id="8350" name="Rectangle 8350"/>
          <p:cNvSpPr/>
          <p:nvPr/>
        </p:nvSpPr>
        <p:spPr>
          <a:xfrm>
            <a:off x="8669655" y="3522019"/>
            <a:ext cx="136256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CL1 CART RD 8W</a:t>
            </a:r>
          </a:p>
        </p:txBody>
      </p:sp>
      <p:sp>
        <p:nvSpPr>
          <p:cNvPr id="8351" name="Rectangle 8351"/>
          <p:cNvSpPr/>
          <p:nvPr/>
        </p:nvSpPr>
        <p:spPr>
          <a:xfrm>
            <a:off x="8668702" y="4001603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1341</a:t>
            </a:r>
          </a:p>
        </p:txBody>
      </p:sp>
      <p:sp>
        <p:nvSpPr>
          <p:cNvPr id="8352" name="Rectangle 8352"/>
          <p:cNvSpPr/>
          <p:nvPr/>
        </p:nvSpPr>
        <p:spPr>
          <a:xfrm>
            <a:off x="8670131" y="4020653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338.46</a:t>
            </a:r>
          </a:p>
        </p:txBody>
      </p:sp>
      <p:sp>
        <p:nvSpPr>
          <p:cNvPr id="8353" name="Rectangle 8353"/>
          <p:cNvSpPr/>
          <p:nvPr/>
        </p:nvSpPr>
        <p:spPr>
          <a:xfrm>
            <a:off x="8670608" y="4039703"/>
            <a:ext cx="152286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CL1 CART RD 8W</a:t>
            </a:r>
          </a:p>
        </p:txBody>
      </p:sp>
      <p:sp>
        <p:nvSpPr>
          <p:cNvPr id="8354" name="Rectangle 8354"/>
          <p:cNvSpPr/>
          <p:nvPr/>
        </p:nvSpPr>
        <p:spPr>
          <a:xfrm>
            <a:off x="8803957" y="2050407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1342</a:t>
            </a:r>
          </a:p>
        </p:txBody>
      </p:sp>
      <p:sp>
        <p:nvSpPr>
          <p:cNvPr id="8355" name="Rectangle 8355"/>
          <p:cNvSpPr/>
          <p:nvPr/>
        </p:nvSpPr>
        <p:spPr>
          <a:xfrm>
            <a:off x="8805386" y="2068980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337.96</a:t>
            </a:r>
          </a:p>
        </p:txBody>
      </p:sp>
      <p:sp>
        <p:nvSpPr>
          <p:cNvPr id="8356" name="Rectangle 8356"/>
          <p:cNvSpPr/>
          <p:nvPr/>
        </p:nvSpPr>
        <p:spPr>
          <a:xfrm>
            <a:off x="8805386" y="2088030"/>
            <a:ext cx="152286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B CL1 CART RD 8W</a:t>
            </a:r>
          </a:p>
        </p:txBody>
      </p:sp>
      <p:sp>
        <p:nvSpPr>
          <p:cNvPr id="8357" name="Rectangle 8357"/>
          <p:cNvSpPr/>
          <p:nvPr/>
        </p:nvSpPr>
        <p:spPr>
          <a:xfrm>
            <a:off x="8490585" y="2062313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1343</a:t>
            </a:r>
          </a:p>
        </p:txBody>
      </p:sp>
      <p:sp>
        <p:nvSpPr>
          <p:cNvPr id="8358" name="Rectangle 8358"/>
          <p:cNvSpPr/>
          <p:nvPr/>
        </p:nvSpPr>
        <p:spPr>
          <a:xfrm>
            <a:off x="8492014" y="2080887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333.76</a:t>
            </a:r>
          </a:p>
        </p:txBody>
      </p:sp>
      <p:sp>
        <p:nvSpPr>
          <p:cNvPr id="8359" name="Rectangle 8359"/>
          <p:cNvSpPr/>
          <p:nvPr/>
        </p:nvSpPr>
        <p:spPr>
          <a:xfrm>
            <a:off x="8492014" y="2099937"/>
            <a:ext cx="152286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CL1 CART RD 8W</a:t>
            </a:r>
          </a:p>
        </p:txBody>
      </p:sp>
      <p:sp>
        <p:nvSpPr>
          <p:cNvPr id="8360" name="Rectangle 8360"/>
          <p:cNvSpPr/>
          <p:nvPr/>
        </p:nvSpPr>
        <p:spPr>
          <a:xfrm>
            <a:off x="8220075" y="2187090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1344</a:t>
            </a:r>
          </a:p>
        </p:txBody>
      </p:sp>
      <p:sp>
        <p:nvSpPr>
          <p:cNvPr id="8361" name="Rectangle 8361"/>
          <p:cNvSpPr/>
          <p:nvPr/>
        </p:nvSpPr>
        <p:spPr>
          <a:xfrm>
            <a:off x="8221504" y="2206140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331.76</a:t>
            </a:r>
          </a:p>
        </p:txBody>
      </p:sp>
      <p:sp>
        <p:nvSpPr>
          <p:cNvPr id="8362" name="Rectangle 8362"/>
          <p:cNvSpPr/>
          <p:nvPr/>
        </p:nvSpPr>
        <p:spPr>
          <a:xfrm>
            <a:off x="8221980" y="2225190"/>
            <a:ext cx="18915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B STUMP PILE1 CL 20W</a:t>
            </a:r>
          </a:p>
        </p:txBody>
      </p:sp>
      <p:sp>
        <p:nvSpPr>
          <p:cNvPr id="8363" name="Rectangle 8363"/>
          <p:cNvSpPr/>
          <p:nvPr/>
        </p:nvSpPr>
        <p:spPr>
          <a:xfrm>
            <a:off x="7837646" y="2369970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1345</a:t>
            </a:r>
          </a:p>
        </p:txBody>
      </p:sp>
      <p:sp>
        <p:nvSpPr>
          <p:cNvPr id="8364" name="Rectangle 8364"/>
          <p:cNvSpPr/>
          <p:nvPr/>
        </p:nvSpPr>
        <p:spPr>
          <a:xfrm>
            <a:off x="7839075" y="2389020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331.63</a:t>
            </a:r>
          </a:p>
        </p:txBody>
      </p:sp>
      <p:sp>
        <p:nvSpPr>
          <p:cNvPr id="8365" name="Rectangle 8365"/>
          <p:cNvSpPr/>
          <p:nvPr/>
        </p:nvSpPr>
        <p:spPr>
          <a:xfrm>
            <a:off x="7839075" y="2407594"/>
            <a:ext cx="18915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STUMP PILE1 CL 20W</a:t>
            </a:r>
          </a:p>
        </p:txBody>
      </p:sp>
      <p:sp>
        <p:nvSpPr>
          <p:cNvPr id="8366" name="Rectangle 8366"/>
          <p:cNvSpPr/>
          <p:nvPr/>
        </p:nvSpPr>
        <p:spPr>
          <a:xfrm>
            <a:off x="7593330" y="2389021"/>
            <a:ext cx="54182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1346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330.47</a:t>
            </a:r>
          </a:p>
          <a:p>
            <a:pPr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</a:t>
            </a:r>
          </a:p>
        </p:txBody>
      </p:sp>
      <p:sp>
        <p:nvSpPr>
          <p:cNvPr id="8367" name="Rectangle 8367"/>
          <p:cNvSpPr/>
          <p:nvPr/>
        </p:nvSpPr>
        <p:spPr>
          <a:xfrm>
            <a:off x="7187565" y="2975284"/>
            <a:ext cx="61235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1347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333.72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TOE1</a:t>
            </a:r>
          </a:p>
        </p:txBody>
      </p:sp>
      <p:sp>
        <p:nvSpPr>
          <p:cNvPr id="8368" name="Rectangle 8368"/>
          <p:cNvSpPr/>
          <p:nvPr/>
        </p:nvSpPr>
        <p:spPr>
          <a:xfrm>
            <a:off x="7112794" y="2756209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1348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333.61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369" name="Rectangle 8369"/>
          <p:cNvSpPr/>
          <p:nvPr/>
        </p:nvSpPr>
        <p:spPr>
          <a:xfrm>
            <a:off x="7157561" y="2518560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1349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331.97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370" name="Rectangle 8370"/>
          <p:cNvSpPr/>
          <p:nvPr/>
        </p:nvSpPr>
        <p:spPr>
          <a:xfrm>
            <a:off x="7301865" y="2464744"/>
            <a:ext cx="67967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1350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330.92</a:t>
            </a:r>
          </a:p>
          <a:p>
            <a:pPr marL="477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 TL</a:t>
            </a:r>
          </a:p>
        </p:txBody>
      </p:sp>
      <p:sp>
        <p:nvSpPr>
          <p:cNvPr id="8371" name="Rectangle 8371"/>
          <p:cNvSpPr/>
          <p:nvPr/>
        </p:nvSpPr>
        <p:spPr>
          <a:xfrm>
            <a:off x="7518559" y="2430930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1351</a:t>
            </a:r>
          </a:p>
        </p:txBody>
      </p:sp>
      <p:sp>
        <p:nvSpPr>
          <p:cNvPr id="8372" name="Rectangle 8372"/>
          <p:cNvSpPr/>
          <p:nvPr/>
        </p:nvSpPr>
        <p:spPr>
          <a:xfrm>
            <a:off x="7520464" y="2449980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330.09</a:t>
            </a:r>
          </a:p>
        </p:txBody>
      </p:sp>
      <p:sp>
        <p:nvSpPr>
          <p:cNvPr id="8373" name="Rectangle 8373"/>
          <p:cNvSpPr/>
          <p:nvPr/>
        </p:nvSpPr>
        <p:spPr>
          <a:xfrm>
            <a:off x="7519035" y="2469030"/>
            <a:ext cx="255839" cy="194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tabLst>
                <a:tab pos="215265" algn="l"/>
              </a:tabLst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 TL	</a:t>
            </a:r>
            <a:r>
              <a:rPr lang="en-US" sz="190" i="1" baseline="-8947" dirty="0">
                <a:solidFill>
                  <a:srgbClr val="B3B3B3"/>
                </a:solidFill>
                <a:latin typeface="Arial"/>
              </a:rPr>
              <a:t>1352</a:t>
            </a:r>
          </a:p>
        </p:txBody>
      </p:sp>
      <p:sp>
        <p:nvSpPr>
          <p:cNvPr id="8374" name="Rectangle 8374"/>
          <p:cNvSpPr/>
          <p:nvPr/>
        </p:nvSpPr>
        <p:spPr>
          <a:xfrm>
            <a:off x="7734776" y="2489033"/>
            <a:ext cx="67326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952"/>
            <a:r>
              <a:rPr lang="en-US" sz="126" i="1" dirty="0">
                <a:solidFill>
                  <a:srgbClr val="B3B3B3"/>
                </a:solidFill>
                <a:latin typeface="Arial"/>
              </a:rPr>
              <a:t>330.10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 TL</a:t>
            </a:r>
          </a:p>
        </p:txBody>
      </p:sp>
      <p:sp>
        <p:nvSpPr>
          <p:cNvPr id="8375" name="Rectangle 8375"/>
          <p:cNvSpPr/>
          <p:nvPr/>
        </p:nvSpPr>
        <p:spPr>
          <a:xfrm>
            <a:off x="7909560" y="2443789"/>
            <a:ext cx="54823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1353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330.97</a:t>
            </a:r>
          </a:p>
        </p:txBody>
      </p:sp>
      <p:sp>
        <p:nvSpPr>
          <p:cNvPr id="8376" name="Rectangle 8376"/>
          <p:cNvSpPr/>
          <p:nvPr/>
        </p:nvSpPr>
        <p:spPr>
          <a:xfrm>
            <a:off x="7911465" y="2481413"/>
            <a:ext cx="83356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TOE1 TL</a:t>
            </a:r>
          </a:p>
        </p:txBody>
      </p:sp>
      <p:sp>
        <p:nvSpPr>
          <p:cNvPr id="8377" name="Rectangle 8377"/>
          <p:cNvSpPr/>
          <p:nvPr/>
        </p:nvSpPr>
        <p:spPr>
          <a:xfrm>
            <a:off x="8156257" y="2401403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1354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333.89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TL1</a:t>
            </a:r>
          </a:p>
        </p:txBody>
      </p:sp>
      <p:sp>
        <p:nvSpPr>
          <p:cNvPr id="8378" name="Rectangle 8378"/>
          <p:cNvSpPr/>
          <p:nvPr/>
        </p:nvSpPr>
        <p:spPr>
          <a:xfrm>
            <a:off x="8291989" y="2149943"/>
            <a:ext cx="54182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1355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332.32</a:t>
            </a:r>
          </a:p>
          <a:p>
            <a:pPr marL="476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TL1</a:t>
            </a:r>
          </a:p>
        </p:txBody>
      </p:sp>
      <p:sp>
        <p:nvSpPr>
          <p:cNvPr id="8379" name="Rectangle 8379"/>
          <p:cNvSpPr/>
          <p:nvPr/>
        </p:nvSpPr>
        <p:spPr>
          <a:xfrm>
            <a:off x="8492490" y="2103747"/>
            <a:ext cx="54182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1356</a:t>
            </a:r>
          </a:p>
          <a:p>
            <a:pPr marL="1429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334.31</a:t>
            </a:r>
          </a:p>
          <a:p>
            <a:pPr marL="476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TL1</a:t>
            </a:r>
          </a:p>
        </p:txBody>
      </p:sp>
      <p:sp>
        <p:nvSpPr>
          <p:cNvPr id="8380" name="Rectangle 8380"/>
          <p:cNvSpPr/>
          <p:nvPr/>
        </p:nvSpPr>
        <p:spPr>
          <a:xfrm>
            <a:off x="8421052" y="1716079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1357</a:t>
            </a:r>
          </a:p>
          <a:p>
            <a:pPr marL="1429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328.94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TL1</a:t>
            </a:r>
          </a:p>
        </p:txBody>
      </p:sp>
      <p:sp>
        <p:nvSpPr>
          <p:cNvPr id="8381" name="Rectangle 8381"/>
          <p:cNvSpPr/>
          <p:nvPr/>
        </p:nvSpPr>
        <p:spPr>
          <a:xfrm>
            <a:off x="8363902" y="1384609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1358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329.53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TL1</a:t>
            </a:r>
          </a:p>
        </p:txBody>
      </p:sp>
      <p:sp>
        <p:nvSpPr>
          <p:cNvPr id="8382" name="Rectangle 8382"/>
          <p:cNvSpPr/>
          <p:nvPr/>
        </p:nvSpPr>
        <p:spPr>
          <a:xfrm>
            <a:off x="7988617" y="1140769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1359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330.52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TL1</a:t>
            </a:r>
          </a:p>
        </p:txBody>
      </p:sp>
      <p:sp>
        <p:nvSpPr>
          <p:cNvPr id="8383" name="Rectangle 8383"/>
          <p:cNvSpPr/>
          <p:nvPr/>
        </p:nvSpPr>
        <p:spPr>
          <a:xfrm>
            <a:off x="8013859" y="742148"/>
            <a:ext cx="54182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1360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328.40</a:t>
            </a:r>
          </a:p>
          <a:p>
            <a:pPr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TL1</a:t>
            </a:r>
          </a:p>
        </p:txBody>
      </p:sp>
      <p:sp>
        <p:nvSpPr>
          <p:cNvPr id="8384" name="Rectangle 8384"/>
          <p:cNvSpPr/>
          <p:nvPr/>
        </p:nvSpPr>
        <p:spPr>
          <a:xfrm>
            <a:off x="8061960" y="279709"/>
            <a:ext cx="54182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1361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325.41</a:t>
            </a:r>
          </a:p>
          <a:p>
            <a:pPr marL="476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TL1</a:t>
            </a:r>
          </a:p>
        </p:txBody>
      </p:sp>
      <p:sp>
        <p:nvSpPr>
          <p:cNvPr id="8385" name="Rectangle 8385"/>
          <p:cNvSpPr/>
          <p:nvPr/>
        </p:nvSpPr>
        <p:spPr>
          <a:xfrm>
            <a:off x="7964329" y="136834"/>
            <a:ext cx="67326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TL1 TOE</a:t>
            </a:r>
          </a:p>
        </p:txBody>
      </p:sp>
      <p:sp>
        <p:nvSpPr>
          <p:cNvPr id="8386" name="Rectangle 8386"/>
          <p:cNvSpPr/>
          <p:nvPr/>
        </p:nvSpPr>
        <p:spPr>
          <a:xfrm>
            <a:off x="8199120" y="392580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1367</a:t>
            </a:r>
          </a:p>
        </p:txBody>
      </p:sp>
      <p:sp>
        <p:nvSpPr>
          <p:cNvPr id="8387" name="Rectangle 8387"/>
          <p:cNvSpPr/>
          <p:nvPr/>
        </p:nvSpPr>
        <p:spPr>
          <a:xfrm>
            <a:off x="8200549" y="411154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325.83</a:t>
            </a:r>
          </a:p>
        </p:txBody>
      </p:sp>
      <p:sp>
        <p:nvSpPr>
          <p:cNvPr id="8388" name="Rectangle 8388"/>
          <p:cNvSpPr/>
          <p:nvPr/>
        </p:nvSpPr>
        <p:spPr>
          <a:xfrm>
            <a:off x="8201025" y="430204"/>
            <a:ext cx="10900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PATH1 CL 6W</a:t>
            </a:r>
          </a:p>
        </p:txBody>
      </p:sp>
      <p:sp>
        <p:nvSpPr>
          <p:cNvPr id="8389" name="Rectangle 8389"/>
          <p:cNvSpPr/>
          <p:nvPr/>
        </p:nvSpPr>
        <p:spPr>
          <a:xfrm>
            <a:off x="8329136" y="935029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1368</a:t>
            </a:r>
          </a:p>
        </p:txBody>
      </p:sp>
      <p:sp>
        <p:nvSpPr>
          <p:cNvPr id="8390" name="Rectangle 8390"/>
          <p:cNvSpPr/>
          <p:nvPr/>
        </p:nvSpPr>
        <p:spPr>
          <a:xfrm>
            <a:off x="8330565" y="953603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329.07</a:t>
            </a:r>
          </a:p>
        </p:txBody>
      </p:sp>
      <p:sp>
        <p:nvSpPr>
          <p:cNvPr id="8391" name="Rectangle 8391"/>
          <p:cNvSpPr/>
          <p:nvPr/>
        </p:nvSpPr>
        <p:spPr>
          <a:xfrm>
            <a:off x="8331041" y="972653"/>
            <a:ext cx="10900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PATH1 CL 6W</a:t>
            </a:r>
          </a:p>
        </p:txBody>
      </p:sp>
      <p:sp>
        <p:nvSpPr>
          <p:cNvPr id="8392" name="Rectangle 8392"/>
          <p:cNvSpPr/>
          <p:nvPr/>
        </p:nvSpPr>
        <p:spPr>
          <a:xfrm>
            <a:off x="8328184" y="1422233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1369</a:t>
            </a:r>
          </a:p>
        </p:txBody>
      </p:sp>
      <p:sp>
        <p:nvSpPr>
          <p:cNvPr id="8393" name="Rectangle 8393"/>
          <p:cNvSpPr/>
          <p:nvPr/>
        </p:nvSpPr>
        <p:spPr>
          <a:xfrm>
            <a:off x="8329613" y="1441283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329.15</a:t>
            </a:r>
          </a:p>
        </p:txBody>
      </p:sp>
      <p:sp>
        <p:nvSpPr>
          <p:cNvPr id="8394" name="Rectangle 8394"/>
          <p:cNvSpPr/>
          <p:nvPr/>
        </p:nvSpPr>
        <p:spPr>
          <a:xfrm>
            <a:off x="8329612" y="1460333"/>
            <a:ext cx="10900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PATH1 CL 6W</a:t>
            </a:r>
          </a:p>
        </p:txBody>
      </p:sp>
      <p:sp>
        <p:nvSpPr>
          <p:cNvPr id="8395" name="Rectangle 8395"/>
          <p:cNvSpPr/>
          <p:nvPr/>
        </p:nvSpPr>
        <p:spPr>
          <a:xfrm>
            <a:off x="8336756" y="1801328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1370</a:t>
            </a:r>
          </a:p>
        </p:txBody>
      </p:sp>
      <p:sp>
        <p:nvSpPr>
          <p:cNvPr id="8396" name="Rectangle 8396"/>
          <p:cNvSpPr/>
          <p:nvPr/>
        </p:nvSpPr>
        <p:spPr>
          <a:xfrm>
            <a:off x="8338185" y="1819902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329.34</a:t>
            </a:r>
          </a:p>
        </p:txBody>
      </p:sp>
      <p:sp>
        <p:nvSpPr>
          <p:cNvPr id="8397" name="Rectangle 8397"/>
          <p:cNvSpPr/>
          <p:nvPr/>
        </p:nvSpPr>
        <p:spPr>
          <a:xfrm>
            <a:off x="8338661" y="1838952"/>
            <a:ext cx="10900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PATH1 CL 6W</a:t>
            </a:r>
          </a:p>
        </p:txBody>
      </p:sp>
      <p:sp>
        <p:nvSpPr>
          <p:cNvPr id="8398" name="Rectangle 8398"/>
          <p:cNvSpPr/>
          <p:nvPr/>
        </p:nvSpPr>
        <p:spPr>
          <a:xfrm>
            <a:off x="8173879" y="2076600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1371</a:t>
            </a:r>
          </a:p>
        </p:txBody>
      </p:sp>
      <p:sp>
        <p:nvSpPr>
          <p:cNvPr id="8399" name="Rectangle 8399"/>
          <p:cNvSpPr/>
          <p:nvPr/>
        </p:nvSpPr>
        <p:spPr>
          <a:xfrm>
            <a:off x="8175308" y="2095174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330.93</a:t>
            </a:r>
          </a:p>
        </p:txBody>
      </p:sp>
      <p:sp>
        <p:nvSpPr>
          <p:cNvPr id="8400" name="Rectangle 8400"/>
          <p:cNvSpPr/>
          <p:nvPr/>
        </p:nvSpPr>
        <p:spPr>
          <a:xfrm>
            <a:off x="8175784" y="2114224"/>
            <a:ext cx="10900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PATH1 CL 6W</a:t>
            </a:r>
          </a:p>
        </p:txBody>
      </p:sp>
      <p:sp>
        <p:nvSpPr>
          <p:cNvPr id="8401" name="Rectangle 8401"/>
          <p:cNvSpPr/>
          <p:nvPr/>
        </p:nvSpPr>
        <p:spPr>
          <a:xfrm>
            <a:off x="7679055" y="2213284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1372</a:t>
            </a:r>
          </a:p>
        </p:txBody>
      </p:sp>
      <p:sp>
        <p:nvSpPr>
          <p:cNvPr id="8402" name="Rectangle 8402"/>
          <p:cNvSpPr/>
          <p:nvPr/>
        </p:nvSpPr>
        <p:spPr>
          <a:xfrm>
            <a:off x="7680484" y="2231858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330.93</a:t>
            </a:r>
          </a:p>
        </p:txBody>
      </p:sp>
      <p:sp>
        <p:nvSpPr>
          <p:cNvPr id="8403" name="Rectangle 8403"/>
          <p:cNvSpPr/>
          <p:nvPr/>
        </p:nvSpPr>
        <p:spPr>
          <a:xfrm>
            <a:off x="7680484" y="2250908"/>
            <a:ext cx="10900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PATH1 CL 6W</a:t>
            </a:r>
          </a:p>
        </p:txBody>
      </p:sp>
      <p:sp>
        <p:nvSpPr>
          <p:cNvPr id="8404" name="Rectangle 8404"/>
          <p:cNvSpPr/>
          <p:nvPr/>
        </p:nvSpPr>
        <p:spPr>
          <a:xfrm>
            <a:off x="7276147" y="2335680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1373</a:t>
            </a:r>
          </a:p>
        </p:txBody>
      </p:sp>
      <p:sp>
        <p:nvSpPr>
          <p:cNvPr id="8405" name="Rectangle 8405"/>
          <p:cNvSpPr/>
          <p:nvPr/>
        </p:nvSpPr>
        <p:spPr>
          <a:xfrm>
            <a:off x="7277576" y="2354254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330.96</a:t>
            </a:r>
          </a:p>
        </p:txBody>
      </p:sp>
      <p:sp>
        <p:nvSpPr>
          <p:cNvPr id="8406" name="Rectangle 8406"/>
          <p:cNvSpPr/>
          <p:nvPr/>
        </p:nvSpPr>
        <p:spPr>
          <a:xfrm>
            <a:off x="7277576" y="2373304"/>
            <a:ext cx="10900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PATH1 CL 6W</a:t>
            </a:r>
          </a:p>
        </p:txBody>
      </p:sp>
      <p:sp>
        <p:nvSpPr>
          <p:cNvPr id="8407" name="Rectangle 8407"/>
          <p:cNvSpPr/>
          <p:nvPr/>
        </p:nvSpPr>
        <p:spPr>
          <a:xfrm>
            <a:off x="7084695" y="2495700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1374</a:t>
            </a:r>
          </a:p>
        </p:txBody>
      </p:sp>
      <p:sp>
        <p:nvSpPr>
          <p:cNvPr id="8408" name="Rectangle 8408"/>
          <p:cNvSpPr/>
          <p:nvPr/>
        </p:nvSpPr>
        <p:spPr>
          <a:xfrm>
            <a:off x="7086124" y="2514750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332.28</a:t>
            </a:r>
          </a:p>
        </p:txBody>
      </p:sp>
      <p:sp>
        <p:nvSpPr>
          <p:cNvPr id="8409" name="Rectangle 8409"/>
          <p:cNvSpPr/>
          <p:nvPr/>
        </p:nvSpPr>
        <p:spPr>
          <a:xfrm>
            <a:off x="7086124" y="2533800"/>
            <a:ext cx="12503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PATH1 CL 6W</a:t>
            </a:r>
          </a:p>
        </p:txBody>
      </p:sp>
      <p:sp>
        <p:nvSpPr>
          <p:cNvPr id="8410" name="Rectangle 8410"/>
          <p:cNvSpPr/>
          <p:nvPr/>
        </p:nvSpPr>
        <p:spPr>
          <a:xfrm>
            <a:off x="7019925" y="2284246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1375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331.74</a:t>
            </a:r>
          </a:p>
        </p:txBody>
      </p:sp>
      <p:sp>
        <p:nvSpPr>
          <p:cNvPr id="8411" name="Rectangle 8411"/>
          <p:cNvSpPr/>
          <p:nvPr/>
        </p:nvSpPr>
        <p:spPr>
          <a:xfrm>
            <a:off x="7020877" y="2321869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412" name="Rectangle 8412"/>
          <p:cNvSpPr/>
          <p:nvPr/>
        </p:nvSpPr>
        <p:spPr>
          <a:xfrm>
            <a:off x="6986587" y="2040882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1376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331.52</a:t>
            </a:r>
          </a:p>
        </p:txBody>
      </p:sp>
      <p:sp>
        <p:nvSpPr>
          <p:cNvPr id="8413" name="Rectangle 8413"/>
          <p:cNvSpPr/>
          <p:nvPr/>
        </p:nvSpPr>
        <p:spPr>
          <a:xfrm>
            <a:off x="6987540" y="2078505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414" name="Rectangle 8414"/>
          <p:cNvSpPr/>
          <p:nvPr/>
        </p:nvSpPr>
        <p:spPr>
          <a:xfrm>
            <a:off x="7261384" y="1965158"/>
            <a:ext cx="54823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1377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331.53</a:t>
            </a:r>
          </a:p>
        </p:txBody>
      </p:sp>
      <p:sp>
        <p:nvSpPr>
          <p:cNvPr id="8415" name="Rectangle 8415"/>
          <p:cNvSpPr/>
          <p:nvPr/>
        </p:nvSpPr>
        <p:spPr>
          <a:xfrm>
            <a:off x="7262336" y="2003258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416" name="Rectangle 8416"/>
          <p:cNvSpPr/>
          <p:nvPr/>
        </p:nvSpPr>
        <p:spPr>
          <a:xfrm>
            <a:off x="7466647" y="1902293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1378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331.07</a:t>
            </a:r>
          </a:p>
        </p:txBody>
      </p:sp>
      <p:sp>
        <p:nvSpPr>
          <p:cNvPr id="8417" name="Rectangle 8417"/>
          <p:cNvSpPr/>
          <p:nvPr/>
        </p:nvSpPr>
        <p:spPr>
          <a:xfrm>
            <a:off x="7467124" y="1939917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418" name="Rectangle 8418"/>
          <p:cNvSpPr/>
          <p:nvPr/>
        </p:nvSpPr>
        <p:spPr>
          <a:xfrm>
            <a:off x="7128034" y="2122320"/>
            <a:ext cx="60594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1379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330.98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TOE1</a:t>
            </a:r>
          </a:p>
        </p:txBody>
      </p:sp>
      <p:sp>
        <p:nvSpPr>
          <p:cNvPr id="8419" name="Rectangle 8419"/>
          <p:cNvSpPr/>
          <p:nvPr/>
        </p:nvSpPr>
        <p:spPr>
          <a:xfrm>
            <a:off x="7318534" y="2200425"/>
            <a:ext cx="54182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1380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330.81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420" name="Rectangle 8420"/>
          <p:cNvSpPr/>
          <p:nvPr/>
        </p:nvSpPr>
        <p:spPr>
          <a:xfrm>
            <a:off x="7733347" y="2057550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1381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329.61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421" name="Rectangle 8421"/>
          <p:cNvSpPr/>
          <p:nvPr/>
        </p:nvSpPr>
        <p:spPr>
          <a:xfrm>
            <a:off x="7885271" y="1916580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1382</a:t>
            </a:r>
          </a:p>
          <a:p>
            <a:pPr marL="1429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329.40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422" name="Rectangle 8422"/>
          <p:cNvSpPr/>
          <p:nvPr/>
        </p:nvSpPr>
        <p:spPr>
          <a:xfrm>
            <a:off x="8097203" y="1704649"/>
            <a:ext cx="61235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1383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329.36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 TOE1</a:t>
            </a:r>
          </a:p>
        </p:txBody>
      </p:sp>
      <p:sp>
        <p:nvSpPr>
          <p:cNvPr id="8423" name="Rectangle 8423"/>
          <p:cNvSpPr/>
          <p:nvPr/>
        </p:nvSpPr>
        <p:spPr>
          <a:xfrm>
            <a:off x="8167211" y="1808948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1384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329.25</a:t>
            </a:r>
          </a:p>
        </p:txBody>
      </p:sp>
      <p:sp>
        <p:nvSpPr>
          <p:cNvPr id="8424" name="Rectangle 8424"/>
          <p:cNvSpPr/>
          <p:nvPr/>
        </p:nvSpPr>
        <p:spPr>
          <a:xfrm>
            <a:off x="8168164" y="1847048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425" name="Rectangle 8425"/>
          <p:cNvSpPr/>
          <p:nvPr/>
        </p:nvSpPr>
        <p:spPr>
          <a:xfrm>
            <a:off x="8092916" y="1861335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1385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329.42</a:t>
            </a:r>
          </a:p>
        </p:txBody>
      </p:sp>
      <p:sp>
        <p:nvSpPr>
          <p:cNvPr id="8426" name="Rectangle 8426"/>
          <p:cNvSpPr/>
          <p:nvPr/>
        </p:nvSpPr>
        <p:spPr>
          <a:xfrm>
            <a:off x="8093869" y="1899435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427" name="Rectangle 8427"/>
          <p:cNvSpPr/>
          <p:nvPr/>
        </p:nvSpPr>
        <p:spPr>
          <a:xfrm>
            <a:off x="8134826" y="1828950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1386</a:t>
            </a:r>
          </a:p>
        </p:txBody>
      </p:sp>
      <p:sp>
        <p:nvSpPr>
          <p:cNvPr id="8428" name="Rectangle 8428"/>
          <p:cNvSpPr/>
          <p:nvPr/>
        </p:nvSpPr>
        <p:spPr>
          <a:xfrm>
            <a:off x="8136255" y="1848000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327.83</a:t>
            </a:r>
          </a:p>
        </p:txBody>
      </p:sp>
      <p:sp>
        <p:nvSpPr>
          <p:cNvPr id="8429" name="Rectangle 8429"/>
          <p:cNvSpPr/>
          <p:nvPr/>
        </p:nvSpPr>
        <p:spPr>
          <a:xfrm>
            <a:off x="8135779" y="1866574"/>
            <a:ext cx="9618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CL 6D HOLE</a:t>
            </a:r>
          </a:p>
        </p:txBody>
      </p:sp>
      <p:sp>
        <p:nvSpPr>
          <p:cNvPr id="8430" name="Rectangle 8430"/>
          <p:cNvSpPr/>
          <p:nvPr/>
        </p:nvSpPr>
        <p:spPr>
          <a:xfrm>
            <a:off x="7740491" y="1790850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1387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331.22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</a:t>
            </a:r>
          </a:p>
        </p:txBody>
      </p:sp>
      <p:sp>
        <p:nvSpPr>
          <p:cNvPr id="8431" name="Rectangle 8431"/>
          <p:cNvSpPr/>
          <p:nvPr/>
        </p:nvSpPr>
        <p:spPr>
          <a:xfrm>
            <a:off x="7910512" y="1683218"/>
            <a:ext cx="54182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1388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330.81</a:t>
            </a:r>
          </a:p>
          <a:p>
            <a:pPr marL="476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</a:t>
            </a:r>
          </a:p>
        </p:txBody>
      </p:sp>
      <p:sp>
        <p:nvSpPr>
          <p:cNvPr id="8432" name="Rectangle 8432"/>
          <p:cNvSpPr/>
          <p:nvPr/>
        </p:nvSpPr>
        <p:spPr>
          <a:xfrm>
            <a:off x="8038624" y="1482717"/>
            <a:ext cx="54823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1389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329.88</a:t>
            </a:r>
          </a:p>
        </p:txBody>
      </p:sp>
      <p:sp>
        <p:nvSpPr>
          <p:cNvPr id="8433" name="Rectangle 8433"/>
          <p:cNvSpPr/>
          <p:nvPr/>
        </p:nvSpPr>
        <p:spPr>
          <a:xfrm>
            <a:off x="8039576" y="1520340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434" name="Rectangle 8434"/>
          <p:cNvSpPr/>
          <p:nvPr/>
        </p:nvSpPr>
        <p:spPr>
          <a:xfrm>
            <a:off x="7924324" y="1078380"/>
            <a:ext cx="61235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1390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330.32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TOP1</a:t>
            </a:r>
          </a:p>
        </p:txBody>
      </p:sp>
      <p:sp>
        <p:nvSpPr>
          <p:cNvPr id="8435" name="Rectangle 8435"/>
          <p:cNvSpPr/>
          <p:nvPr/>
        </p:nvSpPr>
        <p:spPr>
          <a:xfrm>
            <a:off x="7794307" y="1392705"/>
            <a:ext cx="60594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1391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330.21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 TOP1</a:t>
            </a:r>
          </a:p>
        </p:txBody>
      </p:sp>
      <p:sp>
        <p:nvSpPr>
          <p:cNvPr id="8436" name="Rectangle 8436"/>
          <p:cNvSpPr/>
          <p:nvPr/>
        </p:nvSpPr>
        <p:spPr>
          <a:xfrm>
            <a:off x="7881461" y="1333800"/>
            <a:ext cx="131446" cy="3860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51" i="1" dirty="0">
                <a:solidFill>
                  <a:srgbClr val="B3B3B3"/>
                </a:solidFill>
                <a:latin typeface="Arial"/>
              </a:rPr>
              <a:t>36" PINE</a:t>
            </a:r>
          </a:p>
        </p:txBody>
      </p:sp>
      <p:sp>
        <p:nvSpPr>
          <p:cNvPr id="8437" name="Rectangle 8437"/>
          <p:cNvSpPr/>
          <p:nvPr/>
        </p:nvSpPr>
        <p:spPr>
          <a:xfrm>
            <a:off x="7649528" y="1474620"/>
            <a:ext cx="61235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1393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329.67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TOE1</a:t>
            </a:r>
          </a:p>
        </p:txBody>
      </p:sp>
      <p:sp>
        <p:nvSpPr>
          <p:cNvPr id="8438" name="Rectangle 8438"/>
          <p:cNvSpPr/>
          <p:nvPr/>
        </p:nvSpPr>
        <p:spPr>
          <a:xfrm>
            <a:off x="7700962" y="1180774"/>
            <a:ext cx="54182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1394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327.84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439" name="Rectangle 8439"/>
          <p:cNvSpPr/>
          <p:nvPr/>
        </p:nvSpPr>
        <p:spPr>
          <a:xfrm>
            <a:off x="7788116" y="925980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1396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326.36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440" name="Rectangle 8440"/>
          <p:cNvSpPr/>
          <p:nvPr/>
        </p:nvSpPr>
        <p:spPr>
          <a:xfrm>
            <a:off x="7755255" y="664995"/>
            <a:ext cx="54182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1397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325.20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441" name="Rectangle 8441"/>
          <p:cNvSpPr/>
          <p:nvPr/>
        </p:nvSpPr>
        <p:spPr>
          <a:xfrm>
            <a:off x="7926229" y="504975"/>
            <a:ext cx="61235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1398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325.58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 TOE1</a:t>
            </a:r>
          </a:p>
        </p:txBody>
      </p:sp>
      <p:sp>
        <p:nvSpPr>
          <p:cNvPr id="8442" name="Rectangle 8442"/>
          <p:cNvSpPr/>
          <p:nvPr/>
        </p:nvSpPr>
        <p:spPr>
          <a:xfrm>
            <a:off x="7896702" y="324477"/>
            <a:ext cx="54823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1399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325.20</a:t>
            </a:r>
          </a:p>
        </p:txBody>
      </p:sp>
      <p:sp>
        <p:nvSpPr>
          <p:cNvPr id="8443" name="Rectangle 8443"/>
          <p:cNvSpPr/>
          <p:nvPr/>
        </p:nvSpPr>
        <p:spPr>
          <a:xfrm>
            <a:off x="7897654" y="362577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444" name="Rectangle 8444"/>
          <p:cNvSpPr/>
          <p:nvPr/>
        </p:nvSpPr>
        <p:spPr>
          <a:xfrm>
            <a:off x="7733824" y="337811"/>
            <a:ext cx="60594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1401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327.05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TOP1</a:t>
            </a:r>
          </a:p>
        </p:txBody>
      </p:sp>
      <p:sp>
        <p:nvSpPr>
          <p:cNvPr id="8445" name="Rectangle 8445"/>
          <p:cNvSpPr/>
          <p:nvPr/>
        </p:nvSpPr>
        <p:spPr>
          <a:xfrm>
            <a:off x="7717631" y="583557"/>
            <a:ext cx="54182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1402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328.44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446" name="Rectangle 8446"/>
          <p:cNvSpPr/>
          <p:nvPr/>
        </p:nvSpPr>
        <p:spPr>
          <a:xfrm>
            <a:off x="7622381" y="774056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1403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329.05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447" name="Rectangle 8447"/>
          <p:cNvSpPr/>
          <p:nvPr/>
        </p:nvSpPr>
        <p:spPr>
          <a:xfrm>
            <a:off x="7720489" y="897405"/>
            <a:ext cx="54182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1404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329.21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448" name="Rectangle 8448"/>
          <p:cNvSpPr/>
          <p:nvPr/>
        </p:nvSpPr>
        <p:spPr>
          <a:xfrm>
            <a:off x="7643813" y="1102193"/>
            <a:ext cx="54823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1405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329.59</a:t>
            </a:r>
          </a:p>
        </p:txBody>
      </p:sp>
      <p:sp>
        <p:nvSpPr>
          <p:cNvPr id="8449" name="Rectangle 8449"/>
          <p:cNvSpPr/>
          <p:nvPr/>
        </p:nvSpPr>
        <p:spPr>
          <a:xfrm>
            <a:off x="7614285" y="1139817"/>
            <a:ext cx="95026" cy="194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90" i="1" baseline="77547" dirty="0">
                <a:solidFill>
                  <a:srgbClr val="B3B3B3"/>
                </a:solidFill>
                <a:latin typeface="Arial"/>
              </a:rPr>
              <a:t>140</a:t>
            </a:r>
            <a:r>
              <a:rPr lang="en-US" sz="190" i="1" spc="-32" baseline="77547" dirty="0">
                <a:solidFill>
                  <a:srgbClr val="B3B3B3"/>
                </a:solidFill>
                <a:latin typeface="Arial"/>
              </a:rPr>
              <a:t>6</a:t>
            </a:r>
            <a:r>
              <a:rPr lang="en-US" sz="126" i="1" dirty="0">
                <a:solidFill>
                  <a:srgbClr val="B3B3B3"/>
                </a:solidFill>
                <a:latin typeface="Arial"/>
              </a:rPr>
              <a:t>E TOP1</a:t>
            </a:r>
          </a:p>
        </p:txBody>
      </p:sp>
      <p:sp>
        <p:nvSpPr>
          <p:cNvPr id="8450" name="Rectangle 8450"/>
          <p:cNvSpPr/>
          <p:nvPr/>
        </p:nvSpPr>
        <p:spPr>
          <a:xfrm>
            <a:off x="7615714" y="1146484"/>
            <a:ext cx="5931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328.87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TOE1</a:t>
            </a:r>
          </a:p>
        </p:txBody>
      </p:sp>
      <p:sp>
        <p:nvSpPr>
          <p:cNvPr id="8451" name="Rectangle 8451"/>
          <p:cNvSpPr/>
          <p:nvPr/>
        </p:nvSpPr>
        <p:spPr>
          <a:xfrm>
            <a:off x="7541419" y="830254"/>
            <a:ext cx="54182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1407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328.63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452" name="Rectangle 8452"/>
          <p:cNvSpPr/>
          <p:nvPr/>
        </p:nvSpPr>
        <p:spPr>
          <a:xfrm>
            <a:off x="7444264" y="546885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1408</a:t>
            </a:r>
          </a:p>
        </p:txBody>
      </p:sp>
      <p:sp>
        <p:nvSpPr>
          <p:cNvPr id="8453" name="Rectangle 8453"/>
          <p:cNvSpPr/>
          <p:nvPr/>
        </p:nvSpPr>
        <p:spPr>
          <a:xfrm>
            <a:off x="7445693" y="565459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327.97</a:t>
            </a:r>
          </a:p>
        </p:txBody>
      </p:sp>
      <p:sp>
        <p:nvSpPr>
          <p:cNvPr id="8454" name="Rectangle 8454"/>
          <p:cNvSpPr/>
          <p:nvPr/>
        </p:nvSpPr>
        <p:spPr>
          <a:xfrm>
            <a:off x="7445692" y="584509"/>
            <a:ext cx="9778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TOE1 TOP</a:t>
            </a:r>
          </a:p>
        </p:txBody>
      </p:sp>
      <p:sp>
        <p:nvSpPr>
          <p:cNvPr id="8455" name="Rectangle 8455"/>
          <p:cNvSpPr/>
          <p:nvPr/>
        </p:nvSpPr>
        <p:spPr>
          <a:xfrm>
            <a:off x="7594759" y="399724"/>
            <a:ext cx="60594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1409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327.01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TOP1</a:t>
            </a:r>
          </a:p>
        </p:txBody>
      </p:sp>
      <p:sp>
        <p:nvSpPr>
          <p:cNvPr id="8456" name="Rectangle 8456"/>
          <p:cNvSpPr/>
          <p:nvPr/>
        </p:nvSpPr>
        <p:spPr>
          <a:xfrm>
            <a:off x="7457122" y="501165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1410</a:t>
            </a:r>
          </a:p>
          <a:p>
            <a:pPr marL="1429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327.38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457" name="Rectangle 8457"/>
          <p:cNvSpPr/>
          <p:nvPr/>
        </p:nvSpPr>
        <p:spPr>
          <a:xfrm>
            <a:off x="7305675" y="549266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1411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328.23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458" name="Rectangle 8458"/>
          <p:cNvSpPr/>
          <p:nvPr/>
        </p:nvSpPr>
        <p:spPr>
          <a:xfrm>
            <a:off x="7275671" y="650232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1412</a:t>
            </a:r>
          </a:p>
        </p:txBody>
      </p:sp>
      <p:sp>
        <p:nvSpPr>
          <p:cNvPr id="8459" name="Rectangle 8459"/>
          <p:cNvSpPr/>
          <p:nvPr/>
        </p:nvSpPr>
        <p:spPr>
          <a:xfrm>
            <a:off x="7277576" y="668805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329.00</a:t>
            </a:r>
          </a:p>
        </p:txBody>
      </p:sp>
      <p:sp>
        <p:nvSpPr>
          <p:cNvPr id="8460" name="Rectangle 8460"/>
          <p:cNvSpPr/>
          <p:nvPr/>
        </p:nvSpPr>
        <p:spPr>
          <a:xfrm>
            <a:off x="7277576" y="687855"/>
            <a:ext cx="9778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TOP1 TOE</a:t>
            </a:r>
          </a:p>
        </p:txBody>
      </p:sp>
      <p:sp>
        <p:nvSpPr>
          <p:cNvPr id="8461" name="Rectangle 8461"/>
          <p:cNvSpPr/>
          <p:nvPr/>
        </p:nvSpPr>
        <p:spPr>
          <a:xfrm>
            <a:off x="7479506" y="1594636"/>
            <a:ext cx="61235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1413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331.50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TOP1</a:t>
            </a:r>
          </a:p>
        </p:txBody>
      </p:sp>
      <p:sp>
        <p:nvSpPr>
          <p:cNvPr id="8462" name="Rectangle 8462"/>
          <p:cNvSpPr/>
          <p:nvPr/>
        </p:nvSpPr>
        <p:spPr>
          <a:xfrm>
            <a:off x="7597616" y="1395563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1414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332.72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463" name="Rectangle 8463"/>
          <p:cNvSpPr/>
          <p:nvPr/>
        </p:nvSpPr>
        <p:spPr>
          <a:xfrm>
            <a:off x="7520940" y="1127910"/>
            <a:ext cx="54182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1415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332.53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464" name="Rectangle 8464"/>
          <p:cNvSpPr/>
          <p:nvPr/>
        </p:nvSpPr>
        <p:spPr>
          <a:xfrm>
            <a:off x="7497128" y="932172"/>
            <a:ext cx="54823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1416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332.24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465" name="Rectangle 8465"/>
          <p:cNvSpPr/>
          <p:nvPr/>
        </p:nvSpPr>
        <p:spPr>
          <a:xfrm>
            <a:off x="7395210" y="800250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1417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331.87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466" name="Rectangle 8466"/>
          <p:cNvSpPr/>
          <p:nvPr/>
        </p:nvSpPr>
        <p:spPr>
          <a:xfrm>
            <a:off x="7279481" y="711668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1418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331.20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467" name="Rectangle 8467"/>
          <p:cNvSpPr/>
          <p:nvPr/>
        </p:nvSpPr>
        <p:spPr>
          <a:xfrm>
            <a:off x="6931342" y="779771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1419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330.24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468" name="Rectangle 8468"/>
          <p:cNvSpPr/>
          <p:nvPr/>
        </p:nvSpPr>
        <p:spPr>
          <a:xfrm>
            <a:off x="6553200" y="952174"/>
            <a:ext cx="54182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1420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330.35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469" name="Rectangle 8469"/>
          <p:cNvSpPr/>
          <p:nvPr/>
        </p:nvSpPr>
        <p:spPr>
          <a:xfrm>
            <a:off x="6254115" y="1246496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1421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331.15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470" name="Rectangle 8470"/>
          <p:cNvSpPr/>
          <p:nvPr/>
        </p:nvSpPr>
        <p:spPr>
          <a:xfrm>
            <a:off x="6368415" y="1502719"/>
            <a:ext cx="54823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1422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331.92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471" name="Rectangle 8471"/>
          <p:cNvSpPr/>
          <p:nvPr/>
        </p:nvSpPr>
        <p:spPr>
          <a:xfrm>
            <a:off x="6270307" y="1609399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1423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332.42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472" name="Rectangle 8472"/>
          <p:cNvSpPr/>
          <p:nvPr/>
        </p:nvSpPr>
        <p:spPr>
          <a:xfrm>
            <a:off x="6361271" y="1766085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1424</a:t>
            </a:r>
          </a:p>
        </p:txBody>
      </p:sp>
      <p:sp>
        <p:nvSpPr>
          <p:cNvPr id="8473" name="Rectangle 8473"/>
          <p:cNvSpPr/>
          <p:nvPr/>
        </p:nvSpPr>
        <p:spPr>
          <a:xfrm>
            <a:off x="6361747" y="1784659"/>
            <a:ext cx="327654" cy="4231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952"/>
            <a:r>
              <a:rPr lang="en-US" sz="126" i="1" dirty="0">
                <a:solidFill>
                  <a:srgbClr val="B3B3B3"/>
                </a:solidFill>
                <a:latin typeface="Arial"/>
              </a:rPr>
              <a:t>333.25</a:t>
            </a:r>
          </a:p>
          <a:p>
            <a:pPr>
              <a:lnSpc>
                <a:spcPts val="150"/>
              </a:lnSpc>
              <a:tabLst>
                <a:tab pos="286702" algn="l"/>
              </a:tabLst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	</a:t>
            </a:r>
            <a:r>
              <a:rPr lang="en-US" sz="190" i="1" baseline="74564" dirty="0">
                <a:solidFill>
                  <a:srgbClr val="B3B3B3"/>
                </a:solidFill>
                <a:latin typeface="Arial"/>
              </a:rPr>
              <a:t>1425</a:t>
            </a:r>
          </a:p>
        </p:txBody>
      </p:sp>
      <p:sp>
        <p:nvSpPr>
          <p:cNvPr id="8474" name="Rectangle 8474"/>
          <p:cNvSpPr/>
          <p:nvPr/>
        </p:nvSpPr>
        <p:spPr>
          <a:xfrm>
            <a:off x="6648926" y="1810853"/>
            <a:ext cx="53541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952"/>
            <a:r>
              <a:rPr lang="en-US" sz="126" i="1" dirty="0">
                <a:solidFill>
                  <a:srgbClr val="B3B3B3"/>
                </a:solidFill>
                <a:latin typeface="Arial"/>
              </a:rPr>
              <a:t>332.87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475" name="Rectangle 8475"/>
          <p:cNvSpPr/>
          <p:nvPr/>
        </p:nvSpPr>
        <p:spPr>
          <a:xfrm>
            <a:off x="6710839" y="2098984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1426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332.75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476" name="Rectangle 8476"/>
          <p:cNvSpPr/>
          <p:nvPr/>
        </p:nvSpPr>
        <p:spPr>
          <a:xfrm>
            <a:off x="6775132" y="2119463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1427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331.72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477" name="Rectangle 8477"/>
          <p:cNvSpPr/>
          <p:nvPr/>
        </p:nvSpPr>
        <p:spPr>
          <a:xfrm>
            <a:off x="6817042" y="2413785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1428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333.38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478" name="Rectangle 8478"/>
          <p:cNvSpPr/>
          <p:nvPr/>
        </p:nvSpPr>
        <p:spPr>
          <a:xfrm>
            <a:off x="6886575" y="2619049"/>
            <a:ext cx="61235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1429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333.09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 TOP1</a:t>
            </a:r>
          </a:p>
        </p:txBody>
      </p:sp>
      <p:sp>
        <p:nvSpPr>
          <p:cNvPr id="8479" name="Rectangle 8479"/>
          <p:cNvSpPr/>
          <p:nvPr/>
        </p:nvSpPr>
        <p:spPr>
          <a:xfrm>
            <a:off x="6816090" y="1970397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1430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331.66</a:t>
            </a:r>
          </a:p>
        </p:txBody>
      </p:sp>
      <p:sp>
        <p:nvSpPr>
          <p:cNvPr id="8480" name="Rectangle 8480"/>
          <p:cNvSpPr/>
          <p:nvPr/>
        </p:nvSpPr>
        <p:spPr>
          <a:xfrm>
            <a:off x="6817042" y="2008020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481" name="Rectangle 8481"/>
          <p:cNvSpPr/>
          <p:nvPr/>
        </p:nvSpPr>
        <p:spPr>
          <a:xfrm>
            <a:off x="6758464" y="1774658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1431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332.04</a:t>
            </a:r>
          </a:p>
        </p:txBody>
      </p:sp>
      <p:sp>
        <p:nvSpPr>
          <p:cNvPr id="8482" name="Rectangle 8482"/>
          <p:cNvSpPr/>
          <p:nvPr/>
        </p:nvSpPr>
        <p:spPr>
          <a:xfrm>
            <a:off x="6758940" y="1812282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483" name="Rectangle 8483"/>
          <p:cNvSpPr/>
          <p:nvPr/>
        </p:nvSpPr>
        <p:spPr>
          <a:xfrm>
            <a:off x="7078980" y="1627020"/>
            <a:ext cx="54823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1432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331.84</a:t>
            </a:r>
          </a:p>
        </p:txBody>
      </p:sp>
      <p:sp>
        <p:nvSpPr>
          <p:cNvPr id="8484" name="Rectangle 8484"/>
          <p:cNvSpPr/>
          <p:nvPr/>
        </p:nvSpPr>
        <p:spPr>
          <a:xfrm>
            <a:off x="7079932" y="1665120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485" name="Rectangle 8485"/>
          <p:cNvSpPr/>
          <p:nvPr/>
        </p:nvSpPr>
        <p:spPr>
          <a:xfrm>
            <a:off x="7409974" y="1474144"/>
            <a:ext cx="61235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1433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331.29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TOE1</a:t>
            </a:r>
          </a:p>
        </p:txBody>
      </p:sp>
      <p:sp>
        <p:nvSpPr>
          <p:cNvPr id="8486" name="Rectangle 8486"/>
          <p:cNvSpPr/>
          <p:nvPr/>
        </p:nvSpPr>
        <p:spPr>
          <a:xfrm>
            <a:off x="7333774" y="1139817"/>
            <a:ext cx="54182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1434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331.52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487" name="Rectangle 8487"/>
          <p:cNvSpPr/>
          <p:nvPr/>
        </p:nvSpPr>
        <p:spPr>
          <a:xfrm>
            <a:off x="7156132" y="870259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1435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330.12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488" name="Rectangle 8488"/>
          <p:cNvSpPr/>
          <p:nvPr/>
        </p:nvSpPr>
        <p:spPr>
          <a:xfrm>
            <a:off x="6823710" y="977892"/>
            <a:ext cx="54182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1436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330.09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489" name="Rectangle 8489"/>
          <p:cNvSpPr/>
          <p:nvPr/>
        </p:nvSpPr>
        <p:spPr>
          <a:xfrm>
            <a:off x="6551771" y="1200300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1437</a:t>
            </a:r>
          </a:p>
          <a:p>
            <a:pPr marL="1429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330.55</a:t>
            </a:r>
          </a:p>
          <a:p>
            <a:pPr marL="477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490" name="Rectangle 8490"/>
          <p:cNvSpPr/>
          <p:nvPr/>
        </p:nvSpPr>
        <p:spPr>
          <a:xfrm>
            <a:off x="6484620" y="1368893"/>
            <a:ext cx="54823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1438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330.89</a:t>
            </a:r>
          </a:p>
          <a:p>
            <a:pPr marL="476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491" name="Rectangle 8491"/>
          <p:cNvSpPr/>
          <p:nvPr/>
        </p:nvSpPr>
        <p:spPr>
          <a:xfrm>
            <a:off x="6737033" y="1485574"/>
            <a:ext cx="61235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1439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331.44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 TOE1</a:t>
            </a:r>
          </a:p>
        </p:txBody>
      </p:sp>
      <p:sp>
        <p:nvSpPr>
          <p:cNvPr id="8492" name="Rectangle 8492"/>
          <p:cNvSpPr/>
          <p:nvPr/>
        </p:nvSpPr>
        <p:spPr>
          <a:xfrm>
            <a:off x="6659404" y="1539390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1440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333.68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</a:t>
            </a:r>
          </a:p>
        </p:txBody>
      </p:sp>
      <p:sp>
        <p:nvSpPr>
          <p:cNvPr id="8493" name="Rectangle 8493"/>
          <p:cNvSpPr/>
          <p:nvPr/>
        </p:nvSpPr>
        <p:spPr>
          <a:xfrm>
            <a:off x="6724650" y="1676074"/>
            <a:ext cx="54823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1441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333.75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</a:t>
            </a:r>
          </a:p>
        </p:txBody>
      </p:sp>
      <p:sp>
        <p:nvSpPr>
          <p:cNvPr id="8494" name="Rectangle 8494"/>
          <p:cNvSpPr/>
          <p:nvPr/>
        </p:nvSpPr>
        <p:spPr>
          <a:xfrm>
            <a:off x="6988492" y="1347938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1442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330.96</a:t>
            </a:r>
          </a:p>
        </p:txBody>
      </p:sp>
      <p:sp>
        <p:nvSpPr>
          <p:cNvPr id="8495" name="Rectangle 8495"/>
          <p:cNvSpPr/>
          <p:nvPr/>
        </p:nvSpPr>
        <p:spPr>
          <a:xfrm>
            <a:off x="6989445" y="1385562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496" name="Rectangle 8496"/>
          <p:cNvSpPr/>
          <p:nvPr/>
        </p:nvSpPr>
        <p:spPr>
          <a:xfrm>
            <a:off x="7081837" y="1156962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1443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330.13</a:t>
            </a:r>
          </a:p>
        </p:txBody>
      </p:sp>
      <p:sp>
        <p:nvSpPr>
          <p:cNvPr id="8497" name="Rectangle 8497"/>
          <p:cNvSpPr/>
          <p:nvPr/>
        </p:nvSpPr>
        <p:spPr>
          <a:xfrm>
            <a:off x="7082790" y="1195062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498" name="Rectangle 8498"/>
          <p:cNvSpPr/>
          <p:nvPr/>
        </p:nvSpPr>
        <p:spPr>
          <a:xfrm>
            <a:off x="6681788" y="2330442"/>
            <a:ext cx="54823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1444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331.34</a:t>
            </a:r>
          </a:p>
        </p:txBody>
      </p:sp>
      <p:sp>
        <p:nvSpPr>
          <p:cNvPr id="8499" name="Rectangle 8499"/>
          <p:cNvSpPr/>
          <p:nvPr/>
        </p:nvSpPr>
        <p:spPr>
          <a:xfrm>
            <a:off x="6682740" y="2368065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500" name="Rectangle 8500"/>
          <p:cNvSpPr/>
          <p:nvPr/>
        </p:nvSpPr>
        <p:spPr>
          <a:xfrm>
            <a:off x="6771322" y="2548088"/>
            <a:ext cx="60594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1446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330.84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TOE1</a:t>
            </a:r>
          </a:p>
        </p:txBody>
      </p:sp>
      <p:sp>
        <p:nvSpPr>
          <p:cNvPr id="8501" name="Rectangle 8501"/>
          <p:cNvSpPr/>
          <p:nvPr/>
        </p:nvSpPr>
        <p:spPr>
          <a:xfrm>
            <a:off x="6456998" y="2430454"/>
            <a:ext cx="54823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1447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329.70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502" name="Rectangle 8502"/>
          <p:cNvSpPr/>
          <p:nvPr/>
        </p:nvSpPr>
        <p:spPr>
          <a:xfrm>
            <a:off x="6262211" y="2359969"/>
            <a:ext cx="60594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1448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329.66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 TOE1</a:t>
            </a:r>
          </a:p>
        </p:txBody>
      </p:sp>
      <p:sp>
        <p:nvSpPr>
          <p:cNvPr id="8503" name="Rectangle 8503"/>
          <p:cNvSpPr/>
          <p:nvPr/>
        </p:nvSpPr>
        <p:spPr>
          <a:xfrm>
            <a:off x="6276975" y="2523323"/>
            <a:ext cx="61235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1449</a:t>
            </a:r>
          </a:p>
          <a:p>
            <a:pPr marL="1429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330.66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TOE1</a:t>
            </a:r>
          </a:p>
        </p:txBody>
      </p:sp>
      <p:sp>
        <p:nvSpPr>
          <p:cNvPr id="8504" name="Rectangle 8504"/>
          <p:cNvSpPr/>
          <p:nvPr/>
        </p:nvSpPr>
        <p:spPr>
          <a:xfrm>
            <a:off x="5945505" y="2439503"/>
            <a:ext cx="54182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1450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329.42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505" name="Rectangle 8505"/>
          <p:cNvSpPr/>
          <p:nvPr/>
        </p:nvSpPr>
        <p:spPr>
          <a:xfrm>
            <a:off x="6042184" y="2374257"/>
            <a:ext cx="61235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1451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330.92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TOP1</a:t>
            </a:r>
          </a:p>
        </p:txBody>
      </p:sp>
      <p:sp>
        <p:nvSpPr>
          <p:cNvPr id="8506" name="Rectangle 8506"/>
          <p:cNvSpPr/>
          <p:nvPr/>
        </p:nvSpPr>
        <p:spPr>
          <a:xfrm>
            <a:off x="5674519" y="2238049"/>
            <a:ext cx="54182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1452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331.16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507" name="Rectangle 8507"/>
          <p:cNvSpPr/>
          <p:nvPr/>
        </p:nvSpPr>
        <p:spPr>
          <a:xfrm>
            <a:off x="5590222" y="2414738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1453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330.15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508" name="Rectangle 8508"/>
          <p:cNvSpPr/>
          <p:nvPr/>
        </p:nvSpPr>
        <p:spPr>
          <a:xfrm>
            <a:off x="5276374" y="2312344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1454</a:t>
            </a:r>
          </a:p>
          <a:p>
            <a:pPr marL="1429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329.15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509" name="Rectangle 8509"/>
          <p:cNvSpPr/>
          <p:nvPr/>
        </p:nvSpPr>
        <p:spPr>
          <a:xfrm>
            <a:off x="5029200" y="2210903"/>
            <a:ext cx="54182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1455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328.19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510" name="Rectangle 8510"/>
          <p:cNvSpPr/>
          <p:nvPr/>
        </p:nvSpPr>
        <p:spPr>
          <a:xfrm>
            <a:off x="4872990" y="2167088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1456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326.66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511" name="Rectangle 8511"/>
          <p:cNvSpPr/>
          <p:nvPr/>
        </p:nvSpPr>
        <p:spPr>
          <a:xfrm>
            <a:off x="4807267" y="2088983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1458</a:t>
            </a:r>
          </a:p>
        </p:txBody>
      </p:sp>
      <p:sp>
        <p:nvSpPr>
          <p:cNvPr id="8512" name="Rectangle 8512"/>
          <p:cNvSpPr/>
          <p:nvPr/>
        </p:nvSpPr>
        <p:spPr>
          <a:xfrm>
            <a:off x="4808696" y="2107557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323.85</a:t>
            </a:r>
          </a:p>
        </p:txBody>
      </p:sp>
      <p:sp>
        <p:nvSpPr>
          <p:cNvPr id="8513" name="Rectangle 8513"/>
          <p:cNvSpPr/>
          <p:nvPr/>
        </p:nvSpPr>
        <p:spPr>
          <a:xfrm>
            <a:off x="4808697" y="2126607"/>
            <a:ext cx="714939" cy="194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tabLst>
                <a:tab pos="669608" algn="l"/>
              </a:tabLst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 TOE1 TOP	</a:t>
            </a:r>
            <a:r>
              <a:rPr lang="en-US" sz="190" i="1" baseline="-41756" dirty="0">
                <a:solidFill>
                  <a:srgbClr val="B3B3B3"/>
                </a:solidFill>
                <a:latin typeface="Arial"/>
              </a:rPr>
              <a:t>1459</a:t>
            </a:r>
          </a:p>
        </p:txBody>
      </p:sp>
      <p:sp>
        <p:nvSpPr>
          <p:cNvPr id="8514" name="Rectangle 8514"/>
          <p:cNvSpPr/>
          <p:nvPr/>
        </p:nvSpPr>
        <p:spPr>
          <a:xfrm>
            <a:off x="5478780" y="2152324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429"/>
            <a:r>
              <a:rPr lang="en-US" sz="126" i="1" dirty="0">
                <a:solidFill>
                  <a:srgbClr val="B3B3B3"/>
                </a:solidFill>
                <a:latin typeface="Arial"/>
              </a:rPr>
              <a:t>330.92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515" name="Rectangle 8515"/>
          <p:cNvSpPr/>
          <p:nvPr/>
        </p:nvSpPr>
        <p:spPr>
          <a:xfrm>
            <a:off x="4965382" y="2054217"/>
            <a:ext cx="54182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1460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328.56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516" name="Rectangle 8516"/>
          <p:cNvSpPr/>
          <p:nvPr/>
        </p:nvSpPr>
        <p:spPr>
          <a:xfrm>
            <a:off x="5073491" y="1936583"/>
            <a:ext cx="54182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1461</a:t>
            </a:r>
          </a:p>
          <a:p>
            <a:pPr marL="1429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327.92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517" name="Rectangle 8517"/>
          <p:cNvSpPr/>
          <p:nvPr/>
        </p:nvSpPr>
        <p:spPr>
          <a:xfrm>
            <a:off x="5273516" y="1777515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1462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328.84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518" name="Rectangle 8518"/>
          <p:cNvSpPr/>
          <p:nvPr/>
        </p:nvSpPr>
        <p:spPr>
          <a:xfrm>
            <a:off x="5445442" y="1598921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1463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327.59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519" name="Rectangle 8519"/>
          <p:cNvSpPr/>
          <p:nvPr/>
        </p:nvSpPr>
        <p:spPr>
          <a:xfrm>
            <a:off x="5595461" y="1522245"/>
            <a:ext cx="54182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1464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328.59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520" name="Rectangle 8520"/>
          <p:cNvSpPr/>
          <p:nvPr/>
        </p:nvSpPr>
        <p:spPr>
          <a:xfrm>
            <a:off x="5850731" y="1419852"/>
            <a:ext cx="54182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1465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330.25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521" name="Rectangle 8521"/>
          <p:cNvSpPr/>
          <p:nvPr/>
        </p:nvSpPr>
        <p:spPr>
          <a:xfrm>
            <a:off x="5994082" y="1344128"/>
            <a:ext cx="54182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1466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329.01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TOP1</a:t>
            </a:r>
          </a:p>
        </p:txBody>
      </p:sp>
      <p:sp>
        <p:nvSpPr>
          <p:cNvPr id="8522" name="Rectangle 8522"/>
          <p:cNvSpPr/>
          <p:nvPr/>
        </p:nvSpPr>
        <p:spPr>
          <a:xfrm>
            <a:off x="6190297" y="1236495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1467</a:t>
            </a:r>
          </a:p>
        </p:txBody>
      </p:sp>
      <p:sp>
        <p:nvSpPr>
          <p:cNvPr id="8523" name="Rectangle 8523"/>
          <p:cNvSpPr/>
          <p:nvPr/>
        </p:nvSpPr>
        <p:spPr>
          <a:xfrm>
            <a:off x="6192203" y="1255545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328.23</a:t>
            </a:r>
          </a:p>
        </p:txBody>
      </p:sp>
      <p:sp>
        <p:nvSpPr>
          <p:cNvPr id="8524" name="Rectangle 8524"/>
          <p:cNvSpPr/>
          <p:nvPr/>
        </p:nvSpPr>
        <p:spPr>
          <a:xfrm>
            <a:off x="6192202" y="1274595"/>
            <a:ext cx="9778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TOP1 TOE</a:t>
            </a:r>
          </a:p>
        </p:txBody>
      </p:sp>
      <p:sp>
        <p:nvSpPr>
          <p:cNvPr id="8525" name="Rectangle 8525"/>
          <p:cNvSpPr/>
          <p:nvPr/>
        </p:nvSpPr>
        <p:spPr>
          <a:xfrm>
            <a:off x="6252686" y="1356034"/>
            <a:ext cx="60594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1468</a:t>
            </a:r>
          </a:p>
          <a:p>
            <a:pPr marL="1429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328.82</a:t>
            </a:r>
          </a:p>
          <a:p>
            <a:pPr marL="1429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TOE1</a:t>
            </a:r>
          </a:p>
        </p:txBody>
      </p:sp>
      <p:sp>
        <p:nvSpPr>
          <p:cNvPr id="8526" name="Rectangle 8526"/>
          <p:cNvSpPr/>
          <p:nvPr/>
        </p:nvSpPr>
        <p:spPr>
          <a:xfrm>
            <a:off x="6319362" y="1480811"/>
            <a:ext cx="54823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1469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329.43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527" name="Rectangle 8527"/>
          <p:cNvSpPr/>
          <p:nvPr/>
        </p:nvSpPr>
        <p:spPr>
          <a:xfrm>
            <a:off x="6231731" y="1590825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1470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329.70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528" name="Rectangle 8528"/>
          <p:cNvSpPr/>
          <p:nvPr/>
        </p:nvSpPr>
        <p:spPr>
          <a:xfrm>
            <a:off x="6304597" y="1858001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1471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331.22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529" name="Rectangle 8529"/>
          <p:cNvSpPr/>
          <p:nvPr/>
        </p:nvSpPr>
        <p:spPr>
          <a:xfrm>
            <a:off x="6560344" y="1813234"/>
            <a:ext cx="54823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1472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331.44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TOE1</a:t>
            </a:r>
          </a:p>
        </p:txBody>
      </p:sp>
      <p:sp>
        <p:nvSpPr>
          <p:cNvPr id="8530" name="Rectangle 8530"/>
          <p:cNvSpPr/>
          <p:nvPr/>
        </p:nvSpPr>
        <p:spPr>
          <a:xfrm>
            <a:off x="6599396" y="2017069"/>
            <a:ext cx="61235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1473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331.06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 TOE1</a:t>
            </a:r>
          </a:p>
        </p:txBody>
      </p:sp>
      <p:sp>
        <p:nvSpPr>
          <p:cNvPr id="8531" name="Rectangle 8531"/>
          <p:cNvSpPr/>
          <p:nvPr/>
        </p:nvSpPr>
        <p:spPr>
          <a:xfrm>
            <a:off x="6536531" y="2170422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1474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331.15</a:t>
            </a:r>
          </a:p>
        </p:txBody>
      </p:sp>
      <p:sp>
        <p:nvSpPr>
          <p:cNvPr id="8532" name="Rectangle 8532"/>
          <p:cNvSpPr/>
          <p:nvPr/>
        </p:nvSpPr>
        <p:spPr>
          <a:xfrm>
            <a:off x="6537484" y="2208045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533" name="Rectangle 8533"/>
          <p:cNvSpPr/>
          <p:nvPr/>
        </p:nvSpPr>
        <p:spPr>
          <a:xfrm>
            <a:off x="6242685" y="2052312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1475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330.64</a:t>
            </a:r>
          </a:p>
        </p:txBody>
      </p:sp>
      <p:sp>
        <p:nvSpPr>
          <p:cNvPr id="8534" name="Rectangle 8534"/>
          <p:cNvSpPr/>
          <p:nvPr/>
        </p:nvSpPr>
        <p:spPr>
          <a:xfrm>
            <a:off x="6243637" y="2089935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535" name="Rectangle 8535"/>
          <p:cNvSpPr/>
          <p:nvPr/>
        </p:nvSpPr>
        <p:spPr>
          <a:xfrm>
            <a:off x="5877877" y="1998972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1476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331.03</a:t>
            </a:r>
          </a:p>
        </p:txBody>
      </p:sp>
      <p:sp>
        <p:nvSpPr>
          <p:cNvPr id="8536" name="Rectangle 8536"/>
          <p:cNvSpPr/>
          <p:nvPr/>
        </p:nvSpPr>
        <p:spPr>
          <a:xfrm>
            <a:off x="5878830" y="2036595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537" name="Rectangle 8537"/>
          <p:cNvSpPr/>
          <p:nvPr/>
        </p:nvSpPr>
        <p:spPr>
          <a:xfrm>
            <a:off x="6043136" y="1704173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1477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330.16</a:t>
            </a:r>
          </a:p>
        </p:txBody>
      </p:sp>
      <p:sp>
        <p:nvSpPr>
          <p:cNvPr id="8538" name="Rectangle 8538"/>
          <p:cNvSpPr/>
          <p:nvPr/>
        </p:nvSpPr>
        <p:spPr>
          <a:xfrm>
            <a:off x="6044089" y="1741797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539" name="Rectangle 8539"/>
          <p:cNvSpPr/>
          <p:nvPr/>
        </p:nvSpPr>
        <p:spPr>
          <a:xfrm>
            <a:off x="6876097" y="631658"/>
            <a:ext cx="60594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1478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321.55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BRK1</a:t>
            </a:r>
          </a:p>
        </p:txBody>
      </p:sp>
      <p:sp>
        <p:nvSpPr>
          <p:cNvPr id="8540" name="Rectangle 8540"/>
          <p:cNvSpPr/>
          <p:nvPr/>
        </p:nvSpPr>
        <p:spPr>
          <a:xfrm>
            <a:off x="7086124" y="581651"/>
            <a:ext cx="54823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1479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322.59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BRK1</a:t>
            </a:r>
          </a:p>
        </p:txBody>
      </p:sp>
      <p:sp>
        <p:nvSpPr>
          <p:cNvPr id="8541" name="Rectangle 8541"/>
          <p:cNvSpPr/>
          <p:nvPr/>
        </p:nvSpPr>
        <p:spPr>
          <a:xfrm>
            <a:off x="7426642" y="418298"/>
            <a:ext cx="54182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1480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323.16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BRK1</a:t>
            </a:r>
          </a:p>
        </p:txBody>
      </p:sp>
      <p:sp>
        <p:nvSpPr>
          <p:cNvPr id="8542" name="Rectangle 8542"/>
          <p:cNvSpPr/>
          <p:nvPr/>
        </p:nvSpPr>
        <p:spPr>
          <a:xfrm>
            <a:off x="7591425" y="309236"/>
            <a:ext cx="60594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1481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322.99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 BRK1</a:t>
            </a:r>
          </a:p>
        </p:txBody>
      </p:sp>
      <p:sp>
        <p:nvSpPr>
          <p:cNvPr id="8543" name="Rectangle 8543"/>
          <p:cNvSpPr/>
          <p:nvPr/>
        </p:nvSpPr>
        <p:spPr>
          <a:xfrm>
            <a:off x="7791450" y="161599"/>
            <a:ext cx="54823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1482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322.89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</a:t>
            </a:r>
          </a:p>
        </p:txBody>
      </p:sp>
      <p:sp>
        <p:nvSpPr>
          <p:cNvPr id="8544" name="Rectangle 8544"/>
          <p:cNvSpPr/>
          <p:nvPr/>
        </p:nvSpPr>
        <p:spPr>
          <a:xfrm>
            <a:off x="7515701" y="127309"/>
            <a:ext cx="53541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952"/>
            <a:r>
              <a:rPr lang="en-US" sz="126" i="1" dirty="0">
                <a:solidFill>
                  <a:srgbClr val="B3B3B3"/>
                </a:solidFill>
                <a:latin typeface="Arial"/>
              </a:rPr>
              <a:t>318.86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TL1</a:t>
            </a:r>
          </a:p>
        </p:txBody>
      </p:sp>
      <p:sp>
        <p:nvSpPr>
          <p:cNvPr id="8545" name="Rectangle 8545"/>
          <p:cNvSpPr/>
          <p:nvPr/>
        </p:nvSpPr>
        <p:spPr>
          <a:xfrm>
            <a:off x="7415689" y="199699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1485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318.32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</a:t>
            </a:r>
          </a:p>
        </p:txBody>
      </p:sp>
      <p:sp>
        <p:nvSpPr>
          <p:cNvPr id="8546" name="Rectangle 8546"/>
          <p:cNvSpPr/>
          <p:nvPr/>
        </p:nvSpPr>
        <p:spPr>
          <a:xfrm>
            <a:off x="7069455" y="346384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1486</a:t>
            </a:r>
          </a:p>
        </p:txBody>
      </p:sp>
      <p:sp>
        <p:nvSpPr>
          <p:cNvPr id="8547" name="Rectangle 8547"/>
          <p:cNvSpPr/>
          <p:nvPr/>
        </p:nvSpPr>
        <p:spPr>
          <a:xfrm>
            <a:off x="7070884" y="365434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316.18</a:t>
            </a:r>
          </a:p>
        </p:txBody>
      </p:sp>
      <p:sp>
        <p:nvSpPr>
          <p:cNvPr id="8548" name="Rectangle 8548"/>
          <p:cNvSpPr/>
          <p:nvPr/>
        </p:nvSpPr>
        <p:spPr>
          <a:xfrm>
            <a:off x="7069455" y="384484"/>
            <a:ext cx="9778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TL1 TOE OG</a:t>
            </a:r>
          </a:p>
        </p:txBody>
      </p:sp>
      <p:sp>
        <p:nvSpPr>
          <p:cNvPr id="8549" name="Rectangle 8549"/>
          <p:cNvSpPr/>
          <p:nvPr/>
        </p:nvSpPr>
        <p:spPr>
          <a:xfrm>
            <a:off x="6758464" y="498784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1487</a:t>
            </a:r>
          </a:p>
        </p:txBody>
      </p:sp>
      <p:sp>
        <p:nvSpPr>
          <p:cNvPr id="8550" name="Rectangle 8550"/>
          <p:cNvSpPr/>
          <p:nvPr/>
        </p:nvSpPr>
        <p:spPr>
          <a:xfrm>
            <a:off x="6759893" y="517834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313.88</a:t>
            </a:r>
          </a:p>
        </p:txBody>
      </p:sp>
      <p:sp>
        <p:nvSpPr>
          <p:cNvPr id="8551" name="Rectangle 8551"/>
          <p:cNvSpPr/>
          <p:nvPr/>
        </p:nvSpPr>
        <p:spPr>
          <a:xfrm>
            <a:off x="6758464" y="536884"/>
            <a:ext cx="9778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TL1 TOE OG</a:t>
            </a:r>
          </a:p>
        </p:txBody>
      </p:sp>
      <p:sp>
        <p:nvSpPr>
          <p:cNvPr id="8552" name="Rectangle 8552"/>
          <p:cNvSpPr/>
          <p:nvPr/>
        </p:nvSpPr>
        <p:spPr>
          <a:xfrm>
            <a:off x="6225540" y="945983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1488</a:t>
            </a:r>
          </a:p>
        </p:txBody>
      </p:sp>
      <p:sp>
        <p:nvSpPr>
          <p:cNvPr id="8553" name="Rectangle 8553"/>
          <p:cNvSpPr/>
          <p:nvPr/>
        </p:nvSpPr>
        <p:spPr>
          <a:xfrm>
            <a:off x="6227445" y="965033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312.82</a:t>
            </a:r>
          </a:p>
        </p:txBody>
      </p:sp>
      <p:sp>
        <p:nvSpPr>
          <p:cNvPr id="8554" name="Rectangle 8554"/>
          <p:cNvSpPr/>
          <p:nvPr/>
        </p:nvSpPr>
        <p:spPr>
          <a:xfrm>
            <a:off x="6226016" y="984083"/>
            <a:ext cx="9778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TL1 TOE OG</a:t>
            </a:r>
          </a:p>
        </p:txBody>
      </p:sp>
      <p:sp>
        <p:nvSpPr>
          <p:cNvPr id="8555" name="Rectangle 8555"/>
          <p:cNvSpPr/>
          <p:nvPr/>
        </p:nvSpPr>
        <p:spPr>
          <a:xfrm>
            <a:off x="5928360" y="1073618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1489</a:t>
            </a:r>
          </a:p>
        </p:txBody>
      </p:sp>
      <p:sp>
        <p:nvSpPr>
          <p:cNvPr id="8556" name="Rectangle 8556"/>
          <p:cNvSpPr/>
          <p:nvPr/>
        </p:nvSpPr>
        <p:spPr>
          <a:xfrm>
            <a:off x="5929789" y="1092192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311.36</a:t>
            </a:r>
          </a:p>
        </p:txBody>
      </p:sp>
      <p:sp>
        <p:nvSpPr>
          <p:cNvPr id="8557" name="Rectangle 8557"/>
          <p:cNvSpPr/>
          <p:nvPr/>
        </p:nvSpPr>
        <p:spPr>
          <a:xfrm>
            <a:off x="5928360" y="1111242"/>
            <a:ext cx="9778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TL1 TOE OG</a:t>
            </a:r>
          </a:p>
        </p:txBody>
      </p:sp>
      <p:sp>
        <p:nvSpPr>
          <p:cNvPr id="8558" name="Rectangle 8558"/>
          <p:cNvSpPr/>
          <p:nvPr/>
        </p:nvSpPr>
        <p:spPr>
          <a:xfrm>
            <a:off x="5739289" y="1162200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1490</a:t>
            </a:r>
          </a:p>
        </p:txBody>
      </p:sp>
      <p:sp>
        <p:nvSpPr>
          <p:cNvPr id="8559" name="Rectangle 8559"/>
          <p:cNvSpPr/>
          <p:nvPr/>
        </p:nvSpPr>
        <p:spPr>
          <a:xfrm>
            <a:off x="5740718" y="1180774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311.16</a:t>
            </a:r>
          </a:p>
        </p:txBody>
      </p:sp>
      <p:sp>
        <p:nvSpPr>
          <p:cNvPr id="8560" name="Rectangle 8560"/>
          <p:cNvSpPr/>
          <p:nvPr/>
        </p:nvSpPr>
        <p:spPr>
          <a:xfrm>
            <a:off x="5739765" y="1199824"/>
            <a:ext cx="9778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TL1 TOE OG</a:t>
            </a:r>
          </a:p>
        </p:txBody>
      </p:sp>
      <p:sp>
        <p:nvSpPr>
          <p:cNvPr id="8561" name="Rectangle 8561"/>
          <p:cNvSpPr/>
          <p:nvPr/>
        </p:nvSpPr>
        <p:spPr>
          <a:xfrm>
            <a:off x="5497354" y="1267452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1491</a:t>
            </a:r>
          </a:p>
        </p:txBody>
      </p:sp>
      <p:sp>
        <p:nvSpPr>
          <p:cNvPr id="8562" name="Rectangle 8562"/>
          <p:cNvSpPr/>
          <p:nvPr/>
        </p:nvSpPr>
        <p:spPr>
          <a:xfrm>
            <a:off x="5499259" y="1286025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311.84</a:t>
            </a:r>
          </a:p>
        </p:txBody>
      </p:sp>
      <p:sp>
        <p:nvSpPr>
          <p:cNvPr id="8563" name="Rectangle 8563"/>
          <p:cNvSpPr/>
          <p:nvPr/>
        </p:nvSpPr>
        <p:spPr>
          <a:xfrm>
            <a:off x="5497830" y="1305075"/>
            <a:ext cx="9778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TL1 TOE OG</a:t>
            </a:r>
          </a:p>
        </p:txBody>
      </p:sp>
      <p:sp>
        <p:nvSpPr>
          <p:cNvPr id="8564" name="Rectangle 8564"/>
          <p:cNvSpPr/>
          <p:nvPr/>
        </p:nvSpPr>
        <p:spPr>
          <a:xfrm>
            <a:off x="5287804" y="1455094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1492</a:t>
            </a:r>
          </a:p>
        </p:txBody>
      </p:sp>
      <p:sp>
        <p:nvSpPr>
          <p:cNvPr id="8565" name="Rectangle 8565"/>
          <p:cNvSpPr/>
          <p:nvPr/>
        </p:nvSpPr>
        <p:spPr>
          <a:xfrm>
            <a:off x="5289233" y="1474144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312.39</a:t>
            </a:r>
          </a:p>
        </p:txBody>
      </p:sp>
      <p:sp>
        <p:nvSpPr>
          <p:cNvPr id="8566" name="Rectangle 8566"/>
          <p:cNvSpPr/>
          <p:nvPr/>
        </p:nvSpPr>
        <p:spPr>
          <a:xfrm>
            <a:off x="5288280" y="1493194"/>
            <a:ext cx="9778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TL1 TOE OG</a:t>
            </a:r>
          </a:p>
        </p:txBody>
      </p:sp>
      <p:sp>
        <p:nvSpPr>
          <p:cNvPr id="8567" name="Rectangle 8567"/>
          <p:cNvSpPr/>
          <p:nvPr/>
        </p:nvSpPr>
        <p:spPr>
          <a:xfrm>
            <a:off x="5088255" y="1617495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1493</a:t>
            </a:r>
          </a:p>
        </p:txBody>
      </p:sp>
      <p:sp>
        <p:nvSpPr>
          <p:cNvPr id="8568" name="Rectangle 8568"/>
          <p:cNvSpPr/>
          <p:nvPr/>
        </p:nvSpPr>
        <p:spPr>
          <a:xfrm>
            <a:off x="5089684" y="1636545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313.28</a:t>
            </a:r>
          </a:p>
        </p:txBody>
      </p:sp>
      <p:sp>
        <p:nvSpPr>
          <p:cNvPr id="8569" name="Rectangle 8569"/>
          <p:cNvSpPr/>
          <p:nvPr/>
        </p:nvSpPr>
        <p:spPr>
          <a:xfrm>
            <a:off x="5088731" y="1655595"/>
            <a:ext cx="9778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TL1 TOE OG</a:t>
            </a:r>
          </a:p>
        </p:txBody>
      </p:sp>
      <p:sp>
        <p:nvSpPr>
          <p:cNvPr id="8570" name="Rectangle 8570"/>
          <p:cNvSpPr/>
          <p:nvPr/>
        </p:nvSpPr>
        <p:spPr>
          <a:xfrm>
            <a:off x="4930616" y="1805138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1494</a:t>
            </a:r>
          </a:p>
        </p:txBody>
      </p:sp>
      <p:sp>
        <p:nvSpPr>
          <p:cNvPr id="8571" name="Rectangle 8571"/>
          <p:cNvSpPr/>
          <p:nvPr/>
        </p:nvSpPr>
        <p:spPr>
          <a:xfrm>
            <a:off x="4932045" y="1823712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313.78</a:t>
            </a:r>
          </a:p>
        </p:txBody>
      </p:sp>
      <p:sp>
        <p:nvSpPr>
          <p:cNvPr id="8572" name="Rectangle 8572"/>
          <p:cNvSpPr/>
          <p:nvPr/>
        </p:nvSpPr>
        <p:spPr>
          <a:xfrm>
            <a:off x="4931092" y="1842762"/>
            <a:ext cx="9778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TL1 TOE OG</a:t>
            </a:r>
          </a:p>
        </p:txBody>
      </p:sp>
      <p:sp>
        <p:nvSpPr>
          <p:cNvPr id="8573" name="Rectangle 8573"/>
          <p:cNvSpPr/>
          <p:nvPr/>
        </p:nvSpPr>
        <p:spPr>
          <a:xfrm>
            <a:off x="4782502" y="1911342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1495</a:t>
            </a:r>
          </a:p>
        </p:txBody>
      </p:sp>
      <p:sp>
        <p:nvSpPr>
          <p:cNvPr id="8574" name="Rectangle 8574"/>
          <p:cNvSpPr/>
          <p:nvPr/>
        </p:nvSpPr>
        <p:spPr>
          <a:xfrm>
            <a:off x="4784408" y="1929915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312.98</a:t>
            </a:r>
          </a:p>
        </p:txBody>
      </p:sp>
      <p:sp>
        <p:nvSpPr>
          <p:cNvPr id="8575" name="Rectangle 8575"/>
          <p:cNvSpPr/>
          <p:nvPr/>
        </p:nvSpPr>
        <p:spPr>
          <a:xfrm>
            <a:off x="4784407" y="1948965"/>
            <a:ext cx="26770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TL1 TOE OG-CONNECT TO 1134</a:t>
            </a:r>
          </a:p>
        </p:txBody>
      </p:sp>
      <p:sp>
        <p:nvSpPr>
          <p:cNvPr id="8576" name="Rectangle 8576"/>
          <p:cNvSpPr/>
          <p:nvPr/>
        </p:nvSpPr>
        <p:spPr>
          <a:xfrm>
            <a:off x="4617720" y="1927534"/>
            <a:ext cx="64761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1496</a:t>
            </a:r>
          </a:p>
          <a:p>
            <a:pPr marL="1429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312.96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 OG</a:t>
            </a:r>
          </a:p>
        </p:txBody>
      </p:sp>
      <p:sp>
        <p:nvSpPr>
          <p:cNvPr id="8577" name="Rectangle 8577"/>
          <p:cNvSpPr/>
          <p:nvPr/>
        </p:nvSpPr>
        <p:spPr>
          <a:xfrm>
            <a:off x="4525804" y="2025641"/>
            <a:ext cx="64761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1497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314.19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 OG</a:t>
            </a:r>
          </a:p>
        </p:txBody>
      </p:sp>
      <p:sp>
        <p:nvSpPr>
          <p:cNvPr id="8578" name="Rectangle 8578"/>
          <p:cNvSpPr/>
          <p:nvPr/>
        </p:nvSpPr>
        <p:spPr>
          <a:xfrm>
            <a:off x="4420076" y="2151372"/>
            <a:ext cx="64761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1499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316.97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 OG</a:t>
            </a:r>
          </a:p>
        </p:txBody>
      </p:sp>
      <p:sp>
        <p:nvSpPr>
          <p:cNvPr id="8579" name="Rectangle 8579"/>
          <p:cNvSpPr/>
          <p:nvPr/>
        </p:nvSpPr>
        <p:spPr>
          <a:xfrm>
            <a:off x="4652010" y="1993733"/>
            <a:ext cx="54182" cy="582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1500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317.84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DMH</a:t>
            </a:r>
          </a:p>
        </p:txBody>
      </p:sp>
      <p:sp>
        <p:nvSpPr>
          <p:cNvPr id="8580" name="Rectangle 8580"/>
          <p:cNvSpPr/>
          <p:nvPr/>
        </p:nvSpPr>
        <p:spPr>
          <a:xfrm>
            <a:off x="4654391" y="2012783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1501</a:t>
            </a:r>
          </a:p>
          <a:p>
            <a:pPr marL="1429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318.07</a:t>
            </a:r>
          </a:p>
        </p:txBody>
      </p:sp>
      <p:sp>
        <p:nvSpPr>
          <p:cNvPr id="8581" name="Rectangle 8581"/>
          <p:cNvSpPr/>
          <p:nvPr/>
        </p:nvSpPr>
        <p:spPr>
          <a:xfrm>
            <a:off x="4654867" y="2050883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582" name="Rectangle 8582"/>
          <p:cNvSpPr/>
          <p:nvPr/>
        </p:nvSpPr>
        <p:spPr>
          <a:xfrm>
            <a:off x="4742497" y="2006115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1503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317.92</a:t>
            </a:r>
          </a:p>
        </p:txBody>
      </p:sp>
      <p:sp>
        <p:nvSpPr>
          <p:cNvPr id="8583" name="Rectangle 8583"/>
          <p:cNvSpPr/>
          <p:nvPr/>
        </p:nvSpPr>
        <p:spPr>
          <a:xfrm>
            <a:off x="4743450" y="2044215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584" name="Rectangle 8584"/>
          <p:cNvSpPr/>
          <p:nvPr/>
        </p:nvSpPr>
        <p:spPr>
          <a:xfrm>
            <a:off x="4757261" y="1764180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1504</a:t>
            </a:r>
          </a:p>
        </p:txBody>
      </p:sp>
      <p:sp>
        <p:nvSpPr>
          <p:cNvPr id="8585" name="Rectangle 8585"/>
          <p:cNvSpPr/>
          <p:nvPr/>
        </p:nvSpPr>
        <p:spPr>
          <a:xfrm>
            <a:off x="4759166" y="1782754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311.91</a:t>
            </a:r>
          </a:p>
        </p:txBody>
      </p:sp>
      <p:sp>
        <p:nvSpPr>
          <p:cNvPr id="8586" name="Rectangle 8586"/>
          <p:cNvSpPr/>
          <p:nvPr/>
        </p:nvSpPr>
        <p:spPr>
          <a:xfrm>
            <a:off x="4759166" y="1801804"/>
            <a:ext cx="120226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B LEDGE1 TOE</a:t>
            </a:r>
          </a:p>
        </p:txBody>
      </p:sp>
      <p:sp>
        <p:nvSpPr>
          <p:cNvPr id="8587" name="Rectangle 8587"/>
          <p:cNvSpPr/>
          <p:nvPr/>
        </p:nvSpPr>
        <p:spPr>
          <a:xfrm>
            <a:off x="4721066" y="1654643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1505</a:t>
            </a:r>
          </a:p>
        </p:txBody>
      </p:sp>
      <p:sp>
        <p:nvSpPr>
          <p:cNvPr id="8588" name="Rectangle 8588"/>
          <p:cNvSpPr/>
          <p:nvPr/>
        </p:nvSpPr>
        <p:spPr>
          <a:xfrm>
            <a:off x="4722971" y="1673693"/>
            <a:ext cx="104196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311.41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LEDGE1 TOE</a:t>
            </a:r>
          </a:p>
        </p:txBody>
      </p:sp>
      <p:sp>
        <p:nvSpPr>
          <p:cNvPr id="8589" name="Rectangle 8589"/>
          <p:cNvSpPr/>
          <p:nvPr/>
        </p:nvSpPr>
        <p:spPr>
          <a:xfrm>
            <a:off x="4744879" y="1510815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1506</a:t>
            </a:r>
          </a:p>
        </p:txBody>
      </p:sp>
      <p:sp>
        <p:nvSpPr>
          <p:cNvPr id="8590" name="Rectangle 8590"/>
          <p:cNvSpPr/>
          <p:nvPr/>
        </p:nvSpPr>
        <p:spPr>
          <a:xfrm>
            <a:off x="4746308" y="1529865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310.62</a:t>
            </a:r>
          </a:p>
        </p:txBody>
      </p:sp>
      <p:sp>
        <p:nvSpPr>
          <p:cNvPr id="8591" name="Rectangle 8591"/>
          <p:cNvSpPr/>
          <p:nvPr/>
        </p:nvSpPr>
        <p:spPr>
          <a:xfrm>
            <a:off x="4746307" y="1548915"/>
            <a:ext cx="120226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LEDGE1 TOE</a:t>
            </a:r>
          </a:p>
        </p:txBody>
      </p:sp>
      <p:sp>
        <p:nvSpPr>
          <p:cNvPr id="8592" name="Rectangle 8592"/>
          <p:cNvSpPr/>
          <p:nvPr/>
        </p:nvSpPr>
        <p:spPr>
          <a:xfrm>
            <a:off x="4804886" y="1517483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1507</a:t>
            </a:r>
          </a:p>
        </p:txBody>
      </p:sp>
      <p:sp>
        <p:nvSpPr>
          <p:cNvPr id="8593" name="Rectangle 8593"/>
          <p:cNvSpPr/>
          <p:nvPr/>
        </p:nvSpPr>
        <p:spPr>
          <a:xfrm>
            <a:off x="4806791" y="1536057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313.00</a:t>
            </a:r>
          </a:p>
        </p:txBody>
      </p:sp>
      <p:sp>
        <p:nvSpPr>
          <p:cNvPr id="8594" name="Rectangle 8594"/>
          <p:cNvSpPr/>
          <p:nvPr/>
        </p:nvSpPr>
        <p:spPr>
          <a:xfrm>
            <a:off x="4806791" y="1555107"/>
            <a:ext cx="120226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B LEDGE1 TOP</a:t>
            </a:r>
          </a:p>
        </p:txBody>
      </p:sp>
      <p:sp>
        <p:nvSpPr>
          <p:cNvPr id="8595" name="Rectangle 8595"/>
          <p:cNvSpPr/>
          <p:nvPr/>
        </p:nvSpPr>
        <p:spPr>
          <a:xfrm>
            <a:off x="4761071" y="1634164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1508</a:t>
            </a:r>
          </a:p>
        </p:txBody>
      </p:sp>
      <p:sp>
        <p:nvSpPr>
          <p:cNvPr id="8596" name="Rectangle 8596"/>
          <p:cNvSpPr/>
          <p:nvPr/>
        </p:nvSpPr>
        <p:spPr>
          <a:xfrm>
            <a:off x="4762500" y="1652738"/>
            <a:ext cx="104837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313.87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LEDGE1 TOP</a:t>
            </a:r>
          </a:p>
        </p:txBody>
      </p:sp>
      <p:sp>
        <p:nvSpPr>
          <p:cNvPr id="8597" name="Rectangle 8597"/>
          <p:cNvSpPr/>
          <p:nvPr/>
        </p:nvSpPr>
        <p:spPr>
          <a:xfrm>
            <a:off x="4795837" y="1743225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1509</a:t>
            </a:r>
          </a:p>
        </p:txBody>
      </p:sp>
      <p:sp>
        <p:nvSpPr>
          <p:cNvPr id="8598" name="Rectangle 8598"/>
          <p:cNvSpPr/>
          <p:nvPr/>
        </p:nvSpPr>
        <p:spPr>
          <a:xfrm>
            <a:off x="4797743" y="1762275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313.86</a:t>
            </a:r>
          </a:p>
        </p:txBody>
      </p:sp>
      <p:sp>
        <p:nvSpPr>
          <p:cNvPr id="8599" name="Rectangle 8599"/>
          <p:cNvSpPr/>
          <p:nvPr/>
        </p:nvSpPr>
        <p:spPr>
          <a:xfrm>
            <a:off x="4797742" y="1781325"/>
            <a:ext cx="120226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LEDGE1 TOP</a:t>
            </a:r>
          </a:p>
        </p:txBody>
      </p:sp>
      <p:sp>
        <p:nvSpPr>
          <p:cNvPr id="8600" name="Rectangle 8600"/>
          <p:cNvSpPr/>
          <p:nvPr/>
        </p:nvSpPr>
        <p:spPr>
          <a:xfrm>
            <a:off x="5003007" y="1345557"/>
            <a:ext cx="54823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1510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310.99</a:t>
            </a:r>
          </a:p>
        </p:txBody>
      </p:sp>
      <p:sp>
        <p:nvSpPr>
          <p:cNvPr id="8601" name="Rectangle 8601"/>
          <p:cNvSpPr/>
          <p:nvPr/>
        </p:nvSpPr>
        <p:spPr>
          <a:xfrm>
            <a:off x="5003959" y="1383657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602" name="Rectangle 8602"/>
          <p:cNvSpPr/>
          <p:nvPr/>
        </p:nvSpPr>
        <p:spPr>
          <a:xfrm>
            <a:off x="5277326" y="1084095"/>
            <a:ext cx="54182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1511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308.21</a:t>
            </a:r>
          </a:p>
          <a:p>
            <a:pPr marL="476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</a:t>
            </a:r>
          </a:p>
        </p:txBody>
      </p:sp>
      <p:sp>
        <p:nvSpPr>
          <p:cNvPr id="8603" name="Rectangle 8603"/>
          <p:cNvSpPr/>
          <p:nvPr/>
        </p:nvSpPr>
        <p:spPr>
          <a:xfrm>
            <a:off x="5546884" y="861687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1512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309.58</a:t>
            </a:r>
          </a:p>
        </p:txBody>
      </p:sp>
      <p:sp>
        <p:nvSpPr>
          <p:cNvPr id="8604" name="Rectangle 8604"/>
          <p:cNvSpPr/>
          <p:nvPr/>
        </p:nvSpPr>
        <p:spPr>
          <a:xfrm>
            <a:off x="5547836" y="899310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605" name="Rectangle 8605"/>
          <p:cNvSpPr/>
          <p:nvPr/>
        </p:nvSpPr>
        <p:spPr>
          <a:xfrm>
            <a:off x="5851684" y="740719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1513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311.85</a:t>
            </a:r>
          </a:p>
        </p:txBody>
      </p:sp>
      <p:sp>
        <p:nvSpPr>
          <p:cNvPr id="8606" name="Rectangle 8606"/>
          <p:cNvSpPr/>
          <p:nvPr/>
        </p:nvSpPr>
        <p:spPr>
          <a:xfrm>
            <a:off x="5852160" y="778343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607" name="Rectangle 8607"/>
          <p:cNvSpPr/>
          <p:nvPr/>
        </p:nvSpPr>
        <p:spPr>
          <a:xfrm>
            <a:off x="6176010" y="536408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1514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311.95</a:t>
            </a:r>
          </a:p>
        </p:txBody>
      </p:sp>
      <p:sp>
        <p:nvSpPr>
          <p:cNvPr id="8608" name="Rectangle 8608"/>
          <p:cNvSpPr/>
          <p:nvPr/>
        </p:nvSpPr>
        <p:spPr>
          <a:xfrm>
            <a:off x="6176962" y="574032"/>
            <a:ext cx="1282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G</a:t>
            </a:r>
          </a:p>
        </p:txBody>
      </p:sp>
      <p:sp>
        <p:nvSpPr>
          <p:cNvPr id="8609" name="Rectangle 8609"/>
          <p:cNvSpPr/>
          <p:nvPr/>
        </p:nvSpPr>
        <p:spPr>
          <a:xfrm>
            <a:off x="6502717" y="300664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1515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310.95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</a:t>
            </a:r>
          </a:p>
        </p:txBody>
      </p:sp>
      <p:sp>
        <p:nvSpPr>
          <p:cNvPr id="8610" name="Rectangle 8610"/>
          <p:cNvSpPr/>
          <p:nvPr/>
        </p:nvSpPr>
        <p:spPr>
          <a:xfrm>
            <a:off x="7090410" y="4916955"/>
            <a:ext cx="54182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1523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338.16</a:t>
            </a:r>
          </a:p>
        </p:txBody>
      </p:sp>
      <p:sp>
        <p:nvSpPr>
          <p:cNvPr id="8611" name="Rectangle 8611"/>
          <p:cNvSpPr/>
          <p:nvPr/>
        </p:nvSpPr>
        <p:spPr>
          <a:xfrm>
            <a:off x="7091839" y="4955055"/>
            <a:ext cx="8175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B LEDGE1</a:t>
            </a:r>
          </a:p>
        </p:txBody>
      </p:sp>
      <p:sp>
        <p:nvSpPr>
          <p:cNvPr id="8612" name="Rectangle 8612"/>
          <p:cNvSpPr/>
          <p:nvPr/>
        </p:nvSpPr>
        <p:spPr>
          <a:xfrm>
            <a:off x="7040404" y="4895524"/>
            <a:ext cx="67647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1524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337.94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LEDGE1</a:t>
            </a:r>
          </a:p>
        </p:txBody>
      </p:sp>
      <p:sp>
        <p:nvSpPr>
          <p:cNvPr id="8613" name="Rectangle 8613"/>
          <p:cNvSpPr/>
          <p:nvPr/>
        </p:nvSpPr>
        <p:spPr>
          <a:xfrm>
            <a:off x="7032784" y="4851233"/>
            <a:ext cx="67647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1525</a:t>
            </a:r>
          </a:p>
          <a:p>
            <a:pPr marL="1905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337.69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LEDGE1</a:t>
            </a:r>
          </a:p>
        </p:txBody>
      </p:sp>
      <p:sp>
        <p:nvSpPr>
          <p:cNvPr id="8614" name="Rectangle 8614"/>
          <p:cNvSpPr/>
          <p:nvPr/>
        </p:nvSpPr>
        <p:spPr>
          <a:xfrm>
            <a:off x="7168039" y="4763127"/>
            <a:ext cx="67647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1526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339.02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LEDGE1</a:t>
            </a:r>
          </a:p>
        </p:txBody>
      </p:sp>
      <p:sp>
        <p:nvSpPr>
          <p:cNvPr id="8615" name="Rectangle 8615"/>
          <p:cNvSpPr/>
          <p:nvPr/>
        </p:nvSpPr>
        <p:spPr>
          <a:xfrm>
            <a:off x="7185184" y="4793607"/>
            <a:ext cx="67647" cy="6790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1527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339.34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LEDGE1</a:t>
            </a:r>
          </a:p>
        </p:txBody>
      </p:sp>
      <p:sp>
        <p:nvSpPr>
          <p:cNvPr id="8616" name="Rectangle 8616"/>
          <p:cNvSpPr/>
          <p:nvPr/>
        </p:nvSpPr>
        <p:spPr>
          <a:xfrm>
            <a:off x="7138987" y="4869331"/>
            <a:ext cx="54182" cy="326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1528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338.94</a:t>
            </a:r>
          </a:p>
        </p:txBody>
      </p:sp>
      <p:sp>
        <p:nvSpPr>
          <p:cNvPr id="8617" name="Rectangle 8617"/>
          <p:cNvSpPr/>
          <p:nvPr/>
        </p:nvSpPr>
        <p:spPr>
          <a:xfrm>
            <a:off x="7140893" y="4906954"/>
            <a:ext cx="81754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LEDGE1</a:t>
            </a:r>
          </a:p>
        </p:txBody>
      </p:sp>
      <p:sp>
        <p:nvSpPr>
          <p:cNvPr id="8618" name="Rectangle 8618"/>
          <p:cNvSpPr/>
          <p:nvPr/>
        </p:nvSpPr>
        <p:spPr>
          <a:xfrm>
            <a:off x="7098030" y="4893619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1529</a:t>
            </a:r>
          </a:p>
        </p:txBody>
      </p:sp>
      <p:sp>
        <p:nvSpPr>
          <p:cNvPr id="8619" name="Rectangle 8619"/>
          <p:cNvSpPr/>
          <p:nvPr/>
        </p:nvSpPr>
        <p:spPr>
          <a:xfrm>
            <a:off x="7099459" y="4912669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338.93</a:t>
            </a:r>
          </a:p>
        </p:txBody>
      </p:sp>
      <p:sp>
        <p:nvSpPr>
          <p:cNvPr id="8620" name="Rectangle 8620"/>
          <p:cNvSpPr/>
          <p:nvPr/>
        </p:nvSpPr>
        <p:spPr>
          <a:xfrm>
            <a:off x="7099935" y="4931719"/>
            <a:ext cx="120226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B LEDGE1 TOP</a:t>
            </a:r>
          </a:p>
        </p:txBody>
      </p:sp>
      <p:sp>
        <p:nvSpPr>
          <p:cNvPr id="8621" name="Rectangle 8621"/>
          <p:cNvSpPr/>
          <p:nvPr/>
        </p:nvSpPr>
        <p:spPr>
          <a:xfrm>
            <a:off x="7107555" y="4844089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1530</a:t>
            </a:r>
          </a:p>
        </p:txBody>
      </p:sp>
      <p:sp>
        <p:nvSpPr>
          <p:cNvPr id="8622" name="Rectangle 8622"/>
          <p:cNvSpPr/>
          <p:nvPr/>
        </p:nvSpPr>
        <p:spPr>
          <a:xfrm>
            <a:off x="7108984" y="4863139"/>
            <a:ext cx="104196" cy="42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339.05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LEDGE1 TOP</a:t>
            </a:r>
          </a:p>
        </p:txBody>
      </p:sp>
      <p:sp>
        <p:nvSpPr>
          <p:cNvPr id="8623" name="Rectangle 8623"/>
          <p:cNvSpPr/>
          <p:nvPr/>
        </p:nvSpPr>
        <p:spPr>
          <a:xfrm>
            <a:off x="7148512" y="4791702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1531</a:t>
            </a:r>
          </a:p>
        </p:txBody>
      </p:sp>
      <p:sp>
        <p:nvSpPr>
          <p:cNvPr id="8624" name="Rectangle 8624"/>
          <p:cNvSpPr/>
          <p:nvPr/>
        </p:nvSpPr>
        <p:spPr>
          <a:xfrm>
            <a:off x="7149941" y="4810275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339.19</a:t>
            </a:r>
          </a:p>
        </p:txBody>
      </p:sp>
      <p:sp>
        <p:nvSpPr>
          <p:cNvPr id="8625" name="Rectangle 8625"/>
          <p:cNvSpPr/>
          <p:nvPr/>
        </p:nvSpPr>
        <p:spPr>
          <a:xfrm>
            <a:off x="7149941" y="4829325"/>
            <a:ext cx="120226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LEDGE1 TOP</a:t>
            </a:r>
          </a:p>
        </p:txBody>
      </p:sp>
      <p:sp>
        <p:nvSpPr>
          <p:cNvPr id="8626" name="Rectangle 8626"/>
          <p:cNvSpPr/>
          <p:nvPr/>
        </p:nvSpPr>
        <p:spPr>
          <a:xfrm>
            <a:off x="5821204" y="5192704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1532</a:t>
            </a:r>
          </a:p>
        </p:txBody>
      </p:sp>
      <p:sp>
        <p:nvSpPr>
          <p:cNvPr id="8627" name="Rectangle 8627"/>
          <p:cNvSpPr/>
          <p:nvPr/>
        </p:nvSpPr>
        <p:spPr>
          <a:xfrm>
            <a:off x="5822633" y="5211278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331.34</a:t>
            </a:r>
          </a:p>
        </p:txBody>
      </p:sp>
      <p:sp>
        <p:nvSpPr>
          <p:cNvPr id="8628" name="Rectangle 8628"/>
          <p:cNvSpPr/>
          <p:nvPr/>
        </p:nvSpPr>
        <p:spPr>
          <a:xfrm>
            <a:off x="5822632" y="5230328"/>
            <a:ext cx="94578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B EP1 JUNK</a:t>
            </a:r>
          </a:p>
        </p:txBody>
      </p:sp>
      <p:sp>
        <p:nvSpPr>
          <p:cNvPr id="8629" name="Rectangle 8629"/>
          <p:cNvSpPr/>
          <p:nvPr/>
        </p:nvSpPr>
        <p:spPr>
          <a:xfrm>
            <a:off x="5765006" y="5099835"/>
            <a:ext cx="79830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1533</a:t>
            </a:r>
          </a:p>
          <a:p>
            <a:pPr marL="1429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331.26</a:t>
            </a:r>
          </a:p>
          <a:p>
            <a:pPr marL="1429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EP1 JUNK</a:t>
            </a:r>
          </a:p>
        </p:txBody>
      </p:sp>
      <p:sp>
        <p:nvSpPr>
          <p:cNvPr id="8630" name="Rectangle 8630"/>
          <p:cNvSpPr/>
          <p:nvPr/>
        </p:nvSpPr>
        <p:spPr>
          <a:xfrm>
            <a:off x="5890260" y="5028398"/>
            <a:ext cx="79830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1534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331.43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EP1 JUNK</a:t>
            </a:r>
          </a:p>
        </p:txBody>
      </p:sp>
      <p:sp>
        <p:nvSpPr>
          <p:cNvPr id="8631" name="Rectangle 8631"/>
          <p:cNvSpPr/>
          <p:nvPr/>
        </p:nvSpPr>
        <p:spPr>
          <a:xfrm>
            <a:off x="5949315" y="5122695"/>
            <a:ext cx="38472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1535</a:t>
            </a:r>
          </a:p>
        </p:txBody>
      </p:sp>
      <p:sp>
        <p:nvSpPr>
          <p:cNvPr id="8632" name="Rectangle 8632"/>
          <p:cNvSpPr/>
          <p:nvPr/>
        </p:nvSpPr>
        <p:spPr>
          <a:xfrm>
            <a:off x="5950744" y="5141745"/>
            <a:ext cx="52900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331.53</a:t>
            </a:r>
          </a:p>
        </p:txBody>
      </p:sp>
      <p:sp>
        <p:nvSpPr>
          <p:cNvPr id="8633" name="Rectangle 8633"/>
          <p:cNvSpPr/>
          <p:nvPr/>
        </p:nvSpPr>
        <p:spPr>
          <a:xfrm>
            <a:off x="5950744" y="5160319"/>
            <a:ext cx="94578" cy="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E EP1 JUNK</a:t>
            </a:r>
          </a:p>
        </p:txBody>
      </p:sp>
      <p:sp>
        <p:nvSpPr>
          <p:cNvPr id="8634" name="Rectangle 8634"/>
          <p:cNvSpPr/>
          <p:nvPr/>
        </p:nvSpPr>
        <p:spPr>
          <a:xfrm>
            <a:off x="5203031" y="5510810"/>
            <a:ext cx="403957" cy="19858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76"/>
            <a:r>
              <a:rPr lang="en-US" sz="314" b="1" dirty="0">
                <a:solidFill>
                  <a:srgbClr val="B3B3B3"/>
                </a:solidFill>
                <a:latin typeface="Arial"/>
              </a:rPr>
              <a:t>BENCHMARK</a:t>
            </a:r>
          </a:p>
          <a:p>
            <a:pPr marL="1428">
              <a:lnSpc>
                <a:spcPts val="379"/>
              </a:lnSpc>
            </a:pPr>
            <a:r>
              <a:rPr lang="en-US" sz="314" dirty="0">
                <a:solidFill>
                  <a:srgbClr val="B3B3B3"/>
                </a:solidFill>
                <a:latin typeface="Arial"/>
              </a:rPr>
              <a:t>CHISELED SQUARE</a:t>
            </a:r>
          </a:p>
          <a:p>
            <a:pPr>
              <a:lnSpc>
                <a:spcPts val="378"/>
              </a:lnSpc>
            </a:pPr>
            <a:r>
              <a:rPr lang="en-US" sz="314" dirty="0">
                <a:solidFill>
                  <a:srgbClr val="B3B3B3"/>
                </a:solidFill>
                <a:latin typeface="Arial"/>
              </a:rPr>
              <a:t>IN CONCRETE WALK</a:t>
            </a:r>
          </a:p>
          <a:p>
            <a:pPr marL="476">
              <a:lnSpc>
                <a:spcPts val="378"/>
              </a:lnSpc>
            </a:pPr>
            <a:r>
              <a:rPr lang="en-US" sz="314" dirty="0">
                <a:solidFill>
                  <a:srgbClr val="B3B3B3"/>
                </a:solidFill>
                <a:latin typeface="Arial"/>
              </a:rPr>
              <a:t>ELEV = 330.56</a:t>
            </a:r>
          </a:p>
        </p:txBody>
      </p:sp>
      <p:sp>
        <p:nvSpPr>
          <p:cNvPr id="8635" name="Rectangle 8635"/>
          <p:cNvSpPr/>
          <p:nvPr/>
        </p:nvSpPr>
        <p:spPr>
          <a:xfrm>
            <a:off x="5203984" y="5703215"/>
            <a:ext cx="193964" cy="4834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314" dirty="0">
                <a:solidFill>
                  <a:srgbClr val="B3B3B3"/>
                </a:solidFill>
                <a:latin typeface="Arial"/>
              </a:rPr>
              <a:t>(NAVD 88)</a:t>
            </a:r>
          </a:p>
        </p:txBody>
      </p:sp>
      <p:sp>
        <p:nvSpPr>
          <p:cNvPr id="8636" name="Rectangle 8636"/>
          <p:cNvSpPr/>
          <p:nvPr/>
        </p:nvSpPr>
        <p:spPr>
          <a:xfrm>
            <a:off x="4294822" y="5632283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1537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329.12</a:t>
            </a:r>
          </a:p>
          <a:p>
            <a:pPr marL="952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CB</a:t>
            </a:r>
          </a:p>
        </p:txBody>
      </p:sp>
      <p:sp>
        <p:nvSpPr>
          <p:cNvPr id="8637" name="Rectangle 8637"/>
          <p:cNvSpPr/>
          <p:nvPr/>
        </p:nvSpPr>
        <p:spPr>
          <a:xfrm>
            <a:off x="3975259" y="5139840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1538</a:t>
            </a:r>
          </a:p>
          <a:p>
            <a:pPr marL="1429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328.36</a:t>
            </a:r>
          </a:p>
          <a:p>
            <a:pPr marL="1429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B EP1</a:t>
            </a:r>
          </a:p>
        </p:txBody>
      </p:sp>
      <p:sp>
        <p:nvSpPr>
          <p:cNvPr id="8638" name="Rectangle 8638"/>
          <p:cNvSpPr/>
          <p:nvPr/>
        </p:nvSpPr>
        <p:spPr>
          <a:xfrm>
            <a:off x="4060031" y="5088881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1539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328.46</a:t>
            </a:r>
          </a:p>
          <a:p>
            <a:pPr marL="1905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EP1</a:t>
            </a:r>
          </a:p>
        </p:txBody>
      </p:sp>
      <p:sp>
        <p:nvSpPr>
          <p:cNvPr id="8639" name="Rectangle 8639"/>
          <p:cNvSpPr/>
          <p:nvPr/>
        </p:nvSpPr>
        <p:spPr>
          <a:xfrm>
            <a:off x="4060984" y="5061259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1540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328.40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EP1</a:t>
            </a:r>
          </a:p>
        </p:txBody>
      </p:sp>
      <p:sp>
        <p:nvSpPr>
          <p:cNvPr id="8640" name="Rectangle 8640"/>
          <p:cNvSpPr/>
          <p:nvPr/>
        </p:nvSpPr>
        <p:spPr>
          <a:xfrm>
            <a:off x="4054316" y="4941244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1541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328.26</a:t>
            </a:r>
          </a:p>
          <a:p>
            <a:pPr marL="1428"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E EP1</a:t>
            </a:r>
          </a:p>
        </p:txBody>
      </p:sp>
      <p:sp>
        <p:nvSpPr>
          <p:cNvPr id="8641" name="Rectangle 8641"/>
          <p:cNvSpPr/>
          <p:nvPr/>
        </p:nvSpPr>
        <p:spPr>
          <a:xfrm>
            <a:off x="4060984" y="4784558"/>
            <a:ext cx="54182" cy="550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6" i="1" dirty="0">
                <a:solidFill>
                  <a:srgbClr val="B3B3B3"/>
                </a:solidFill>
                <a:latin typeface="Arial"/>
              </a:rPr>
              <a:t>1542</a:t>
            </a:r>
          </a:p>
          <a:p>
            <a:pPr marL="1428">
              <a:lnSpc>
                <a:spcPts val="146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328.11</a:t>
            </a:r>
          </a:p>
          <a:p>
            <a:pPr>
              <a:lnSpc>
                <a:spcPts val="150"/>
              </a:lnSpc>
            </a:pPr>
            <a:r>
              <a:rPr lang="en-US" sz="126" i="1" dirty="0">
                <a:solidFill>
                  <a:srgbClr val="B3B3B3"/>
                </a:solidFill>
                <a:latin typeface="Arial"/>
              </a:rPr>
              <a:t>TOE</a:t>
            </a:r>
          </a:p>
        </p:txBody>
      </p:sp>
      <p:sp>
        <p:nvSpPr>
          <p:cNvPr id="8642" name="Rectangle 8642"/>
          <p:cNvSpPr/>
          <p:nvPr/>
        </p:nvSpPr>
        <p:spPr>
          <a:xfrm rot="-2179562">
            <a:off x="4491665" y="2082581"/>
            <a:ext cx="62518" cy="3860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51" i="1" dirty="0">
                <a:solidFill>
                  <a:srgbClr val="B3B3B3"/>
                </a:solidFill>
                <a:latin typeface="Arial"/>
              </a:rPr>
              <a:t>D(c)</a:t>
            </a:r>
          </a:p>
        </p:txBody>
      </p:sp>
      <p:sp>
        <p:nvSpPr>
          <p:cNvPr id="8643" name="Rectangle 8643"/>
          <p:cNvSpPr/>
          <p:nvPr/>
        </p:nvSpPr>
        <p:spPr>
          <a:xfrm rot="5290902">
            <a:off x="4603467" y="1865945"/>
            <a:ext cx="62518" cy="3860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51" i="1" dirty="0">
                <a:solidFill>
                  <a:srgbClr val="B3B3B3"/>
                </a:solidFill>
                <a:latin typeface="Arial"/>
              </a:rPr>
              <a:t>D(c)</a:t>
            </a:r>
          </a:p>
        </p:txBody>
      </p:sp>
      <p:sp>
        <p:nvSpPr>
          <p:cNvPr id="8644" name="Rectangle 8644"/>
          <p:cNvSpPr/>
          <p:nvPr/>
        </p:nvSpPr>
        <p:spPr>
          <a:xfrm rot="-4636682">
            <a:off x="4564940" y="2170989"/>
            <a:ext cx="62518" cy="3860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51" i="1" dirty="0">
                <a:solidFill>
                  <a:srgbClr val="B3B3B3"/>
                </a:solidFill>
                <a:latin typeface="Arial"/>
              </a:rPr>
              <a:t>D(c)</a:t>
            </a:r>
          </a:p>
        </p:txBody>
      </p:sp>
      <p:sp>
        <p:nvSpPr>
          <p:cNvPr id="8645" name="Rectangle 8645"/>
          <p:cNvSpPr/>
          <p:nvPr/>
        </p:nvSpPr>
        <p:spPr>
          <a:xfrm rot="-4630410">
            <a:off x="4326874" y="3256355"/>
            <a:ext cx="62518" cy="3860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51" i="1" dirty="0">
                <a:solidFill>
                  <a:srgbClr val="B3B3B3"/>
                </a:solidFill>
                <a:latin typeface="Arial"/>
              </a:rPr>
              <a:t>D(c)</a:t>
            </a:r>
          </a:p>
        </p:txBody>
      </p:sp>
      <p:sp>
        <p:nvSpPr>
          <p:cNvPr id="8646" name="Rectangle 8646"/>
          <p:cNvSpPr/>
          <p:nvPr/>
        </p:nvSpPr>
        <p:spPr>
          <a:xfrm rot="-4663022">
            <a:off x="4108449" y="4250807"/>
            <a:ext cx="62518" cy="3860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51" i="1" dirty="0">
                <a:solidFill>
                  <a:srgbClr val="B3B3B3"/>
                </a:solidFill>
                <a:latin typeface="Arial"/>
              </a:rPr>
              <a:t>D(c)</a:t>
            </a:r>
          </a:p>
        </p:txBody>
      </p:sp>
      <p:sp>
        <p:nvSpPr>
          <p:cNvPr id="8647" name="Rectangle 8647"/>
          <p:cNvSpPr/>
          <p:nvPr/>
        </p:nvSpPr>
        <p:spPr>
          <a:xfrm rot="4663022">
            <a:off x="3831894" y="5110918"/>
            <a:ext cx="665888" cy="3911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tabLst>
                <a:tab pos="597407" algn="l"/>
              </a:tabLst>
            </a:pPr>
            <a:r>
              <a:rPr lang="en-US" sz="251" i="1" dirty="0">
                <a:solidFill>
                  <a:srgbClr val="B3B3B3"/>
                </a:solidFill>
                <a:latin typeface="Arial"/>
              </a:rPr>
              <a:t>D(c)	</a:t>
            </a:r>
            <a:r>
              <a:rPr lang="en-US" sz="381" i="1" baseline="4791" dirty="0">
                <a:solidFill>
                  <a:srgbClr val="B3B3B3"/>
                </a:solidFill>
                <a:latin typeface="Arial"/>
              </a:rPr>
              <a:t>D(c)</a:t>
            </a:r>
          </a:p>
        </p:txBody>
      </p:sp>
      <p:sp>
        <p:nvSpPr>
          <p:cNvPr id="8648" name="Rectangle 8648"/>
          <p:cNvSpPr/>
          <p:nvPr/>
        </p:nvSpPr>
        <p:spPr>
          <a:xfrm rot="-2336468">
            <a:off x="4149422" y="5715594"/>
            <a:ext cx="62518" cy="3860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51" i="1" dirty="0">
                <a:solidFill>
                  <a:srgbClr val="B3B3B3"/>
                </a:solidFill>
                <a:latin typeface="Arial"/>
              </a:rPr>
              <a:t>D(c)</a:t>
            </a:r>
          </a:p>
        </p:txBody>
      </p:sp>
      <p:sp>
        <p:nvSpPr>
          <p:cNvPr id="8649" name="Rectangle 8649"/>
          <p:cNvSpPr/>
          <p:nvPr/>
        </p:nvSpPr>
        <p:spPr>
          <a:xfrm rot="3951133">
            <a:off x="3698509" y="5225671"/>
            <a:ext cx="62518" cy="3860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51" i="1" dirty="0">
                <a:solidFill>
                  <a:srgbClr val="B3B3B3"/>
                </a:solidFill>
                <a:latin typeface="Arial"/>
              </a:rPr>
              <a:t>D(c)</a:t>
            </a:r>
          </a:p>
        </p:txBody>
      </p:sp>
      <p:sp>
        <p:nvSpPr>
          <p:cNvPr id="8650" name="Rectangle 8650"/>
          <p:cNvSpPr/>
          <p:nvPr/>
        </p:nvSpPr>
        <p:spPr>
          <a:xfrm rot="5400000">
            <a:off x="3511161" y="646731"/>
            <a:ext cx="9618" cy="435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83" dirty="0">
                <a:solidFill>
                  <a:srgbClr val="B3B3B3"/>
                </a:solidFill>
                <a:latin typeface="Arial"/>
              </a:rPr>
              <a:t> </a:t>
            </a:r>
          </a:p>
        </p:txBody>
      </p:sp>
      <p:sp>
        <p:nvSpPr>
          <p:cNvPr id="8651" name="Rectangle 8651"/>
          <p:cNvSpPr/>
          <p:nvPr/>
        </p:nvSpPr>
        <p:spPr>
          <a:xfrm rot="-5400000">
            <a:off x="3009791" y="560974"/>
            <a:ext cx="618759" cy="435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83" dirty="0">
                <a:solidFill>
                  <a:srgbClr val="B3B3B3"/>
                </a:solidFill>
                <a:latin typeface="Arial"/>
              </a:rPr>
              <a:t>N.A.D.  1983           NH STATE PLANE</a:t>
            </a:r>
          </a:p>
        </p:txBody>
      </p:sp>
      <p:sp>
        <p:nvSpPr>
          <p:cNvPr id="8652" name="Rectangle 8652"/>
          <p:cNvSpPr/>
          <p:nvPr/>
        </p:nvSpPr>
        <p:spPr>
          <a:xfrm rot="-2165074">
            <a:off x="3603629" y="5581431"/>
            <a:ext cx="70532" cy="3860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51" i="1" dirty="0">
                <a:solidFill>
                  <a:srgbClr val="B3B3B3"/>
                </a:solidFill>
                <a:latin typeface="Arial"/>
              </a:rPr>
              <a:t>W(d)</a:t>
            </a:r>
          </a:p>
        </p:txBody>
      </p:sp>
      <p:sp>
        <p:nvSpPr>
          <p:cNvPr id="8653" name="Rectangle 8653"/>
          <p:cNvSpPr/>
          <p:nvPr/>
        </p:nvSpPr>
        <p:spPr>
          <a:xfrm rot="-165797">
            <a:off x="4399762" y="5089346"/>
            <a:ext cx="70532" cy="3860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51" i="1" dirty="0">
                <a:solidFill>
                  <a:srgbClr val="B3B3B3"/>
                </a:solidFill>
                <a:latin typeface="Arial"/>
              </a:rPr>
              <a:t>W(d)</a:t>
            </a:r>
          </a:p>
        </p:txBody>
      </p:sp>
      <p:sp>
        <p:nvSpPr>
          <p:cNvPr id="8654" name="Rectangle 8654"/>
          <p:cNvSpPr/>
          <p:nvPr/>
        </p:nvSpPr>
        <p:spPr>
          <a:xfrm rot="3187806">
            <a:off x="4830363" y="5530380"/>
            <a:ext cx="70532" cy="3860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51" i="1" dirty="0">
                <a:solidFill>
                  <a:srgbClr val="B3B3B3"/>
                </a:solidFill>
                <a:latin typeface="Arial"/>
              </a:rPr>
              <a:t>W(d)</a:t>
            </a:r>
          </a:p>
        </p:txBody>
      </p:sp>
      <p:sp>
        <p:nvSpPr>
          <p:cNvPr id="8655" name="Rectangle 8655"/>
          <p:cNvSpPr/>
          <p:nvPr/>
        </p:nvSpPr>
        <p:spPr>
          <a:xfrm rot="-2191780">
            <a:off x="3611294" y="5658092"/>
            <a:ext cx="65724" cy="3860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51" i="1" dirty="0">
                <a:solidFill>
                  <a:srgbClr val="B3B3B3"/>
                </a:solidFill>
                <a:latin typeface="Arial"/>
              </a:rPr>
              <a:t>G(d)</a:t>
            </a:r>
          </a:p>
        </p:txBody>
      </p:sp>
      <p:sp>
        <p:nvSpPr>
          <p:cNvPr id="8656" name="Rectangle 8656"/>
          <p:cNvSpPr/>
          <p:nvPr/>
        </p:nvSpPr>
        <p:spPr>
          <a:xfrm rot="-592923">
            <a:off x="4249098" y="5327146"/>
            <a:ext cx="65724" cy="3860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51" i="1" dirty="0">
                <a:solidFill>
                  <a:srgbClr val="B3B3B3"/>
                </a:solidFill>
                <a:latin typeface="Arial"/>
              </a:rPr>
              <a:t>G(d)</a:t>
            </a:r>
          </a:p>
        </p:txBody>
      </p:sp>
      <p:sp>
        <p:nvSpPr>
          <p:cNvPr id="8657" name="Rectangle 8657"/>
          <p:cNvSpPr/>
          <p:nvPr/>
        </p:nvSpPr>
        <p:spPr>
          <a:xfrm rot="2335807">
            <a:off x="4959698" y="5483622"/>
            <a:ext cx="65724" cy="3860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51" i="1" dirty="0">
                <a:solidFill>
                  <a:srgbClr val="B3B3B3"/>
                </a:solidFill>
                <a:latin typeface="Arial"/>
              </a:rPr>
              <a:t>G(d)</a:t>
            </a:r>
          </a:p>
        </p:txBody>
      </p:sp>
      <p:sp>
        <p:nvSpPr>
          <p:cNvPr id="8658" name="Rectangle 8658"/>
          <p:cNvSpPr/>
          <p:nvPr/>
        </p:nvSpPr>
        <p:spPr>
          <a:xfrm>
            <a:off x="6632734" y="3632958"/>
            <a:ext cx="328616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SOCCER 225'X360'</a:t>
            </a:r>
          </a:p>
        </p:txBody>
      </p:sp>
      <p:sp>
        <p:nvSpPr>
          <p:cNvPr id="8659" name="Rectangle 8659"/>
          <p:cNvSpPr/>
          <p:nvPr/>
        </p:nvSpPr>
        <p:spPr>
          <a:xfrm>
            <a:off x="8028623" y="6123746"/>
            <a:ext cx="904415" cy="4552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tabLst>
                <a:tab pos="129540" algn="l"/>
                <a:tab pos="276225" algn="l"/>
                <a:tab pos="556260" algn="l"/>
                <a:tab pos="846296" algn="l"/>
              </a:tabLst>
            </a:pPr>
            <a:r>
              <a:rPr lang="en-US" sz="293" dirty="0">
                <a:latin typeface="Century Gothic"/>
              </a:rPr>
              <a:t>0'	</a:t>
            </a:r>
            <a:r>
              <a:rPr lang="en-US" sz="444" baseline="1276" dirty="0">
                <a:latin typeface="Century Gothic"/>
              </a:rPr>
              <a:t>15'	</a:t>
            </a:r>
            <a:r>
              <a:rPr lang="en-US" sz="293" dirty="0">
                <a:latin typeface="Century Gothic"/>
              </a:rPr>
              <a:t>30'	60'	90'</a:t>
            </a:r>
          </a:p>
        </p:txBody>
      </p:sp>
      <p:sp>
        <p:nvSpPr>
          <p:cNvPr id="8660" name="Rectangle 8660"/>
          <p:cNvSpPr/>
          <p:nvPr/>
        </p:nvSpPr>
        <p:spPr>
          <a:xfrm rot="-3841688">
            <a:off x="6806108" y="2920645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324</a:t>
            </a:r>
          </a:p>
        </p:txBody>
      </p:sp>
      <p:sp>
        <p:nvSpPr>
          <p:cNvPr id="8661" name="Rectangle 8661"/>
          <p:cNvSpPr/>
          <p:nvPr/>
        </p:nvSpPr>
        <p:spPr>
          <a:xfrm rot="-3841688">
            <a:off x="6804203" y="2586317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322</a:t>
            </a:r>
          </a:p>
        </p:txBody>
      </p:sp>
      <p:sp>
        <p:nvSpPr>
          <p:cNvPr id="8662" name="Rectangle 8662"/>
          <p:cNvSpPr/>
          <p:nvPr/>
        </p:nvSpPr>
        <p:spPr>
          <a:xfrm rot="-3841688">
            <a:off x="6774675" y="2279612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320</a:t>
            </a:r>
          </a:p>
        </p:txBody>
      </p:sp>
      <p:sp>
        <p:nvSpPr>
          <p:cNvPr id="8663" name="Rectangle 8663"/>
          <p:cNvSpPr/>
          <p:nvPr/>
        </p:nvSpPr>
        <p:spPr>
          <a:xfrm rot="-3852912">
            <a:off x="6755038" y="1973857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318</a:t>
            </a:r>
          </a:p>
        </p:txBody>
      </p:sp>
      <p:sp>
        <p:nvSpPr>
          <p:cNvPr id="8664" name="Rectangle 8664"/>
          <p:cNvSpPr/>
          <p:nvPr/>
        </p:nvSpPr>
        <p:spPr>
          <a:xfrm rot="-3841688">
            <a:off x="6712763" y="1708589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316</a:t>
            </a:r>
          </a:p>
        </p:txBody>
      </p:sp>
      <p:sp>
        <p:nvSpPr>
          <p:cNvPr id="8665" name="Rectangle 8665"/>
          <p:cNvSpPr/>
          <p:nvPr/>
        </p:nvSpPr>
        <p:spPr>
          <a:xfrm rot="-3841688">
            <a:off x="6668472" y="1448556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314</a:t>
            </a:r>
          </a:p>
        </p:txBody>
      </p:sp>
      <p:sp>
        <p:nvSpPr>
          <p:cNvPr id="8666" name="Rectangle 8666"/>
          <p:cNvSpPr/>
          <p:nvPr/>
        </p:nvSpPr>
        <p:spPr>
          <a:xfrm rot="-3841688">
            <a:off x="6619418" y="1240435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312</a:t>
            </a:r>
          </a:p>
        </p:txBody>
      </p:sp>
      <p:sp>
        <p:nvSpPr>
          <p:cNvPr id="8667" name="Rectangle 8667"/>
          <p:cNvSpPr/>
          <p:nvPr/>
        </p:nvSpPr>
        <p:spPr>
          <a:xfrm rot="-3841688">
            <a:off x="6823729" y="3227350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326</a:t>
            </a:r>
          </a:p>
        </p:txBody>
      </p:sp>
      <p:sp>
        <p:nvSpPr>
          <p:cNvPr id="8668" name="Rectangle 8668"/>
          <p:cNvSpPr/>
          <p:nvPr/>
        </p:nvSpPr>
        <p:spPr>
          <a:xfrm rot="-3841688">
            <a:off x="6884213" y="3458807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328</a:t>
            </a:r>
          </a:p>
        </p:txBody>
      </p:sp>
      <p:sp>
        <p:nvSpPr>
          <p:cNvPr id="8669" name="Rectangle 8669"/>
          <p:cNvSpPr/>
          <p:nvPr/>
        </p:nvSpPr>
        <p:spPr>
          <a:xfrm rot="-3841688">
            <a:off x="6940410" y="3637401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330</a:t>
            </a:r>
          </a:p>
        </p:txBody>
      </p:sp>
      <p:sp>
        <p:nvSpPr>
          <p:cNvPr id="8670" name="Rectangle 8670"/>
          <p:cNvSpPr/>
          <p:nvPr/>
        </p:nvSpPr>
        <p:spPr>
          <a:xfrm rot="-3841688">
            <a:off x="7031850" y="3751225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332</a:t>
            </a:r>
          </a:p>
        </p:txBody>
      </p:sp>
      <p:sp>
        <p:nvSpPr>
          <p:cNvPr id="8671" name="Rectangle 8671"/>
          <p:cNvSpPr/>
          <p:nvPr/>
        </p:nvSpPr>
        <p:spPr>
          <a:xfrm rot="-3841688">
            <a:off x="7139483" y="3846951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334</a:t>
            </a:r>
          </a:p>
        </p:txBody>
      </p:sp>
      <p:sp>
        <p:nvSpPr>
          <p:cNvPr id="8672" name="Rectangle 8672"/>
          <p:cNvSpPr/>
          <p:nvPr/>
        </p:nvSpPr>
        <p:spPr>
          <a:xfrm rot="-3841688">
            <a:off x="7537152" y="4467029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338</a:t>
            </a:r>
          </a:p>
        </p:txBody>
      </p:sp>
      <p:sp>
        <p:nvSpPr>
          <p:cNvPr id="8673" name="Rectangle 8673"/>
          <p:cNvSpPr/>
          <p:nvPr/>
        </p:nvSpPr>
        <p:spPr>
          <a:xfrm rot="-5241464">
            <a:off x="7285515" y="4034476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336</a:t>
            </a:r>
          </a:p>
        </p:txBody>
      </p:sp>
      <p:sp>
        <p:nvSpPr>
          <p:cNvPr id="8674" name="Rectangle 8674"/>
          <p:cNvSpPr/>
          <p:nvPr/>
        </p:nvSpPr>
        <p:spPr>
          <a:xfrm rot="-2116962">
            <a:off x="7713296" y="4791854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338</a:t>
            </a:r>
          </a:p>
        </p:txBody>
      </p:sp>
      <p:sp>
        <p:nvSpPr>
          <p:cNvPr id="8675" name="Rectangle 8675"/>
          <p:cNvSpPr/>
          <p:nvPr/>
        </p:nvSpPr>
        <p:spPr>
          <a:xfrm rot="-3546720">
            <a:off x="8205370" y="4514412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336</a:t>
            </a:r>
          </a:p>
        </p:txBody>
      </p:sp>
      <p:sp>
        <p:nvSpPr>
          <p:cNvPr id="8676" name="Rectangle 8676"/>
          <p:cNvSpPr/>
          <p:nvPr/>
        </p:nvSpPr>
        <p:spPr>
          <a:xfrm rot="-23067">
            <a:off x="7430276" y="5263253"/>
            <a:ext cx="72136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TP-2</a:t>
            </a:r>
          </a:p>
        </p:txBody>
      </p:sp>
      <p:sp>
        <p:nvSpPr>
          <p:cNvPr id="8677" name="Rectangle 8677"/>
          <p:cNvSpPr/>
          <p:nvPr/>
        </p:nvSpPr>
        <p:spPr>
          <a:xfrm rot="-46135">
            <a:off x="6647226" y="5224439"/>
            <a:ext cx="72136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TP-1</a:t>
            </a:r>
          </a:p>
        </p:txBody>
      </p:sp>
      <p:sp>
        <p:nvSpPr>
          <p:cNvPr id="8678" name="Rectangle 8678"/>
          <p:cNvSpPr/>
          <p:nvPr/>
        </p:nvSpPr>
        <p:spPr>
          <a:xfrm rot="-23067">
            <a:off x="8138936" y="4884635"/>
            <a:ext cx="72136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TP-7</a:t>
            </a:r>
          </a:p>
        </p:txBody>
      </p:sp>
      <p:sp>
        <p:nvSpPr>
          <p:cNvPr id="8679" name="Rectangle 8679"/>
          <p:cNvSpPr/>
          <p:nvPr/>
        </p:nvSpPr>
        <p:spPr>
          <a:xfrm rot="-35924">
            <a:off x="8693626" y="4172877"/>
            <a:ext cx="92974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TP-12</a:t>
            </a:r>
          </a:p>
        </p:txBody>
      </p:sp>
      <p:sp>
        <p:nvSpPr>
          <p:cNvPr id="8680" name="Rectangle 8680"/>
          <p:cNvSpPr/>
          <p:nvPr/>
        </p:nvSpPr>
        <p:spPr>
          <a:xfrm rot="-35581">
            <a:off x="8179278" y="3884274"/>
            <a:ext cx="92974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TP-11</a:t>
            </a:r>
          </a:p>
        </p:txBody>
      </p:sp>
      <p:sp>
        <p:nvSpPr>
          <p:cNvPr id="8681" name="Rectangle 8681"/>
          <p:cNvSpPr/>
          <p:nvPr/>
        </p:nvSpPr>
        <p:spPr>
          <a:xfrm rot="-23067">
            <a:off x="7910812" y="4396478"/>
            <a:ext cx="72136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TP-9</a:t>
            </a:r>
          </a:p>
        </p:txBody>
      </p:sp>
      <p:sp>
        <p:nvSpPr>
          <p:cNvPr id="8682" name="Rectangle 8682"/>
          <p:cNvSpPr/>
          <p:nvPr/>
        </p:nvSpPr>
        <p:spPr>
          <a:xfrm rot="-23067">
            <a:off x="7488854" y="4344567"/>
            <a:ext cx="72136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TP-6</a:t>
            </a:r>
          </a:p>
        </p:txBody>
      </p:sp>
      <p:sp>
        <p:nvSpPr>
          <p:cNvPr id="8683" name="Rectangle 8683"/>
          <p:cNvSpPr/>
          <p:nvPr/>
        </p:nvSpPr>
        <p:spPr>
          <a:xfrm rot="-23067">
            <a:off x="6823533" y="4668417"/>
            <a:ext cx="72136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TP-4</a:t>
            </a:r>
          </a:p>
        </p:txBody>
      </p:sp>
      <p:sp>
        <p:nvSpPr>
          <p:cNvPr id="8684" name="Rectangle 8684"/>
          <p:cNvSpPr/>
          <p:nvPr/>
        </p:nvSpPr>
        <p:spPr>
          <a:xfrm rot="-23067">
            <a:off x="6377287" y="4069771"/>
            <a:ext cx="72136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TP-3</a:t>
            </a:r>
          </a:p>
        </p:txBody>
      </p:sp>
      <p:sp>
        <p:nvSpPr>
          <p:cNvPr id="8685" name="Rectangle 8685"/>
          <p:cNvSpPr/>
          <p:nvPr/>
        </p:nvSpPr>
        <p:spPr>
          <a:xfrm rot="-23067">
            <a:off x="7470757" y="3724966"/>
            <a:ext cx="72136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TP-8</a:t>
            </a:r>
          </a:p>
        </p:txBody>
      </p:sp>
      <p:sp>
        <p:nvSpPr>
          <p:cNvPr id="8686" name="Rectangle 8686"/>
          <p:cNvSpPr/>
          <p:nvPr/>
        </p:nvSpPr>
        <p:spPr>
          <a:xfrm rot="-35581">
            <a:off x="7975443" y="3290866"/>
            <a:ext cx="92974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TP-10</a:t>
            </a:r>
          </a:p>
        </p:txBody>
      </p:sp>
      <p:sp>
        <p:nvSpPr>
          <p:cNvPr id="8687" name="Rectangle 8687"/>
          <p:cNvSpPr/>
          <p:nvPr/>
        </p:nvSpPr>
        <p:spPr>
          <a:xfrm rot="-17807">
            <a:off x="8195542" y="3380162"/>
            <a:ext cx="92974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TP-13</a:t>
            </a:r>
          </a:p>
        </p:txBody>
      </p:sp>
      <p:sp>
        <p:nvSpPr>
          <p:cNvPr id="8688" name="Rectangle 8688"/>
          <p:cNvSpPr/>
          <p:nvPr/>
        </p:nvSpPr>
        <p:spPr>
          <a:xfrm rot="-35581">
            <a:off x="8515510" y="2772230"/>
            <a:ext cx="92974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TP-14</a:t>
            </a:r>
          </a:p>
        </p:txBody>
      </p:sp>
      <p:sp>
        <p:nvSpPr>
          <p:cNvPr id="8689" name="Rectangle 8689"/>
          <p:cNvSpPr/>
          <p:nvPr/>
        </p:nvSpPr>
        <p:spPr>
          <a:xfrm rot="-45826">
            <a:off x="7496858" y="4819630"/>
            <a:ext cx="72136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TP-5</a:t>
            </a:r>
          </a:p>
        </p:txBody>
      </p:sp>
      <p:sp>
        <p:nvSpPr>
          <p:cNvPr id="8690" name="Rectangle 8690"/>
          <p:cNvSpPr/>
          <p:nvPr/>
        </p:nvSpPr>
        <p:spPr>
          <a:xfrm>
            <a:off x="7733824" y="1203591"/>
            <a:ext cx="134652" cy="439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86" dirty="0">
                <a:latin typeface="Century Gothic"/>
              </a:rPr>
              <a:t>335.215</a:t>
            </a:r>
          </a:p>
        </p:txBody>
      </p:sp>
      <p:sp>
        <p:nvSpPr>
          <p:cNvPr id="8691" name="Rectangle 8691"/>
          <p:cNvSpPr/>
          <p:nvPr/>
        </p:nvSpPr>
        <p:spPr>
          <a:xfrm>
            <a:off x="8677751" y="4500670"/>
            <a:ext cx="134652" cy="439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86" dirty="0">
                <a:latin typeface="Century Gothic"/>
              </a:rPr>
              <a:t>335.215</a:t>
            </a:r>
          </a:p>
        </p:txBody>
      </p:sp>
      <p:sp>
        <p:nvSpPr>
          <p:cNvPr id="8692" name="Rectangle 8692"/>
          <p:cNvSpPr/>
          <p:nvPr/>
        </p:nvSpPr>
        <p:spPr>
          <a:xfrm>
            <a:off x="8205787" y="2851893"/>
            <a:ext cx="134652" cy="439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86" dirty="0">
                <a:latin typeface="Century Gothic"/>
              </a:rPr>
              <a:t>336.115</a:t>
            </a:r>
          </a:p>
        </p:txBody>
      </p:sp>
      <p:sp>
        <p:nvSpPr>
          <p:cNvPr id="8693" name="Rectangle 8693"/>
          <p:cNvSpPr/>
          <p:nvPr/>
        </p:nvSpPr>
        <p:spPr>
          <a:xfrm>
            <a:off x="6054090" y="3468636"/>
            <a:ext cx="113814" cy="439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86" dirty="0">
                <a:latin typeface="Century Gothic"/>
              </a:rPr>
              <a:t>332.59</a:t>
            </a:r>
          </a:p>
        </p:txBody>
      </p:sp>
      <p:sp>
        <p:nvSpPr>
          <p:cNvPr id="8694" name="Rectangle 8694"/>
          <p:cNvSpPr/>
          <p:nvPr/>
        </p:nvSpPr>
        <p:spPr>
          <a:xfrm rot="489780">
            <a:off x="5179902" y="3712670"/>
            <a:ext cx="113814" cy="439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86" dirty="0">
                <a:latin typeface="Century Gothic"/>
              </a:rPr>
              <a:t>333.83</a:t>
            </a:r>
          </a:p>
        </p:txBody>
      </p:sp>
      <p:sp>
        <p:nvSpPr>
          <p:cNvPr id="8695" name="Rectangle 8695"/>
          <p:cNvSpPr/>
          <p:nvPr/>
        </p:nvSpPr>
        <p:spPr>
          <a:xfrm>
            <a:off x="8389144" y="2799505"/>
            <a:ext cx="134652" cy="439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86" dirty="0">
                <a:latin typeface="Century Gothic"/>
              </a:rPr>
              <a:t>336.165</a:t>
            </a:r>
          </a:p>
        </p:txBody>
      </p:sp>
      <p:sp>
        <p:nvSpPr>
          <p:cNvPr id="8696" name="Rectangle 8696"/>
          <p:cNvSpPr/>
          <p:nvPr/>
        </p:nvSpPr>
        <p:spPr>
          <a:xfrm>
            <a:off x="7916704" y="1151204"/>
            <a:ext cx="134652" cy="439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86" dirty="0">
                <a:latin typeface="Century Gothic"/>
              </a:rPr>
              <a:t>335.265</a:t>
            </a:r>
          </a:p>
        </p:txBody>
      </p:sp>
      <p:sp>
        <p:nvSpPr>
          <p:cNvPr id="8697" name="Rectangle 8697"/>
          <p:cNvSpPr/>
          <p:nvPr/>
        </p:nvSpPr>
        <p:spPr>
          <a:xfrm rot="2476203">
            <a:off x="4781182" y="4097661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333</a:t>
            </a:r>
          </a:p>
        </p:txBody>
      </p:sp>
      <p:sp>
        <p:nvSpPr>
          <p:cNvPr id="8698" name="Rectangle 8698"/>
          <p:cNvSpPr/>
          <p:nvPr/>
        </p:nvSpPr>
        <p:spPr>
          <a:xfrm rot="3415199">
            <a:off x="6373633" y="4555106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332</a:t>
            </a:r>
          </a:p>
        </p:txBody>
      </p:sp>
      <p:sp>
        <p:nvSpPr>
          <p:cNvPr id="8699" name="Rectangle 8699"/>
          <p:cNvSpPr/>
          <p:nvPr/>
        </p:nvSpPr>
        <p:spPr>
          <a:xfrm rot="3415199">
            <a:off x="7338039" y="3831206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334</a:t>
            </a:r>
          </a:p>
        </p:txBody>
      </p:sp>
      <p:sp>
        <p:nvSpPr>
          <p:cNvPr id="8700" name="Rectangle 8700"/>
          <p:cNvSpPr/>
          <p:nvPr/>
        </p:nvSpPr>
        <p:spPr>
          <a:xfrm rot="3415199">
            <a:off x="7836197" y="3492116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335</a:t>
            </a:r>
          </a:p>
        </p:txBody>
      </p:sp>
      <p:sp>
        <p:nvSpPr>
          <p:cNvPr id="8701" name="Rectangle 8701"/>
          <p:cNvSpPr/>
          <p:nvPr/>
        </p:nvSpPr>
        <p:spPr>
          <a:xfrm rot="3393126">
            <a:off x="8265416" y="3052355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336</a:t>
            </a:r>
          </a:p>
        </p:txBody>
      </p:sp>
      <p:sp>
        <p:nvSpPr>
          <p:cNvPr id="8702" name="Rectangle 8702"/>
          <p:cNvSpPr/>
          <p:nvPr/>
        </p:nvSpPr>
        <p:spPr>
          <a:xfrm rot="3415199">
            <a:off x="6836072" y="4158390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333</a:t>
            </a:r>
          </a:p>
        </p:txBody>
      </p:sp>
      <p:sp>
        <p:nvSpPr>
          <p:cNvPr id="8703" name="Rectangle 8703"/>
          <p:cNvSpPr/>
          <p:nvPr/>
        </p:nvSpPr>
        <p:spPr>
          <a:xfrm rot="4448815">
            <a:off x="6558245" y="2415631"/>
            <a:ext cx="80150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0.5%</a:t>
            </a:r>
          </a:p>
        </p:txBody>
      </p:sp>
      <p:sp>
        <p:nvSpPr>
          <p:cNvPr id="8704" name="Rectangle 8704"/>
          <p:cNvSpPr/>
          <p:nvPr/>
        </p:nvSpPr>
        <p:spPr>
          <a:xfrm rot="4429360">
            <a:off x="7018500" y="4021409"/>
            <a:ext cx="80150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0.5%</a:t>
            </a:r>
          </a:p>
        </p:txBody>
      </p:sp>
      <p:sp>
        <p:nvSpPr>
          <p:cNvPr id="8705" name="Rectangle 8705"/>
          <p:cNvSpPr/>
          <p:nvPr/>
        </p:nvSpPr>
        <p:spPr>
          <a:xfrm rot="-965048">
            <a:off x="6695201" y="3182608"/>
            <a:ext cx="80150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1.5%</a:t>
            </a:r>
          </a:p>
        </p:txBody>
      </p:sp>
      <p:sp>
        <p:nvSpPr>
          <p:cNvPr id="8706" name="Rectangle 8706"/>
          <p:cNvSpPr/>
          <p:nvPr/>
        </p:nvSpPr>
        <p:spPr>
          <a:xfrm rot="-487801">
            <a:off x="5288052" y="3597724"/>
            <a:ext cx="80150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1.5%</a:t>
            </a:r>
          </a:p>
        </p:txBody>
      </p:sp>
      <p:sp>
        <p:nvSpPr>
          <p:cNvPr id="8707" name="Rectangle 8707"/>
          <p:cNvSpPr/>
          <p:nvPr/>
        </p:nvSpPr>
        <p:spPr>
          <a:xfrm rot="4268855">
            <a:off x="8670407" y="3664259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336</a:t>
            </a:r>
          </a:p>
        </p:txBody>
      </p:sp>
      <p:sp>
        <p:nvSpPr>
          <p:cNvPr id="8708" name="Rectangle 8708"/>
          <p:cNvSpPr/>
          <p:nvPr/>
        </p:nvSpPr>
        <p:spPr>
          <a:xfrm rot="-1097845">
            <a:off x="6789008" y="891526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332</a:t>
            </a:r>
          </a:p>
        </p:txBody>
      </p:sp>
      <p:sp>
        <p:nvSpPr>
          <p:cNvPr id="8709" name="Rectangle 8709"/>
          <p:cNvSpPr/>
          <p:nvPr/>
        </p:nvSpPr>
        <p:spPr>
          <a:xfrm rot="4268855">
            <a:off x="8538010" y="2982745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338</a:t>
            </a:r>
          </a:p>
        </p:txBody>
      </p:sp>
      <p:sp>
        <p:nvSpPr>
          <p:cNvPr id="8710" name="Rectangle 8710"/>
          <p:cNvSpPr/>
          <p:nvPr/>
        </p:nvSpPr>
        <p:spPr>
          <a:xfrm rot="-1558311">
            <a:off x="6971963" y="5567053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332</a:t>
            </a:r>
          </a:p>
        </p:txBody>
      </p:sp>
      <p:sp>
        <p:nvSpPr>
          <p:cNvPr id="8711" name="Rectangle 8711"/>
          <p:cNvSpPr/>
          <p:nvPr/>
        </p:nvSpPr>
        <p:spPr>
          <a:xfrm rot="-1534571">
            <a:off x="7003482" y="5621668"/>
            <a:ext cx="65082" cy="918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668"/>
            <a:r>
              <a:rPr lang="en-US" sz="293" dirty="0">
                <a:latin typeface="Century Gothic"/>
              </a:rPr>
              <a:t>334</a:t>
            </a:r>
          </a:p>
          <a:p>
            <a:pPr>
              <a:lnSpc>
                <a:spcPts val="435"/>
              </a:lnSpc>
            </a:pPr>
            <a:r>
              <a:rPr lang="en-US" sz="293" dirty="0">
                <a:latin typeface="Century Gothic"/>
              </a:rPr>
              <a:t>336</a:t>
            </a:r>
          </a:p>
        </p:txBody>
      </p:sp>
      <p:sp>
        <p:nvSpPr>
          <p:cNvPr id="8712" name="Rectangle 8712"/>
          <p:cNvSpPr/>
          <p:nvPr/>
        </p:nvSpPr>
        <p:spPr>
          <a:xfrm rot="489780">
            <a:off x="4226926" y="3844592"/>
            <a:ext cx="113814" cy="439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86" dirty="0">
                <a:latin typeface="Century Gothic"/>
              </a:rPr>
              <a:t>332.40</a:t>
            </a:r>
          </a:p>
        </p:txBody>
      </p:sp>
      <p:sp>
        <p:nvSpPr>
          <p:cNvPr id="8713" name="Rectangle 8713"/>
          <p:cNvSpPr/>
          <p:nvPr/>
        </p:nvSpPr>
        <p:spPr>
          <a:xfrm rot="-3959688">
            <a:off x="8860917" y="4577019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334</a:t>
            </a:r>
          </a:p>
        </p:txBody>
      </p:sp>
      <p:sp>
        <p:nvSpPr>
          <p:cNvPr id="8714" name="Rectangle 8714"/>
          <p:cNvSpPr/>
          <p:nvPr/>
        </p:nvSpPr>
        <p:spPr>
          <a:xfrm>
            <a:off x="7175659" y="3147168"/>
            <a:ext cx="134652" cy="439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86" dirty="0">
                <a:latin typeface="Century Gothic"/>
              </a:rPr>
              <a:t>334.428</a:t>
            </a:r>
          </a:p>
        </p:txBody>
      </p:sp>
      <p:sp>
        <p:nvSpPr>
          <p:cNvPr id="8715" name="Rectangle 8715"/>
          <p:cNvSpPr/>
          <p:nvPr/>
        </p:nvSpPr>
        <p:spPr>
          <a:xfrm>
            <a:off x="5673566" y="1793665"/>
            <a:ext cx="113814" cy="439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86" dirty="0">
                <a:latin typeface="Century Gothic"/>
              </a:rPr>
              <a:t>331.84</a:t>
            </a:r>
          </a:p>
        </p:txBody>
      </p:sp>
      <p:sp>
        <p:nvSpPr>
          <p:cNvPr id="8716" name="Rectangle 8716"/>
          <p:cNvSpPr/>
          <p:nvPr/>
        </p:nvSpPr>
        <p:spPr>
          <a:xfrm>
            <a:off x="6617494" y="5090744"/>
            <a:ext cx="113814" cy="439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86" dirty="0">
                <a:latin typeface="Century Gothic"/>
              </a:rPr>
              <a:t>331.84</a:t>
            </a:r>
          </a:p>
        </p:txBody>
      </p:sp>
      <p:sp>
        <p:nvSpPr>
          <p:cNvPr id="8717" name="Rectangle 8717"/>
          <p:cNvSpPr/>
          <p:nvPr/>
        </p:nvSpPr>
        <p:spPr>
          <a:xfrm rot="771882">
            <a:off x="7747734" y="951624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334</a:t>
            </a:r>
          </a:p>
        </p:txBody>
      </p:sp>
      <p:sp>
        <p:nvSpPr>
          <p:cNvPr id="8718" name="Rectangle 8718"/>
          <p:cNvSpPr/>
          <p:nvPr/>
        </p:nvSpPr>
        <p:spPr>
          <a:xfrm rot="771882">
            <a:off x="7753925" y="894950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332</a:t>
            </a:r>
          </a:p>
        </p:txBody>
      </p:sp>
      <p:sp>
        <p:nvSpPr>
          <p:cNvPr id="8719" name="Rectangle 8719"/>
          <p:cNvSpPr/>
          <p:nvPr/>
        </p:nvSpPr>
        <p:spPr>
          <a:xfrm rot="803545">
            <a:off x="7752078" y="837631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330</a:t>
            </a:r>
          </a:p>
        </p:txBody>
      </p:sp>
      <p:sp>
        <p:nvSpPr>
          <p:cNvPr id="8720" name="Rectangle 8720"/>
          <p:cNvSpPr/>
          <p:nvPr/>
        </p:nvSpPr>
        <p:spPr>
          <a:xfrm rot="771882">
            <a:off x="7757259" y="778269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328</a:t>
            </a:r>
          </a:p>
        </p:txBody>
      </p:sp>
      <p:sp>
        <p:nvSpPr>
          <p:cNvPr id="8721" name="Rectangle 8721"/>
          <p:cNvSpPr/>
          <p:nvPr/>
        </p:nvSpPr>
        <p:spPr>
          <a:xfrm rot="771882">
            <a:off x="7769641" y="724453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326</a:t>
            </a:r>
          </a:p>
        </p:txBody>
      </p:sp>
      <p:sp>
        <p:nvSpPr>
          <p:cNvPr id="8722" name="Rectangle 8722"/>
          <p:cNvSpPr/>
          <p:nvPr/>
        </p:nvSpPr>
        <p:spPr>
          <a:xfrm rot="397810">
            <a:off x="4759798" y="4725188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330</a:t>
            </a:r>
          </a:p>
        </p:txBody>
      </p:sp>
      <p:sp>
        <p:nvSpPr>
          <p:cNvPr id="8723" name="Rectangle 8723"/>
          <p:cNvSpPr/>
          <p:nvPr/>
        </p:nvSpPr>
        <p:spPr>
          <a:xfrm rot="-3935638">
            <a:off x="8907826" y="4607500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332</a:t>
            </a:r>
          </a:p>
        </p:txBody>
      </p:sp>
      <p:sp>
        <p:nvSpPr>
          <p:cNvPr id="8724" name="Rectangle 8724"/>
          <p:cNvSpPr/>
          <p:nvPr/>
        </p:nvSpPr>
        <p:spPr>
          <a:xfrm rot="-3935638">
            <a:off x="4362496" y="2943007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331</a:t>
            </a:r>
          </a:p>
        </p:txBody>
      </p:sp>
      <p:sp>
        <p:nvSpPr>
          <p:cNvPr id="8725" name="Rectangle 8725"/>
          <p:cNvSpPr/>
          <p:nvPr/>
        </p:nvSpPr>
        <p:spPr>
          <a:xfrm rot="-2550698">
            <a:off x="4739605" y="2404359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330</a:t>
            </a:r>
          </a:p>
        </p:txBody>
      </p:sp>
      <p:sp>
        <p:nvSpPr>
          <p:cNvPr id="8726" name="Rectangle 8726"/>
          <p:cNvSpPr/>
          <p:nvPr/>
        </p:nvSpPr>
        <p:spPr>
          <a:xfrm rot="-52737">
            <a:off x="3951444" y="4693422"/>
            <a:ext cx="6251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330</a:t>
            </a:r>
          </a:p>
        </p:txBody>
      </p:sp>
      <p:sp>
        <p:nvSpPr>
          <p:cNvPr id="8727" name="Rectangle 8727"/>
          <p:cNvSpPr/>
          <p:nvPr/>
        </p:nvSpPr>
        <p:spPr>
          <a:xfrm>
            <a:off x="1619726" y="2519955"/>
            <a:ext cx="533800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APPROXIMATE LIMIT OF WORK</a:t>
            </a:r>
          </a:p>
        </p:txBody>
      </p:sp>
      <p:sp>
        <p:nvSpPr>
          <p:cNvPr id="8728" name="Rectangle 8728"/>
          <p:cNvSpPr/>
          <p:nvPr/>
        </p:nvSpPr>
        <p:spPr>
          <a:xfrm>
            <a:off x="1617345" y="2609966"/>
            <a:ext cx="386324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EXISTING 1' CONTOUR</a:t>
            </a:r>
          </a:p>
        </p:txBody>
      </p:sp>
      <p:sp>
        <p:nvSpPr>
          <p:cNvPr id="8729" name="Rectangle 8729"/>
          <p:cNvSpPr/>
          <p:nvPr/>
        </p:nvSpPr>
        <p:spPr>
          <a:xfrm>
            <a:off x="1617345" y="2699977"/>
            <a:ext cx="43120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PROPOSED 1' CONTOUR</a:t>
            </a:r>
          </a:p>
        </p:txBody>
      </p:sp>
      <p:sp>
        <p:nvSpPr>
          <p:cNvPr id="8730" name="Rectangle 8730"/>
          <p:cNvSpPr/>
          <p:nvPr/>
        </p:nvSpPr>
        <p:spPr>
          <a:xfrm>
            <a:off x="1617345" y="2789989"/>
            <a:ext cx="392736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EXISTING SPOT GRADE</a:t>
            </a:r>
          </a:p>
        </p:txBody>
      </p:sp>
      <p:sp>
        <p:nvSpPr>
          <p:cNvPr id="8731" name="Rectangle 8731"/>
          <p:cNvSpPr/>
          <p:nvPr/>
        </p:nvSpPr>
        <p:spPr>
          <a:xfrm>
            <a:off x="1617345" y="2880000"/>
            <a:ext cx="437620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PROPOSED SPOT GRADE</a:t>
            </a:r>
          </a:p>
        </p:txBody>
      </p:sp>
      <p:sp>
        <p:nvSpPr>
          <p:cNvPr id="8732" name="Rectangle 8732"/>
          <p:cNvSpPr/>
          <p:nvPr/>
        </p:nvSpPr>
        <p:spPr>
          <a:xfrm>
            <a:off x="1617345" y="2970011"/>
            <a:ext cx="522579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PROPOSED SLOPE DIRECTION</a:t>
            </a:r>
          </a:p>
        </p:txBody>
      </p:sp>
      <p:sp>
        <p:nvSpPr>
          <p:cNvPr id="8733" name="Rectangle 8733"/>
          <p:cNvSpPr/>
          <p:nvPr/>
        </p:nvSpPr>
        <p:spPr>
          <a:xfrm>
            <a:off x="2643187" y="2882363"/>
            <a:ext cx="94578" cy="4526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4" dirty="0">
                <a:latin typeface="Century Gothic"/>
              </a:rPr>
              <a:t>93.94</a:t>
            </a:r>
          </a:p>
        </p:txBody>
      </p:sp>
      <p:sp>
        <p:nvSpPr>
          <p:cNvPr id="8734" name="Rectangle 8734"/>
          <p:cNvSpPr/>
          <p:nvPr/>
        </p:nvSpPr>
        <p:spPr>
          <a:xfrm>
            <a:off x="1620679" y="347303"/>
            <a:ext cx="1282402" cy="918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tabLst>
                <a:tab pos="82391" algn="l"/>
              </a:tabLst>
            </a:pPr>
            <a:r>
              <a:rPr lang="en-US" sz="293" dirty="0">
                <a:latin typeface="Century Gothic"/>
              </a:rPr>
              <a:t>1.	EXISTING CONDITIONS INFORMATION IS REPRODUCED FROM AN</a:t>
            </a:r>
          </a:p>
          <a:p>
            <a:pPr marL="82391">
              <a:lnSpc>
                <a:spcPts val="356"/>
              </a:lnSpc>
            </a:pPr>
            <a:r>
              <a:rPr lang="en-US" sz="293" dirty="0">
                <a:latin typeface="Century Gothic"/>
              </a:rPr>
              <a:t>EXISTING CONDITIONS PLAN PREPARED BY HAYNER/SWANSON, INC.</a:t>
            </a:r>
          </a:p>
        </p:txBody>
      </p:sp>
      <p:sp>
        <p:nvSpPr>
          <p:cNvPr id="8735" name="Rectangle 8735"/>
          <p:cNvSpPr/>
          <p:nvPr/>
        </p:nvSpPr>
        <p:spPr>
          <a:xfrm>
            <a:off x="1703546" y="437790"/>
            <a:ext cx="411972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DATED MARCH 5, 2021.</a:t>
            </a:r>
          </a:p>
        </p:txBody>
      </p:sp>
      <p:sp>
        <p:nvSpPr>
          <p:cNvPr id="8736" name="Rectangle 8736"/>
          <p:cNvSpPr/>
          <p:nvPr/>
        </p:nvSpPr>
        <p:spPr>
          <a:xfrm>
            <a:off x="1624965" y="527801"/>
            <a:ext cx="1291700" cy="918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tabLst>
                <a:tab pos="80962" algn="l"/>
              </a:tabLst>
            </a:pPr>
            <a:r>
              <a:rPr lang="en-US" sz="293" dirty="0">
                <a:latin typeface="Century Gothic"/>
              </a:rPr>
              <a:t>2.	THE LOCATIONS OF UNDERGROUND UTILITIES SHOWN ARE BASED ON</a:t>
            </a:r>
          </a:p>
          <a:p>
            <a:pPr marL="80963">
              <a:lnSpc>
                <a:spcPts val="356"/>
              </a:lnSpc>
            </a:pPr>
            <a:r>
              <a:rPr lang="en-US" sz="293" dirty="0">
                <a:latin typeface="Century Gothic"/>
              </a:rPr>
              <a:t>THE SURVEY REFERENCED ABOVE.  THE CONTRACTOR SHALL NOTIFY</a:t>
            </a:r>
          </a:p>
        </p:txBody>
      </p:sp>
      <p:sp>
        <p:nvSpPr>
          <p:cNvPr id="8737" name="Rectangle 8737"/>
          <p:cNvSpPr/>
          <p:nvPr/>
        </p:nvSpPr>
        <p:spPr>
          <a:xfrm>
            <a:off x="1703070" y="618765"/>
            <a:ext cx="1259640" cy="24577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76"/>
            <a:r>
              <a:rPr lang="en-US" sz="293" dirty="0">
                <a:latin typeface="Century Gothic"/>
              </a:rPr>
              <a:t>DIGSAFE AND THE PROPER LOCAL AUTHORITIES OR RESPECTIVE UTILITY</a:t>
            </a:r>
          </a:p>
          <a:p>
            <a:pPr marL="1429">
              <a:lnSpc>
                <a:spcPts val="356"/>
              </a:lnSpc>
            </a:pPr>
            <a:r>
              <a:rPr lang="en-US" sz="293" dirty="0">
                <a:latin typeface="Century Gothic"/>
              </a:rPr>
              <a:t>COMPANIES TO CONFIRM THE LOCATION OF ALL EXISTING UTILITIES</a:t>
            </a:r>
          </a:p>
          <a:p>
            <a:pPr>
              <a:lnSpc>
                <a:spcPts val="356"/>
              </a:lnSpc>
            </a:pPr>
            <a:r>
              <a:rPr lang="en-US" sz="293" dirty="0">
                <a:latin typeface="Century Gothic"/>
              </a:rPr>
              <a:t>BEFORE COMMENCING WORK.  ANY DAMAGE DUE TO FAILURE OF THE</a:t>
            </a:r>
          </a:p>
          <a:p>
            <a:pPr marL="1429">
              <a:lnSpc>
                <a:spcPts val="356"/>
              </a:lnSpc>
            </a:pPr>
            <a:r>
              <a:rPr lang="en-US" sz="293" dirty="0">
                <a:latin typeface="Century Gothic"/>
              </a:rPr>
              <a:t>CONTRACTOR TO CONTACT THE PROPER AUTHORITIES SHALL BE BORNE</a:t>
            </a:r>
          </a:p>
          <a:p>
            <a:pPr>
              <a:lnSpc>
                <a:spcPts val="356"/>
              </a:lnSpc>
            </a:pPr>
            <a:r>
              <a:rPr lang="en-US" sz="293" dirty="0">
                <a:latin typeface="Century Gothic"/>
              </a:rPr>
              <a:t>BY THE CONTRACTOR.</a:t>
            </a:r>
          </a:p>
        </p:txBody>
      </p:sp>
      <p:sp>
        <p:nvSpPr>
          <p:cNvPr id="8738" name="Rectangle 8738"/>
          <p:cNvSpPr/>
          <p:nvPr/>
        </p:nvSpPr>
        <p:spPr>
          <a:xfrm>
            <a:off x="1624965" y="889751"/>
            <a:ext cx="1199046" cy="918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tabLst>
                <a:tab pos="79533" algn="l"/>
              </a:tabLst>
            </a:pPr>
            <a:r>
              <a:rPr lang="en-US" sz="293" dirty="0">
                <a:latin typeface="Century Gothic"/>
              </a:rPr>
              <a:t>3.	CONTRACTOR SHALL VERIFY EXISTING GRADES AND NOTIFY THE</a:t>
            </a:r>
          </a:p>
          <a:p>
            <a:pPr marL="79534">
              <a:lnSpc>
                <a:spcPts val="356"/>
              </a:lnSpc>
            </a:pPr>
            <a:r>
              <a:rPr lang="en-US" sz="293" dirty="0">
                <a:latin typeface="Century Gothic"/>
              </a:rPr>
              <a:t>OWNER'S REPRESENTATIVE  OF ANY DISCREPANCIES.</a:t>
            </a:r>
          </a:p>
        </p:txBody>
      </p:sp>
      <p:sp>
        <p:nvSpPr>
          <p:cNvPr id="8739" name="Rectangle 8739"/>
          <p:cNvSpPr/>
          <p:nvPr/>
        </p:nvSpPr>
        <p:spPr>
          <a:xfrm>
            <a:off x="1625441" y="1025006"/>
            <a:ext cx="1327608" cy="918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tabLst>
                <a:tab pos="79533" algn="l"/>
              </a:tabLst>
            </a:pPr>
            <a:r>
              <a:rPr lang="en-US" sz="293" dirty="0">
                <a:latin typeface="Century Gothic"/>
              </a:rPr>
              <a:t>4.	WHERE AN EXISTING UTILITY IS FOUND TO CONFLICT WITH THE</a:t>
            </a:r>
          </a:p>
          <a:p>
            <a:pPr marL="78105">
              <a:lnSpc>
                <a:spcPts val="360"/>
              </a:lnSpc>
            </a:pPr>
            <a:r>
              <a:rPr lang="en-US" sz="293" dirty="0">
                <a:latin typeface="Century Gothic"/>
              </a:rPr>
              <a:t>PROPOSED WORK, THE LOCATION, ELEVATION, AND SIZE OF THE UTILITY</a:t>
            </a:r>
          </a:p>
        </p:txBody>
      </p:sp>
      <p:sp>
        <p:nvSpPr>
          <p:cNvPr id="8740" name="Rectangle 8740"/>
          <p:cNvSpPr/>
          <p:nvPr/>
        </p:nvSpPr>
        <p:spPr>
          <a:xfrm>
            <a:off x="1703070" y="1115970"/>
            <a:ext cx="1201932" cy="14318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858"/>
            <a:r>
              <a:rPr lang="en-US" sz="293" dirty="0">
                <a:latin typeface="Century Gothic"/>
              </a:rPr>
              <a:t>SHALL BE ACCURATELY DETERMINED WITHOUT DELAY BY THE</a:t>
            </a:r>
          </a:p>
          <a:p>
            <a:pPr marL="1429">
              <a:lnSpc>
                <a:spcPts val="356"/>
              </a:lnSpc>
            </a:pPr>
            <a:r>
              <a:rPr lang="en-US" sz="293" dirty="0">
                <a:latin typeface="Century Gothic"/>
              </a:rPr>
              <a:t>CONTRACTOR, AND THE INFORMATION FURNISHED TO THE OWNER'S</a:t>
            </a:r>
          </a:p>
          <a:p>
            <a:pPr>
              <a:lnSpc>
                <a:spcPts val="356"/>
              </a:lnSpc>
            </a:pPr>
            <a:r>
              <a:rPr lang="en-US" sz="293" dirty="0">
                <a:latin typeface="Century Gothic"/>
              </a:rPr>
              <a:t>REPRESENTATIVE FOR RESOLUTION OF THE CONFLICT.</a:t>
            </a:r>
          </a:p>
        </p:txBody>
      </p:sp>
      <p:sp>
        <p:nvSpPr>
          <p:cNvPr id="8741" name="Rectangle 8741"/>
          <p:cNvSpPr/>
          <p:nvPr/>
        </p:nvSpPr>
        <p:spPr>
          <a:xfrm>
            <a:off x="1624489" y="1296469"/>
            <a:ext cx="1329210" cy="918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tabLst>
                <a:tab pos="81439" algn="l"/>
              </a:tabLst>
            </a:pPr>
            <a:r>
              <a:rPr lang="en-US" sz="293" dirty="0">
                <a:latin typeface="Century Gothic"/>
              </a:rPr>
              <a:t>5.	THE CONTRACTOR SHALL MAKE ARRANGEMENTS FOR THE ALTERATION</a:t>
            </a:r>
          </a:p>
          <a:p>
            <a:pPr marL="80962">
              <a:lnSpc>
                <a:spcPts val="356"/>
              </a:lnSpc>
            </a:pPr>
            <a:r>
              <a:rPr lang="en-US" sz="293" dirty="0">
                <a:latin typeface="Century Gothic"/>
              </a:rPr>
              <a:t>AND ADJUSTMENT OF ALL ELECTRIC, TELEPHONE, AND ANY OTHER</a:t>
            </a:r>
          </a:p>
        </p:txBody>
      </p:sp>
      <p:sp>
        <p:nvSpPr>
          <p:cNvPr id="8742" name="Rectangle 8742"/>
          <p:cNvSpPr/>
          <p:nvPr/>
        </p:nvSpPr>
        <p:spPr>
          <a:xfrm>
            <a:off x="1703546" y="1386956"/>
            <a:ext cx="753411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PRIVATE UTILITIES BY THE UTILITY COMPANY.</a:t>
            </a:r>
          </a:p>
        </p:txBody>
      </p:sp>
      <p:sp>
        <p:nvSpPr>
          <p:cNvPr id="8743" name="Rectangle 8743"/>
          <p:cNvSpPr/>
          <p:nvPr/>
        </p:nvSpPr>
        <p:spPr>
          <a:xfrm>
            <a:off x="1623536" y="1476968"/>
            <a:ext cx="1353256" cy="918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tabLst>
                <a:tab pos="81915" algn="l"/>
              </a:tabLst>
            </a:pPr>
            <a:r>
              <a:rPr lang="en-US" sz="293" dirty="0">
                <a:latin typeface="Century Gothic"/>
              </a:rPr>
              <a:t>6.	AREAS OUTSIDE THE LIMITS OF PROPOSED WORK DISTURBED BY THE</a:t>
            </a:r>
          </a:p>
          <a:p>
            <a:pPr marL="80963">
              <a:lnSpc>
                <a:spcPts val="356"/>
              </a:lnSpc>
            </a:pPr>
            <a:r>
              <a:rPr lang="en-US" sz="293" dirty="0">
                <a:latin typeface="Century Gothic"/>
              </a:rPr>
              <a:t>CONTRACTOR'S OPERATIONS SHALL BE RESTORED BY THE CONTRACTOR</a:t>
            </a:r>
          </a:p>
        </p:txBody>
      </p:sp>
      <p:sp>
        <p:nvSpPr>
          <p:cNvPr id="8744" name="Rectangle 8744"/>
          <p:cNvSpPr/>
          <p:nvPr/>
        </p:nvSpPr>
        <p:spPr>
          <a:xfrm>
            <a:off x="1705927" y="1567931"/>
            <a:ext cx="1154162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TO THEIR ORIGINAL CONDITION, AT THE CONTRACTOR'S EXPENSE.</a:t>
            </a:r>
          </a:p>
        </p:txBody>
      </p:sp>
      <p:sp>
        <p:nvSpPr>
          <p:cNvPr id="8745" name="Rectangle 8745"/>
          <p:cNvSpPr/>
          <p:nvPr/>
        </p:nvSpPr>
        <p:spPr>
          <a:xfrm>
            <a:off x="1623536" y="1657943"/>
            <a:ext cx="1345561" cy="918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tabLst>
                <a:tab pos="80010" algn="l"/>
              </a:tabLst>
            </a:pPr>
            <a:r>
              <a:rPr lang="en-US" sz="293" dirty="0">
                <a:latin typeface="Century Gothic"/>
              </a:rPr>
              <a:t>7.	PROTECT AND MAINTAIN EXISTING ON-SITE DRAINAGE STRUCTURES AND</a:t>
            </a:r>
          </a:p>
          <a:p>
            <a:pPr marL="80010">
              <a:lnSpc>
                <a:spcPts val="356"/>
              </a:lnSpc>
            </a:pPr>
            <a:r>
              <a:rPr lang="en-US" sz="293" dirty="0">
                <a:latin typeface="Century Gothic"/>
              </a:rPr>
              <a:t>PIPES UNLESS OTHERWISE NOTED, REFER TO UTILITY PLANS.</a:t>
            </a:r>
          </a:p>
        </p:txBody>
      </p:sp>
      <p:sp>
        <p:nvSpPr>
          <p:cNvPr id="8746" name="Rectangle 8746"/>
          <p:cNvSpPr/>
          <p:nvPr/>
        </p:nvSpPr>
        <p:spPr>
          <a:xfrm>
            <a:off x="1624965" y="1793198"/>
            <a:ext cx="1290738" cy="918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tabLst>
                <a:tab pos="80010" algn="l"/>
              </a:tabLst>
            </a:pPr>
            <a:r>
              <a:rPr lang="en-US" sz="293" dirty="0">
                <a:latin typeface="Century Gothic"/>
              </a:rPr>
              <a:t>8.	WHERE PROPOSED GRADES MEET EXISTING GRADES, CONTRACTOR</a:t>
            </a:r>
          </a:p>
          <a:p>
            <a:pPr marL="80963">
              <a:lnSpc>
                <a:spcPts val="356"/>
              </a:lnSpc>
            </a:pPr>
            <a:r>
              <a:rPr lang="en-US" sz="293" dirty="0">
                <a:latin typeface="Century Gothic"/>
              </a:rPr>
              <a:t>SHALL BLEND GRADES TO PROVIDE A SMOOTH TRANSITION BETWEEN</a:t>
            </a:r>
          </a:p>
        </p:txBody>
      </p:sp>
      <p:sp>
        <p:nvSpPr>
          <p:cNvPr id="8747" name="Rectangle 8747"/>
          <p:cNvSpPr/>
          <p:nvPr/>
        </p:nvSpPr>
        <p:spPr>
          <a:xfrm>
            <a:off x="1703070" y="1883685"/>
            <a:ext cx="1226298" cy="918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EXISTING AND NEW WORK. PONDING AT TRANSITION AREAS WILL NOT</a:t>
            </a:r>
          </a:p>
          <a:p>
            <a:pPr>
              <a:lnSpc>
                <a:spcPts val="356"/>
              </a:lnSpc>
            </a:pPr>
            <a:r>
              <a:rPr lang="en-US" sz="293" dirty="0">
                <a:latin typeface="Century Gothic"/>
              </a:rPr>
              <a:t>BE ALLOWED.</a:t>
            </a:r>
          </a:p>
        </p:txBody>
      </p:sp>
      <p:sp>
        <p:nvSpPr>
          <p:cNvPr id="8748" name="Rectangle 8748"/>
          <p:cNvSpPr/>
          <p:nvPr/>
        </p:nvSpPr>
        <p:spPr>
          <a:xfrm>
            <a:off x="1624489" y="2018940"/>
            <a:ext cx="1316707" cy="918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tabLst>
                <a:tab pos="80010" algn="l"/>
              </a:tabLst>
            </a:pPr>
            <a:r>
              <a:rPr lang="en-US" sz="293" dirty="0">
                <a:latin typeface="Century Gothic"/>
              </a:rPr>
              <a:t>9.	CONTRACTOR SHALL MAINTAIN POSITIVE DRAINAGE AWAY FROM ALL</a:t>
            </a:r>
          </a:p>
          <a:p>
            <a:pPr marL="78581">
              <a:lnSpc>
                <a:spcPts val="356"/>
              </a:lnSpc>
            </a:pPr>
            <a:r>
              <a:rPr lang="en-US" sz="293" dirty="0">
                <a:latin typeface="Century Gothic"/>
              </a:rPr>
              <a:t>BUILDING FOUNDATIONS, STRUCTURES AND PLANTING BEDS.</a:t>
            </a:r>
          </a:p>
        </p:txBody>
      </p:sp>
      <p:sp>
        <p:nvSpPr>
          <p:cNvPr id="8749" name="Rectangle 8749"/>
          <p:cNvSpPr/>
          <p:nvPr/>
        </p:nvSpPr>
        <p:spPr>
          <a:xfrm>
            <a:off x="1616869" y="226927"/>
            <a:ext cx="615553" cy="9034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587" dirty="0">
                <a:latin typeface="Century Gothic"/>
              </a:rPr>
              <a:t>GRADING NOTES</a:t>
            </a:r>
          </a:p>
        </p:txBody>
      </p:sp>
      <p:sp>
        <p:nvSpPr>
          <p:cNvPr id="8750" name="Rectangle 8750"/>
          <p:cNvSpPr/>
          <p:nvPr/>
        </p:nvSpPr>
        <p:spPr>
          <a:xfrm>
            <a:off x="1616869" y="2381006"/>
            <a:ext cx="678071" cy="9034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587" dirty="0">
                <a:latin typeface="Century Gothic"/>
              </a:rPr>
              <a:t>GRADING LEGEND</a:t>
            </a:r>
          </a:p>
        </p:txBody>
      </p:sp>
      <p:sp>
        <p:nvSpPr>
          <p:cNvPr id="8751" name="Rectangle 8751"/>
          <p:cNvSpPr/>
          <p:nvPr/>
        </p:nvSpPr>
        <p:spPr>
          <a:xfrm>
            <a:off x="1597819" y="6463789"/>
            <a:ext cx="35105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CONTACT DIGSAFE:</a:t>
            </a:r>
          </a:p>
        </p:txBody>
      </p:sp>
      <p:sp>
        <p:nvSpPr>
          <p:cNvPr id="8752" name="Rectangle 8752"/>
          <p:cNvSpPr/>
          <p:nvPr/>
        </p:nvSpPr>
        <p:spPr>
          <a:xfrm>
            <a:off x="1596390" y="6509033"/>
            <a:ext cx="2085507" cy="14318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UNDERGROUND UTILITIES SHOWN ON THE PLAN ARE COMPILED FROM PLANS AND FIELD SURVEY. UTILITY LOCATIONS</a:t>
            </a:r>
          </a:p>
          <a:p>
            <a:pPr marL="2858">
              <a:lnSpc>
                <a:spcPts val="356"/>
              </a:lnSpc>
            </a:pPr>
            <a:r>
              <a:rPr lang="en-US" sz="293" dirty="0">
                <a:latin typeface="Century Gothic"/>
              </a:rPr>
              <a:t>SHOULD BE CONSIDERED APPROXIMATE ONLY. DIGSAFE AND OR THE OTHER RESPECTIVE UTILITY COMPANIES SHALL BE</a:t>
            </a:r>
          </a:p>
          <a:p>
            <a:pPr marL="1429">
              <a:lnSpc>
                <a:spcPts val="356"/>
              </a:lnSpc>
            </a:pPr>
            <a:r>
              <a:rPr lang="en-US" sz="293" dirty="0">
                <a:latin typeface="Century Gothic"/>
              </a:rPr>
              <a:t>CONTACTED 72 BUSINESS HOURS IN ADVANCE OF CONSTRUCTION OPERATIONS. PHONE DIGSAFE 1-888-344-7233.</a:t>
            </a:r>
          </a:p>
        </p:txBody>
      </p:sp>
      <p:sp>
        <p:nvSpPr>
          <p:cNvPr id="8753" name="Rectangle 8753"/>
          <p:cNvSpPr/>
          <p:nvPr/>
        </p:nvSpPr>
        <p:spPr>
          <a:xfrm>
            <a:off x="10275094" y="6049271"/>
            <a:ext cx="299762" cy="673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438" dirty="0">
                <a:latin typeface="Century Gothic"/>
              </a:rPr>
              <a:t>SHEET TITLE:</a:t>
            </a:r>
          </a:p>
        </p:txBody>
      </p:sp>
      <p:sp>
        <p:nvSpPr>
          <p:cNvPr id="8754" name="Rectangle 8754"/>
          <p:cNvSpPr/>
          <p:nvPr/>
        </p:nvSpPr>
        <p:spPr>
          <a:xfrm>
            <a:off x="10275094" y="6435510"/>
            <a:ext cx="272510" cy="673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438" dirty="0">
                <a:solidFill>
                  <a:srgbClr val="FFFFFF"/>
                </a:solidFill>
                <a:latin typeface="Century Gothic"/>
              </a:rPr>
              <a:t>SHEET NO:</a:t>
            </a:r>
          </a:p>
        </p:txBody>
      </p:sp>
      <p:sp>
        <p:nvSpPr>
          <p:cNvPr id="8755" name="Rectangle 8755"/>
          <p:cNvSpPr/>
          <p:nvPr/>
        </p:nvSpPr>
        <p:spPr>
          <a:xfrm>
            <a:off x="10275570" y="5370615"/>
            <a:ext cx="141064" cy="673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438" dirty="0">
                <a:latin typeface="Century Gothic"/>
              </a:rPr>
              <a:t>SEAL:</a:t>
            </a:r>
          </a:p>
        </p:txBody>
      </p:sp>
      <p:sp>
        <p:nvSpPr>
          <p:cNvPr id="8756" name="Rectangle 8756"/>
          <p:cNvSpPr/>
          <p:nvPr/>
        </p:nvSpPr>
        <p:spPr>
          <a:xfrm>
            <a:off x="10346531" y="403366"/>
            <a:ext cx="647613" cy="7316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43" dirty="0">
                <a:solidFill>
                  <a:srgbClr val="FFFFFF"/>
                </a:solidFill>
                <a:latin typeface="Century Gothic"/>
              </a:rPr>
              <a:t>70 Milton Street | Dedham, MA 02026-2915</a:t>
            </a:r>
          </a:p>
          <a:p>
            <a:pPr marL="92868">
              <a:lnSpc>
                <a:spcPts val="300"/>
              </a:lnSpc>
            </a:pPr>
            <a:r>
              <a:rPr lang="en-US" sz="243" dirty="0">
                <a:solidFill>
                  <a:srgbClr val="FFFFFF"/>
                </a:solidFill>
                <a:latin typeface="Century Gothic"/>
              </a:rPr>
              <a:t>(781) 326-2600 | activitas.com</a:t>
            </a:r>
          </a:p>
        </p:txBody>
      </p:sp>
      <p:sp>
        <p:nvSpPr>
          <p:cNvPr id="8757" name="Rectangle 8757"/>
          <p:cNvSpPr/>
          <p:nvPr/>
        </p:nvSpPr>
        <p:spPr>
          <a:xfrm>
            <a:off x="10273665" y="5085521"/>
            <a:ext cx="25006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PROJECT NO.:</a:t>
            </a:r>
          </a:p>
        </p:txBody>
      </p:sp>
      <p:sp>
        <p:nvSpPr>
          <p:cNvPr id="8758" name="Rectangle 8758"/>
          <p:cNvSpPr/>
          <p:nvPr/>
        </p:nvSpPr>
        <p:spPr>
          <a:xfrm>
            <a:off x="10275094" y="5298405"/>
            <a:ext cx="187552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CHECKED:</a:t>
            </a:r>
          </a:p>
        </p:txBody>
      </p:sp>
      <p:sp>
        <p:nvSpPr>
          <p:cNvPr id="8759" name="Rectangle 8759"/>
          <p:cNvSpPr/>
          <p:nvPr/>
        </p:nvSpPr>
        <p:spPr>
          <a:xfrm>
            <a:off x="10275094" y="5229825"/>
            <a:ext cx="150682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DRAWN:</a:t>
            </a:r>
          </a:p>
        </p:txBody>
      </p:sp>
      <p:sp>
        <p:nvSpPr>
          <p:cNvPr id="8760" name="Rectangle 8760"/>
          <p:cNvSpPr/>
          <p:nvPr/>
        </p:nvSpPr>
        <p:spPr>
          <a:xfrm>
            <a:off x="10275094" y="5156482"/>
            <a:ext cx="73738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FILE:</a:t>
            </a:r>
          </a:p>
        </p:txBody>
      </p:sp>
      <p:sp>
        <p:nvSpPr>
          <p:cNvPr id="8761" name="Rectangle 8761"/>
          <p:cNvSpPr/>
          <p:nvPr/>
        </p:nvSpPr>
        <p:spPr>
          <a:xfrm>
            <a:off x="10275094" y="5012655"/>
            <a:ext cx="125034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SCALE:</a:t>
            </a:r>
          </a:p>
        </p:txBody>
      </p:sp>
      <p:sp>
        <p:nvSpPr>
          <p:cNvPr id="8762" name="Rectangle 8762"/>
          <p:cNvSpPr/>
          <p:nvPr/>
        </p:nvSpPr>
        <p:spPr>
          <a:xfrm>
            <a:off x="10395585" y="4101989"/>
            <a:ext cx="549831" cy="14690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489" dirty="0">
                <a:latin typeface="Century Gothic"/>
              </a:rPr>
              <a:t>Preliminary Design</a:t>
            </a:r>
          </a:p>
          <a:p>
            <a:pPr marL="93344">
              <a:lnSpc>
                <a:spcPts val="596"/>
              </a:lnSpc>
            </a:pPr>
            <a:r>
              <a:rPr lang="en-US" sz="489" dirty="0">
                <a:latin typeface="Century Gothic"/>
              </a:rPr>
              <a:t>June 2, 2021</a:t>
            </a:r>
          </a:p>
        </p:txBody>
      </p:sp>
      <p:sp>
        <p:nvSpPr>
          <p:cNvPr id="8763" name="Rectangle 8763"/>
          <p:cNvSpPr/>
          <p:nvPr/>
        </p:nvSpPr>
        <p:spPr>
          <a:xfrm>
            <a:off x="10256996" y="4370670"/>
            <a:ext cx="459485" cy="4552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tabLst>
                <a:tab pos="89535" algn="l"/>
                <a:tab pos="247173" algn="l"/>
              </a:tabLst>
            </a:pPr>
            <a:r>
              <a:rPr lang="en-US" sz="444" spc="-22" baseline="1276" dirty="0">
                <a:latin typeface="Century Gothic"/>
              </a:rPr>
              <a:t>N</a:t>
            </a:r>
            <a:r>
              <a:rPr lang="en-US" sz="444" spc="-26" baseline="1276" dirty="0">
                <a:latin typeface="Century Gothic"/>
              </a:rPr>
              <a:t>O</a:t>
            </a:r>
            <a:r>
              <a:rPr lang="en-US" sz="444" baseline="1276" dirty="0">
                <a:latin typeface="Century Gothic"/>
              </a:rPr>
              <a:t>.	</a:t>
            </a:r>
            <a:r>
              <a:rPr lang="en-US" sz="444" spc="-22" baseline="3830" dirty="0">
                <a:latin typeface="Century Gothic"/>
              </a:rPr>
              <a:t>DA</a:t>
            </a:r>
            <a:r>
              <a:rPr lang="en-US" sz="444" spc="-13" baseline="3830" dirty="0">
                <a:latin typeface="Century Gothic"/>
              </a:rPr>
              <a:t>T</a:t>
            </a:r>
            <a:r>
              <a:rPr lang="en-US" sz="444" baseline="3830" dirty="0">
                <a:latin typeface="Century Gothic"/>
              </a:rPr>
              <a:t>E	</a:t>
            </a:r>
            <a:r>
              <a:rPr lang="en-US" sz="293" spc="-22" dirty="0">
                <a:latin typeface="Century Gothic"/>
              </a:rPr>
              <a:t>D</a:t>
            </a:r>
            <a:r>
              <a:rPr lang="en-US" sz="293" spc="-16" dirty="0">
                <a:latin typeface="Century Gothic"/>
              </a:rPr>
              <a:t>E</a:t>
            </a:r>
            <a:r>
              <a:rPr lang="en-US" sz="293" spc="-15" dirty="0">
                <a:latin typeface="Century Gothic"/>
              </a:rPr>
              <a:t>S</a:t>
            </a:r>
            <a:r>
              <a:rPr lang="en-US" sz="293" spc="-24" dirty="0">
                <a:latin typeface="Century Gothic"/>
              </a:rPr>
              <a:t>C</a:t>
            </a:r>
            <a:r>
              <a:rPr lang="en-US" sz="293" spc="-18" dirty="0">
                <a:latin typeface="Century Gothic"/>
              </a:rPr>
              <a:t>R</a:t>
            </a:r>
            <a:r>
              <a:rPr lang="en-US" sz="293" spc="-7" dirty="0">
                <a:latin typeface="Century Gothic"/>
              </a:rPr>
              <a:t>I</a:t>
            </a:r>
            <a:r>
              <a:rPr lang="en-US" sz="293" spc="-17" dirty="0">
                <a:latin typeface="Century Gothic"/>
              </a:rPr>
              <a:t>P</a:t>
            </a:r>
            <a:r>
              <a:rPr lang="en-US" sz="293" spc="-13" dirty="0">
                <a:latin typeface="Century Gothic"/>
              </a:rPr>
              <a:t>T</a:t>
            </a:r>
            <a:r>
              <a:rPr lang="en-US" sz="293" spc="-7" dirty="0">
                <a:latin typeface="Century Gothic"/>
              </a:rPr>
              <a:t>I</a:t>
            </a:r>
            <a:r>
              <a:rPr lang="en-US" sz="293" spc="-26" dirty="0">
                <a:latin typeface="Century Gothic"/>
              </a:rPr>
              <a:t>O</a:t>
            </a:r>
            <a:r>
              <a:rPr lang="en-US" sz="293" spc="-22" dirty="0">
                <a:latin typeface="Century Gothic"/>
              </a:rPr>
              <a:t>N</a:t>
            </a:r>
          </a:p>
        </p:txBody>
      </p:sp>
      <p:sp>
        <p:nvSpPr>
          <p:cNvPr id="8764" name="Rectangle 8764"/>
          <p:cNvSpPr/>
          <p:nvPr/>
        </p:nvSpPr>
        <p:spPr>
          <a:xfrm>
            <a:off x="10256996" y="4298756"/>
            <a:ext cx="172483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spc="-18" dirty="0">
                <a:latin typeface="Century Gothic"/>
              </a:rPr>
              <a:t>R</a:t>
            </a:r>
            <a:r>
              <a:rPr lang="en-US" sz="293" spc="-16" dirty="0">
                <a:latin typeface="Century Gothic"/>
              </a:rPr>
              <a:t>E</a:t>
            </a:r>
            <a:r>
              <a:rPr lang="en-US" sz="293" spc="-21" dirty="0">
                <a:latin typeface="Century Gothic"/>
              </a:rPr>
              <a:t>V</a:t>
            </a:r>
            <a:r>
              <a:rPr lang="en-US" sz="293" spc="-7" dirty="0">
                <a:latin typeface="Century Gothic"/>
              </a:rPr>
              <a:t>I</a:t>
            </a:r>
            <a:r>
              <a:rPr lang="en-US" sz="293" spc="-15" dirty="0">
                <a:latin typeface="Century Gothic"/>
              </a:rPr>
              <a:t>S</a:t>
            </a:r>
            <a:r>
              <a:rPr lang="en-US" sz="293" spc="-7" dirty="0">
                <a:latin typeface="Century Gothic"/>
              </a:rPr>
              <a:t>I</a:t>
            </a:r>
            <a:r>
              <a:rPr lang="en-US" sz="293" spc="-26" dirty="0">
                <a:latin typeface="Century Gothic"/>
              </a:rPr>
              <a:t>O</a:t>
            </a:r>
            <a:r>
              <a:rPr lang="en-US" sz="293" spc="-22" dirty="0">
                <a:latin typeface="Century Gothic"/>
              </a:rPr>
              <a:t>N</a:t>
            </a:r>
            <a:r>
              <a:rPr lang="en-US" sz="293" spc="-15" dirty="0">
                <a:latin typeface="Century Gothic"/>
              </a:rPr>
              <a:t>S</a:t>
            </a:r>
            <a:r>
              <a:rPr lang="en-US" sz="293" spc="-8" dirty="0">
                <a:latin typeface="Century Gothic"/>
              </a:rPr>
              <a:t>:</a:t>
            </a:r>
          </a:p>
        </p:txBody>
      </p:sp>
      <p:sp>
        <p:nvSpPr>
          <p:cNvPr id="8765" name="Rectangle 8765"/>
          <p:cNvSpPr/>
          <p:nvPr/>
        </p:nvSpPr>
        <p:spPr>
          <a:xfrm rot="-5400000">
            <a:off x="9952827" y="3037138"/>
            <a:ext cx="1705595" cy="20800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685" dirty="0">
                <a:latin typeface="Century Gothic"/>
              </a:rPr>
              <a:t>WEST RUNNING BROOK MIDDLE SCHOOL</a:t>
            </a:r>
          </a:p>
          <a:p>
            <a:pPr marL="1905">
              <a:lnSpc>
                <a:spcPts val="832"/>
              </a:lnSpc>
            </a:pPr>
            <a:r>
              <a:rPr lang="en-US" sz="685" dirty="0">
                <a:latin typeface="Century Gothic"/>
              </a:rPr>
              <a:t>ATHLETIC FIELD RENOVATIONS</a:t>
            </a:r>
          </a:p>
        </p:txBody>
      </p:sp>
      <p:sp>
        <p:nvSpPr>
          <p:cNvPr id="8766" name="Rectangle 8766"/>
          <p:cNvSpPr/>
          <p:nvPr/>
        </p:nvSpPr>
        <p:spPr>
          <a:xfrm rot="-5400000">
            <a:off x="9896775" y="3435710"/>
            <a:ext cx="963405" cy="14465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40" dirty="0">
                <a:latin typeface="Century Gothic"/>
              </a:rPr>
              <a:t>TOWN OF DERRY</a:t>
            </a:r>
          </a:p>
        </p:txBody>
      </p:sp>
      <p:sp>
        <p:nvSpPr>
          <p:cNvPr id="8767" name="Rectangle 8767"/>
          <p:cNvSpPr/>
          <p:nvPr/>
        </p:nvSpPr>
        <p:spPr>
          <a:xfrm rot="-5400000">
            <a:off x="10172865" y="3544587"/>
            <a:ext cx="807913" cy="9034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587" dirty="0">
                <a:latin typeface="Century Gothic"/>
              </a:rPr>
              <a:t>Derry, New Hampshire</a:t>
            </a:r>
          </a:p>
        </p:txBody>
      </p:sp>
      <p:sp>
        <p:nvSpPr>
          <p:cNvPr id="8768" name="Rectangle 8768"/>
          <p:cNvSpPr/>
          <p:nvPr/>
        </p:nvSpPr>
        <p:spPr>
          <a:xfrm>
            <a:off x="10272236" y="732596"/>
            <a:ext cx="500778" cy="918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952"/>
            <a:r>
              <a:rPr lang="en-US" sz="293" dirty="0">
                <a:latin typeface="Century Gothic"/>
              </a:rPr>
              <a:t>GEOTECHNICAL ENGINEER -</a:t>
            </a:r>
          </a:p>
          <a:p>
            <a:pPr>
              <a:lnSpc>
                <a:spcPts val="356"/>
              </a:lnSpc>
            </a:pPr>
            <a:r>
              <a:rPr lang="en-US" sz="293" dirty="0">
                <a:latin typeface="Century Gothic"/>
              </a:rPr>
              <a:t>HALEY &amp; ALDRICH</a:t>
            </a:r>
          </a:p>
        </p:txBody>
      </p:sp>
      <p:sp>
        <p:nvSpPr>
          <p:cNvPr id="8769" name="Rectangle 8769"/>
          <p:cNvSpPr/>
          <p:nvPr/>
        </p:nvSpPr>
        <p:spPr>
          <a:xfrm>
            <a:off x="10272236" y="867851"/>
            <a:ext cx="423193" cy="918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ELECTRICAL ENGINEER -</a:t>
            </a:r>
          </a:p>
          <a:p>
            <a:pPr>
              <a:lnSpc>
                <a:spcPts val="353"/>
              </a:lnSpc>
            </a:pPr>
            <a:r>
              <a:rPr lang="en-US" sz="293" dirty="0">
                <a:latin typeface="Century Gothic"/>
              </a:rPr>
              <a:t>NV5</a:t>
            </a:r>
          </a:p>
        </p:txBody>
      </p:sp>
      <p:sp>
        <p:nvSpPr>
          <p:cNvPr id="8770" name="Rectangle 8770"/>
          <p:cNvSpPr/>
          <p:nvPr/>
        </p:nvSpPr>
        <p:spPr>
          <a:xfrm>
            <a:off x="10272236" y="1002630"/>
            <a:ext cx="445635" cy="918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382"/>
            <a:r>
              <a:rPr lang="en-US" sz="293" dirty="0">
                <a:latin typeface="Century Gothic"/>
              </a:rPr>
              <a:t>SURVEY -</a:t>
            </a:r>
          </a:p>
          <a:p>
            <a:pPr>
              <a:lnSpc>
                <a:spcPts val="356"/>
              </a:lnSpc>
            </a:pPr>
            <a:r>
              <a:rPr lang="en-US" sz="293" dirty="0">
                <a:latin typeface="Century Gothic"/>
              </a:rPr>
              <a:t>HAYNER/SWANSON, INC.</a:t>
            </a:r>
          </a:p>
        </p:txBody>
      </p:sp>
      <p:sp>
        <p:nvSpPr>
          <p:cNvPr id="8771" name="Rectangle 8771"/>
          <p:cNvSpPr/>
          <p:nvPr/>
        </p:nvSpPr>
        <p:spPr>
          <a:xfrm>
            <a:off x="10272236" y="1137885"/>
            <a:ext cx="226024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IRRIGATION -</a:t>
            </a:r>
          </a:p>
        </p:txBody>
      </p:sp>
      <p:sp>
        <p:nvSpPr>
          <p:cNvPr id="8772" name="Rectangle 8772"/>
          <p:cNvSpPr/>
          <p:nvPr/>
        </p:nvSpPr>
        <p:spPr>
          <a:xfrm>
            <a:off x="10272237" y="1183129"/>
            <a:ext cx="541815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IRRIGATION CONSULTING, INC.</a:t>
            </a:r>
          </a:p>
        </p:txBody>
      </p:sp>
      <p:sp>
        <p:nvSpPr>
          <p:cNvPr id="8773" name="Rectangle 8773"/>
          <p:cNvSpPr/>
          <p:nvPr/>
        </p:nvSpPr>
        <p:spPr>
          <a:xfrm>
            <a:off x="10272713" y="587984"/>
            <a:ext cx="330219" cy="5783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376" dirty="0">
                <a:latin typeface="Century Gothic"/>
              </a:rPr>
              <a:t>CONSULTANTS</a:t>
            </a:r>
          </a:p>
        </p:txBody>
      </p:sp>
      <p:sp>
        <p:nvSpPr>
          <p:cNvPr id="8774" name="Rectangle 8774"/>
          <p:cNvSpPr/>
          <p:nvPr/>
        </p:nvSpPr>
        <p:spPr>
          <a:xfrm>
            <a:off x="10914698" y="5090760"/>
            <a:ext cx="155492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21005.00</a:t>
            </a:r>
          </a:p>
        </p:txBody>
      </p:sp>
      <p:sp>
        <p:nvSpPr>
          <p:cNvPr id="8775" name="Rectangle 8775"/>
          <p:cNvSpPr/>
          <p:nvPr/>
        </p:nvSpPr>
        <p:spPr>
          <a:xfrm>
            <a:off x="10901362" y="5302215"/>
            <a:ext cx="171522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EPM/MEB</a:t>
            </a:r>
          </a:p>
        </p:txBody>
      </p:sp>
      <p:sp>
        <p:nvSpPr>
          <p:cNvPr id="8776" name="Rectangle 8776"/>
          <p:cNvSpPr/>
          <p:nvPr/>
        </p:nvSpPr>
        <p:spPr>
          <a:xfrm rot="-5400000">
            <a:off x="1309018" y="302650"/>
            <a:ext cx="375103" cy="40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62" dirty="0">
                <a:solidFill>
                  <a:srgbClr val="666666"/>
                </a:solidFill>
                <a:latin typeface="Century Gothic"/>
              </a:rPr>
              <a:t>© 2021 ACTIVITAS, INC.</a:t>
            </a:r>
          </a:p>
        </p:txBody>
      </p:sp>
      <p:sp>
        <p:nvSpPr>
          <p:cNvPr id="8777" name="Rectangle 8777"/>
          <p:cNvSpPr/>
          <p:nvPr/>
        </p:nvSpPr>
        <p:spPr>
          <a:xfrm>
            <a:off x="10271284" y="6179638"/>
            <a:ext cx="546625" cy="8662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563" dirty="0">
                <a:latin typeface="Century Gothic"/>
              </a:rPr>
              <a:t>GRADING PLAN</a:t>
            </a:r>
          </a:p>
        </p:txBody>
      </p:sp>
      <p:sp>
        <p:nvSpPr>
          <p:cNvPr id="8778" name="Rectangle 8778"/>
          <p:cNvSpPr/>
          <p:nvPr/>
        </p:nvSpPr>
        <p:spPr>
          <a:xfrm>
            <a:off x="10714196" y="6482581"/>
            <a:ext cx="370294" cy="24096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566" dirty="0">
                <a:solidFill>
                  <a:srgbClr val="FFFFFF"/>
                </a:solidFill>
                <a:latin typeface="Century Gothic"/>
              </a:rPr>
              <a:t>L2.1</a:t>
            </a:r>
          </a:p>
        </p:txBody>
      </p:sp>
      <p:sp>
        <p:nvSpPr>
          <p:cNvPr id="8779" name="Rectangle 8779"/>
          <p:cNvSpPr/>
          <p:nvPr/>
        </p:nvSpPr>
        <p:spPr>
          <a:xfrm>
            <a:off x="10972800" y="5233635"/>
            <a:ext cx="97784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OCM</a:t>
            </a:r>
          </a:p>
        </p:txBody>
      </p:sp>
      <p:sp>
        <p:nvSpPr>
          <p:cNvPr id="8780" name="Rectangle 8780"/>
          <p:cNvSpPr/>
          <p:nvPr/>
        </p:nvSpPr>
        <p:spPr>
          <a:xfrm>
            <a:off x="10921841" y="5018370"/>
            <a:ext cx="149080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1"=30'-0"</a:t>
            </a:r>
          </a:p>
        </p:txBody>
      </p:sp>
      <p:sp>
        <p:nvSpPr>
          <p:cNvPr id="8781" name="Rectangle 8781"/>
          <p:cNvSpPr/>
          <p:nvPr/>
        </p:nvSpPr>
        <p:spPr>
          <a:xfrm>
            <a:off x="10583228" y="5159340"/>
            <a:ext cx="487313" cy="450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93" dirty="0">
                <a:latin typeface="Century Gothic"/>
              </a:rPr>
              <a:t>21005.00-L2.1-G_PLAN.dwg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CC6E29-A6E9-4138-92DB-E4A46B70C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West Running Brook Field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F32D548-8ABB-434A-A8EB-78ACEA986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Cost estimates (@ 100% build-out – lights, dugouts, maximum size) far exceeded resources available.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Estimated Project Costs = $2.4M</a:t>
            </a:r>
          </a:p>
          <a:p>
            <a:r>
              <a:rPr lang="en-US" sz="2000" dirty="0">
                <a:solidFill>
                  <a:srgbClr val="000000"/>
                </a:solidFill>
              </a:rPr>
              <a:t>COUNCIL DIRECTION NEEDED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A)	Scaled down project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B)	Phase Project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C)	Seek alternate funding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954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538A7B5-B32D-421E-B110-AB5B1A7CC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D36999-26F8-45E4-AB41-D485D0B0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40012"/>
            <a:ext cx="12191999" cy="2803359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F8DA27-CE91-4AEB-B854-6F06B5485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23563" r="8214" b="45501"/>
          <a:stretch/>
        </p:blipFill>
        <p:spPr>
          <a:xfrm flipV="1">
            <a:off x="1" y="2404067"/>
            <a:ext cx="12191999" cy="2539327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70BC7A4A-C032-4326-B2CF-CDE4C0AFB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04" y="4494130"/>
            <a:ext cx="10640754" cy="7758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FY 21 Goals - Status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7AF4E20-3DDE-4998-96BE-44EE18254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-1" r="8214" b="86237"/>
          <a:stretch/>
        </p:blipFill>
        <p:spPr>
          <a:xfrm flipV="1">
            <a:off x="0" y="5616534"/>
            <a:ext cx="12191999" cy="1129775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682047AA-7250-4AF5-A9EC-85763082D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502" y="442843"/>
            <a:ext cx="10590997" cy="305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6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3CF1C2-A7DA-4159-92EF-AFF0ED6E0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Alexander – Carr Park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Park scene">
            <a:extLst>
              <a:ext uri="{FF2B5EF4-FFF2-40B4-BE49-F238E27FC236}">
                <a16:creationId xmlns:a16="http://schemas.microsoft.com/office/drawing/2014/main" id="{FC86F7D3-7636-4ABB-B17B-318D6E4F7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AC6C0-5BD9-4563-90F2-57A31BE28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rgbClr val="000000"/>
                </a:solidFill>
              </a:rPr>
              <a:t>Playground Improvements – Spring 2022</a:t>
            </a:r>
          </a:p>
          <a:p>
            <a:pPr marL="0" indent="0">
              <a:buNone/>
            </a:pPr>
            <a:r>
              <a:rPr lang="en-US" sz="2000">
                <a:solidFill>
                  <a:srgbClr val="000000"/>
                </a:solidFill>
              </a:rPr>
              <a:t>Skate Park Upgrade – Spring 2022</a:t>
            </a:r>
          </a:p>
          <a:p>
            <a:pPr marL="0" indent="0">
              <a:buNone/>
            </a:pPr>
            <a:r>
              <a:rPr lang="en-US" sz="2000">
                <a:solidFill>
                  <a:srgbClr val="000000"/>
                </a:solidFill>
              </a:rPr>
              <a:t>AC Lodge Renovation – Decision to be made on scope of work and funding available</a:t>
            </a:r>
          </a:p>
          <a:p>
            <a:pPr marL="0" indent="0">
              <a:buNone/>
            </a:pPr>
            <a:r>
              <a:rPr lang="en-US" sz="2000">
                <a:solidFill>
                  <a:srgbClr val="000000"/>
                </a:solidFill>
              </a:rPr>
              <a:t>Funding for outside improvements/repairs funded from excess earnings on Trust (from Town Counsel)</a:t>
            </a:r>
          </a:p>
        </p:txBody>
      </p:sp>
    </p:spTree>
    <p:extLst>
      <p:ext uri="{BB962C8B-B14F-4D97-AF65-F5344CB8AC3E}">
        <p14:creationId xmlns:p14="http://schemas.microsoft.com/office/powerpoint/2010/main" val="1823617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3CEF3A-1DAA-4469-933D-8678E782C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Other Recreation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D3CE0-90DE-4E84-A956-9BB2663A9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Rehab outfield area at Vet’s – O’Hara</a:t>
            </a:r>
          </a:p>
          <a:p>
            <a:r>
              <a:rPr lang="en-US" sz="2000">
                <a:solidFill>
                  <a:srgbClr val="000000"/>
                </a:solidFill>
              </a:rPr>
              <a:t>Pickle Ball concept to resurface the existing court</a:t>
            </a:r>
          </a:p>
          <a:p>
            <a:r>
              <a:rPr lang="en-US" sz="2000">
                <a:solidFill>
                  <a:srgbClr val="000000"/>
                </a:solidFill>
              </a:rPr>
              <a:t>Quotes are being solicited now to resurface in late Summer/Fall 2021</a:t>
            </a:r>
          </a:p>
          <a:p>
            <a:r>
              <a:rPr lang="en-US" sz="2000">
                <a:solidFill>
                  <a:srgbClr val="000000"/>
                </a:solidFill>
              </a:rPr>
              <a:t>Don Ball Park Playground Equipment Upgrade – Summer 2021</a:t>
            </a:r>
          </a:p>
          <a:p>
            <a:r>
              <a:rPr lang="en-US" sz="2000">
                <a:solidFill>
                  <a:srgbClr val="000000"/>
                </a:solidFill>
              </a:rPr>
              <a:t>CCTV upgrades at Don Ball and AC – Summer 2021 </a:t>
            </a:r>
          </a:p>
          <a:p>
            <a:r>
              <a:rPr lang="en-US" sz="2000">
                <a:solidFill>
                  <a:srgbClr val="000000"/>
                </a:solidFill>
              </a:rPr>
              <a:t>Rider Field #2 – Lights - TBD</a:t>
            </a:r>
          </a:p>
        </p:txBody>
      </p:sp>
    </p:spTree>
    <p:extLst>
      <p:ext uri="{BB962C8B-B14F-4D97-AF65-F5344CB8AC3E}">
        <p14:creationId xmlns:p14="http://schemas.microsoft.com/office/powerpoint/2010/main" val="3477166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60AD82-CEAD-4B11-A6BB-80245E081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Recreation Bond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95011-298B-4002-A8EB-A2ECE668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Bond Amount:					$1,800,000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LESS:	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WRB Field Engineering:	($    65,083)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Rail Trail Phase I:		($    45,000)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Don Ball Playground:	($    50,000)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Balance Available:					$1,639,917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352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BC4F6-C076-430F-BF9F-96395DBC0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5100">
                <a:solidFill>
                  <a:schemeClr val="accent5"/>
                </a:solidFill>
              </a:rPr>
              <a:t>Funding Options for Recreation </a:t>
            </a:r>
            <a:br>
              <a:rPr lang="en-US" sz="5100">
                <a:solidFill>
                  <a:schemeClr val="accent5"/>
                </a:solidFill>
              </a:rPr>
            </a:br>
            <a:r>
              <a:rPr lang="en-US" sz="5100">
                <a:solidFill>
                  <a:schemeClr val="accent5"/>
                </a:solidFill>
              </a:rPr>
              <a:t>Improvement Plan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BF0C396-48E2-423D-8F1E-3A253D0665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5111836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93520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52225BC-9E0A-4B24-8E46-61A5D9D4A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American Rescue Plan 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278C1-6E55-4F4D-9D86-5A163BFE2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anchor="ctr">
            <a:normAutofit/>
          </a:bodyPr>
          <a:lstStyle/>
          <a:p>
            <a:r>
              <a:rPr lang="en-US" sz="2400"/>
              <a:t>Funded by the United States Government</a:t>
            </a:r>
          </a:p>
          <a:p>
            <a:r>
              <a:rPr lang="en-US" sz="2400"/>
              <a:t>Anticipated Funding to Derry - $3.505M</a:t>
            </a:r>
          </a:p>
          <a:p>
            <a:r>
              <a:rPr lang="en-US" sz="2400"/>
              <a:t>Funds sent to State for distribution</a:t>
            </a:r>
          </a:p>
          <a:p>
            <a:r>
              <a:rPr lang="en-US" sz="2400"/>
              <a:t>Payable in two tranches – 1st within the next month; 2</a:t>
            </a:r>
            <a:r>
              <a:rPr lang="en-US" sz="2400" baseline="30000"/>
              <a:t>nd</a:t>
            </a:r>
            <a:r>
              <a:rPr lang="en-US" sz="2400"/>
              <a:t> in 12 months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28078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57A3F2-3497-430E-BCD2-151E9B574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88B1F424-0E60-4F04-AFC7-00E1F2110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6B509DD1-7F4E-4C4D-9B18-626473A5F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BB89D3BB-9A77-48E3-8C98-9A0A1DD4F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59FF11-E1D5-4F7B-BEF5-467A1D9C8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754" y="1522820"/>
            <a:ext cx="2748041" cy="3601914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American Rescue Plan Act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EA19DC5-B5E4-4183-8C61-B89F6934946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42848" y="643467"/>
          <a:ext cx="6489510" cy="5252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2834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B62D86-C977-4EC0-AACE-7586BB39F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American Rescue Plan Act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84712A6-2A22-4491-ADEA-3DED48DEECC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3134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57A3F2-3497-430E-BCD2-151E9B574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88B1F424-0E60-4F04-AFC7-00E1F2110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6B509DD1-7F4E-4C4D-9B18-626473A5F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BB89D3BB-9A77-48E3-8C98-9A0A1DD4F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B2B0CE-BC18-49DD-B7EF-029ECD4D9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754" y="1522820"/>
            <a:ext cx="2748041" cy="3601914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American Rescue Plan Act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F7A6CCA-013F-464B-8EC3-87DF888C8ED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42848" y="643467"/>
          <a:ext cx="6489510" cy="5252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9229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1B685E-0E81-494B-9B87-386EA7B4D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600">
                <a:solidFill>
                  <a:srgbClr val="FFFFFF"/>
                </a:solidFill>
              </a:rPr>
              <a:t>American Rescue Plan Act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F994CC-8838-4264-A330-2F604FACF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178806"/>
            <a:ext cx="8045365" cy="30366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D0A39-BA30-4A09-8252-AEC2C2293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4884873"/>
            <a:ext cx="7188199" cy="12920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All of Derry’s $3.505M allotment can be classified as revenue replenishment.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62286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4956CFB-A63B-4344-B107-ED3586343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American Rescue Plan Act – Some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DA180-B64B-4E5D-9699-9B393B68B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anchor="ctr">
            <a:normAutofit/>
          </a:bodyPr>
          <a:lstStyle/>
          <a:p>
            <a:pPr marL="514350" indent="-514350">
              <a:buAutoNum type="arabicParenR"/>
            </a:pPr>
            <a:r>
              <a:rPr lang="en-US" sz="1700" dirty="0"/>
              <a:t>Town developed 5-year operational plan to successfully navigate exit from Pandemic era, which anticipated approximately $1.3M from ARPA.</a:t>
            </a:r>
          </a:p>
          <a:p>
            <a:pPr marL="514350" indent="-514350">
              <a:buAutoNum type="arabicParenR"/>
            </a:pPr>
            <a:r>
              <a:rPr lang="en-US" sz="1700" dirty="0"/>
              <a:t>Derry Revolving Loan Fund – replenish fund for additional loans under traditional guidelines – no more COVID emergency loans.</a:t>
            </a:r>
          </a:p>
          <a:p>
            <a:pPr marL="514350" indent="-514350">
              <a:buAutoNum type="arabicParenR"/>
            </a:pPr>
            <a:r>
              <a:rPr lang="en-US" sz="1700" dirty="0"/>
              <a:t>Water/Sewer Extensions – Possibly partnering with State ARPA Grants and SB 87 Funds.</a:t>
            </a:r>
          </a:p>
          <a:p>
            <a:pPr marL="0" indent="0">
              <a:buNone/>
            </a:pPr>
            <a:r>
              <a:rPr lang="en-US" sz="1700" dirty="0"/>
              <a:t>	a)  $4.14M project to extend sewer to Ryan’s Hill</a:t>
            </a:r>
          </a:p>
          <a:p>
            <a:pPr marL="514350" indent="-514350">
              <a:buAutoNum type="arabicParenR" startAt="4"/>
            </a:pPr>
            <a:r>
              <a:rPr lang="en-US" sz="1700" dirty="0"/>
              <a:t>Capital Projects – Use additional ARPA revenues to replace State one-time FY20-21 biennium grant which was diverted to support operating budget.</a:t>
            </a:r>
          </a:p>
          <a:p>
            <a:pPr marL="514350" indent="-514350">
              <a:buAutoNum type="arabicParenR" startAt="4"/>
            </a:pPr>
            <a:r>
              <a:rPr lang="en-US" sz="1700" dirty="0"/>
              <a:t>Remove delays in Capital Improvements</a:t>
            </a:r>
          </a:p>
          <a:p>
            <a:pPr marL="514350" indent="-514350">
              <a:buAutoNum type="arabicParenR" startAt="4"/>
            </a:pPr>
            <a:r>
              <a:rPr lang="en-US" sz="1700" dirty="0"/>
              <a:t>Other capital projects – facility designs; Ryder lot paving; etc. </a:t>
            </a:r>
          </a:p>
          <a:p>
            <a:pPr marL="514350" indent="-514350">
              <a:buAutoNum type="arabicParenR"/>
            </a:pPr>
            <a:endParaRPr lang="en-US" sz="1700" dirty="0"/>
          </a:p>
          <a:p>
            <a:pPr marL="457200" lvl="1" indent="0">
              <a:buNone/>
            </a:pPr>
            <a:r>
              <a:rPr lang="en-US" sz="170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601435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538A7B5-B32D-421E-B110-AB5B1A7CC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D36999-26F8-45E4-AB41-D485D0B0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40012"/>
            <a:ext cx="12191999" cy="2803359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F8DA27-CE91-4AEB-B854-6F06B5485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23563" r="8214" b="45501"/>
          <a:stretch/>
        </p:blipFill>
        <p:spPr>
          <a:xfrm flipV="1">
            <a:off x="1" y="2404067"/>
            <a:ext cx="12191999" cy="2539327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3902EE-BD3B-4250-8D3E-188BAF7D5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04" y="4494130"/>
            <a:ext cx="10640754" cy="7758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FY 21 Goals - Status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AF4E20-3DDE-4998-96BE-44EE18254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-1" r="8214" b="86237"/>
          <a:stretch/>
        </p:blipFill>
        <p:spPr>
          <a:xfrm flipV="1">
            <a:off x="0" y="5616534"/>
            <a:ext cx="12191999" cy="1129775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D6FC1D4-59D6-4952-996B-BF16EB86B1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0502" y="648675"/>
            <a:ext cx="10590997" cy="264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88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58E1F61-E27D-4380-8A12-6707E8757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American Rescue Plan Act – Management &amp; Looking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C180D-4B4C-4210-9CC1-EFB60CD1C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anchor="ctr">
            <a:normAutofit/>
          </a:bodyPr>
          <a:lstStyle/>
          <a:p>
            <a:r>
              <a:rPr lang="en-US" sz="2400"/>
              <a:t>Council previously created Expendable Trust Fund for the Derry Recovery Plan.</a:t>
            </a:r>
          </a:p>
          <a:p>
            <a:r>
              <a:rPr lang="en-US" sz="2400"/>
              <a:t>Council has voted to accept ARPA funds up to $3.315M.</a:t>
            </a:r>
          </a:p>
          <a:p>
            <a:r>
              <a:rPr lang="en-US" sz="2400"/>
              <a:t>DPW reviewing project lists for water and sewer enhancements.</a:t>
            </a:r>
          </a:p>
          <a:p>
            <a:r>
              <a:rPr lang="en-US" sz="2400"/>
              <a:t>Resolution presented at July 20 meeting to transfer portion of $1.3M to operating budget.</a:t>
            </a:r>
          </a:p>
          <a:p>
            <a:r>
              <a:rPr lang="en-US" sz="2400"/>
              <a:t>Need Council direction/input on further application of funds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25026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C1B855-0900-4ABD-A692-96CBC2788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FY 22 Goals?</a:t>
            </a:r>
          </a:p>
        </p:txBody>
      </p:sp>
    </p:spTree>
    <p:extLst>
      <p:ext uri="{BB962C8B-B14F-4D97-AF65-F5344CB8AC3E}">
        <p14:creationId xmlns:p14="http://schemas.microsoft.com/office/powerpoint/2010/main" val="3908728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CC6E29-A6E9-4138-92DB-E4A46B70C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Recreation Bond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192852-FA2C-4E94-BD48-F1C5B88FF4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0574" y="801866"/>
            <a:ext cx="5306084" cy="52306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Authorized $1.8M for improvements</a:t>
            </a:r>
          </a:p>
          <a:p>
            <a:r>
              <a:rPr lang="en-US" sz="2400">
                <a:solidFill>
                  <a:srgbClr val="000000"/>
                </a:solidFill>
              </a:rPr>
              <a:t>With UNH, developed Recreation Master Plan:</a:t>
            </a:r>
          </a:p>
          <a:p>
            <a:r>
              <a:rPr lang="en-US" sz="2400">
                <a:solidFill>
                  <a:srgbClr val="000000"/>
                </a:solidFill>
              </a:rPr>
              <a:t>Phase I focus:</a:t>
            </a:r>
          </a:p>
          <a:p>
            <a:r>
              <a:rPr lang="en-US" sz="2400">
                <a:solidFill>
                  <a:srgbClr val="000000"/>
                </a:solidFill>
              </a:rPr>
              <a:t>Hood Park Revitalization</a:t>
            </a:r>
          </a:p>
          <a:p>
            <a:r>
              <a:rPr lang="en-US" sz="2400">
                <a:solidFill>
                  <a:srgbClr val="000000"/>
                </a:solidFill>
              </a:rPr>
              <a:t>Derry Rail Trail – Phase I</a:t>
            </a:r>
          </a:p>
          <a:p>
            <a:r>
              <a:rPr lang="en-US" sz="2400">
                <a:solidFill>
                  <a:srgbClr val="000000"/>
                </a:solidFill>
              </a:rPr>
              <a:t>Alexander – Carr Park Improvements</a:t>
            </a:r>
          </a:p>
          <a:p>
            <a:r>
              <a:rPr lang="en-US" sz="2400">
                <a:solidFill>
                  <a:srgbClr val="000000"/>
                </a:solidFill>
              </a:rPr>
              <a:t>West Running Brook Multipurpose Field</a:t>
            </a:r>
          </a:p>
        </p:txBody>
      </p:sp>
    </p:spTree>
    <p:extLst>
      <p:ext uri="{BB962C8B-B14F-4D97-AF65-F5344CB8AC3E}">
        <p14:creationId xmlns:p14="http://schemas.microsoft.com/office/powerpoint/2010/main" val="99328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C6E29-A6E9-4138-92DB-E4A46B70C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Hood Park Revitalization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2BFB7-9622-409C-82FA-BD5C4AB616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/>
              <a:t>Steering Committee Report presented to Council on February 16</a:t>
            </a:r>
          </a:p>
          <a:p>
            <a:r>
              <a:rPr lang="en-US" sz="1600"/>
              <a:t>Committee to remain to develop nature areas/arboretum</a:t>
            </a:r>
          </a:p>
          <a:p>
            <a:r>
              <a:rPr lang="en-US" sz="1600"/>
              <a:t>Staff reported out on implementation on March 26</a:t>
            </a:r>
          </a:p>
          <a:p>
            <a:r>
              <a:rPr lang="en-US" sz="1600"/>
              <a:t>18 goals presented for implementation over three phases</a:t>
            </a:r>
          </a:p>
          <a:p>
            <a:r>
              <a:rPr lang="en-US" sz="1600"/>
              <a:t>Final Decision required on funding allocation between Recreation Bond and DCC TIF Improvement Fund</a:t>
            </a:r>
          </a:p>
        </p:txBody>
      </p:sp>
      <p:pic>
        <p:nvPicPr>
          <p:cNvPr id="13" name="Content Placeholder 12" descr="A body of water with hous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FB1B1B87-A5D7-4189-A237-20DEAA6DA2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2129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759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1F3A5A-0AB3-47BD-BF3F-B1C871D75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>
                <a:solidFill>
                  <a:srgbClr val="FFFFFF"/>
                </a:solidFill>
              </a:rPr>
              <a:t>Hood Park </a:t>
            </a:r>
            <a:br>
              <a:rPr lang="en-US" sz="3000">
                <a:solidFill>
                  <a:srgbClr val="FFFFFF"/>
                </a:solidFill>
              </a:rPr>
            </a:br>
            <a:r>
              <a:rPr lang="en-US" sz="3000">
                <a:solidFill>
                  <a:srgbClr val="FFFFFF"/>
                </a:solidFill>
              </a:rPr>
              <a:t>Continuous Improvement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3032BE-680D-4B44-B321-F46E99BF0E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15604"/>
          <a:stretch/>
        </p:blipFill>
        <p:spPr>
          <a:xfrm>
            <a:off x="1271713" y="307731"/>
            <a:ext cx="3552571" cy="399763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54096C-9888-432D-9F09-9A4A7D1769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962" r="10149"/>
          <a:stretch/>
        </p:blipFill>
        <p:spPr>
          <a:xfrm>
            <a:off x="7367272" y="307731"/>
            <a:ext cx="3553459" cy="3997637"/>
          </a:xfrm>
          <a:prstGeom prst="rect">
            <a:avLst/>
          </a:prstGeom>
        </p:spPr>
      </p:pic>
      <p:cxnSp>
        <p:nvCxnSpPr>
          <p:cNvPr id="19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953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D4D6CE2-C4FB-4B4D-991A-84C9705CD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C6E29-A6E9-4138-92DB-E4A46B70C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099" y="978408"/>
            <a:ext cx="3721608" cy="1106424"/>
          </a:xfrm>
          <a:ln>
            <a:noFill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Hood Park Revitalizion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AEF055-ADDE-4B07-A36C-687F21A23C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594" b="1"/>
          <a:stretch/>
        </p:blipFill>
        <p:spPr>
          <a:xfrm>
            <a:off x="400847" y="630936"/>
            <a:ext cx="3785616" cy="5495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DCE64E-3975-4C23-ADF7-C6EC4E7B5D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24"/>
          <a:stretch/>
        </p:blipFill>
        <p:spPr>
          <a:xfrm>
            <a:off x="4361688" y="630936"/>
            <a:ext cx="2651760" cy="2679192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4109B0-929D-4E75-942F-2FE49F0409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1024"/>
          <a:stretch/>
        </p:blipFill>
        <p:spPr>
          <a:xfrm>
            <a:off x="4361688" y="3447288"/>
            <a:ext cx="2651760" cy="267919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1A9DAB5-E11B-41CA-85F3-20711F790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51084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2BFB7-9622-409C-82FA-BD5C4AB616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88099" y="2368296"/>
            <a:ext cx="3721608" cy="3502152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1700"/>
              <a:t>Short-Term Goals:</a:t>
            </a:r>
          </a:p>
          <a:p>
            <a:pPr marL="0"/>
            <a:r>
              <a:rPr lang="en-US" sz="1700"/>
              <a:t>Seating, Signage and Landscaping</a:t>
            </a:r>
          </a:p>
          <a:p>
            <a:pPr marL="0"/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1778684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DECF08-3932-48C6-A343-B9B89E7EFF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9221" r="1" b="13480"/>
          <a:stretch/>
        </p:blipFill>
        <p:spPr>
          <a:xfrm>
            <a:off x="-6" y="10"/>
            <a:ext cx="7642746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D9AE97-F6C5-4E70-B092-C8E805A2D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52624"/>
            <a:ext cx="2112264" cy="19202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Hood Park – What’s Next?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0EFA7B-E53A-4869-A275-22F7276919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6" r="-1" b="-1"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535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382AE-3CDE-4C41-93A8-6E19BA4C83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64992" y="4151376"/>
            <a:ext cx="3319272" cy="19202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700"/>
              <a:t>Hockey Boards</a:t>
            </a:r>
          </a:p>
          <a:p>
            <a:r>
              <a:rPr lang="en-US" sz="1700"/>
              <a:t>Backboards</a:t>
            </a:r>
          </a:p>
          <a:p>
            <a:r>
              <a:rPr lang="en-US" sz="1700"/>
              <a:t>Fountain</a:t>
            </a:r>
          </a:p>
        </p:txBody>
      </p:sp>
      <p:pic>
        <p:nvPicPr>
          <p:cNvPr id="7" name="Picture 6" descr="A basketball hoop with a basketball hoop&#10;&#10;Description automatically generated with low confidence">
            <a:extLst>
              <a:ext uri="{FF2B5EF4-FFF2-40B4-BE49-F238E27FC236}">
                <a16:creationId xmlns:a16="http://schemas.microsoft.com/office/drawing/2014/main" id="{EA1E9C5D-5D76-45BE-ABD1-E35445F778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10" r="-3" b="19947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48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1069</TotalTime>
  <Words>3753</Words>
  <Application>Microsoft Office PowerPoint</Application>
  <PresentationFormat>Widescreen</PresentationFormat>
  <Paragraphs>1837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Office Theme</vt:lpstr>
      <vt:lpstr>FY 22 Goals Workshop</vt:lpstr>
      <vt:lpstr>FY 21 Goals - Status</vt:lpstr>
      <vt:lpstr>FY 21 Goals - Status</vt:lpstr>
      <vt:lpstr>FY 22 Goals?</vt:lpstr>
      <vt:lpstr>Recreation Bond</vt:lpstr>
      <vt:lpstr>Hood Park Revitalization</vt:lpstr>
      <vt:lpstr>Hood Park  Continuous Improvement</vt:lpstr>
      <vt:lpstr>Hood Park Revitalizion</vt:lpstr>
      <vt:lpstr>Hood Park – What’s Next?</vt:lpstr>
      <vt:lpstr>Hood Park Layout</vt:lpstr>
      <vt:lpstr>PowerPoint Presentation</vt:lpstr>
      <vt:lpstr>PowerPoint Presentation</vt:lpstr>
      <vt:lpstr>PowerPoint Presentation</vt:lpstr>
      <vt:lpstr>Hood Park  Timelines</vt:lpstr>
      <vt:lpstr>Hood Park  Timelines</vt:lpstr>
      <vt:lpstr>Hood Park  Timelines</vt:lpstr>
      <vt:lpstr>West Running Brook Field</vt:lpstr>
      <vt:lpstr>PowerPoint Presentation</vt:lpstr>
      <vt:lpstr>West Running Brook Field</vt:lpstr>
      <vt:lpstr>Alexander – Carr Park</vt:lpstr>
      <vt:lpstr>Other Recreation Improvements</vt:lpstr>
      <vt:lpstr>Recreation Bond Status</vt:lpstr>
      <vt:lpstr>Funding Options for Recreation  Improvement Plan</vt:lpstr>
      <vt:lpstr>American Rescue Plan Act</vt:lpstr>
      <vt:lpstr>American Rescue Plan Act</vt:lpstr>
      <vt:lpstr>American Rescue Plan Act</vt:lpstr>
      <vt:lpstr>American Rescue Plan Act</vt:lpstr>
      <vt:lpstr>American Rescue Plan Act</vt:lpstr>
      <vt:lpstr>American Rescue Plan Act – Some Options</vt:lpstr>
      <vt:lpstr>American Rescue Plan Act – Management &amp; Looking Forward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Safety Facility Presentation</dc:title>
  <dc:creator>Mike Gagnon</dc:creator>
  <cp:lastModifiedBy>Sheila Bodenrader</cp:lastModifiedBy>
  <cp:revision>57</cp:revision>
  <cp:lastPrinted>2021-06-18T12:43:38Z</cp:lastPrinted>
  <dcterms:created xsi:type="dcterms:W3CDTF">2020-03-02T18:40:50Z</dcterms:created>
  <dcterms:modified xsi:type="dcterms:W3CDTF">2021-06-22T15:29:39Z</dcterms:modified>
</cp:coreProperties>
</file>