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77" r:id="rId4"/>
    <p:sldId id="278" r:id="rId5"/>
    <p:sldId id="257" r:id="rId6"/>
    <p:sldId id="258" r:id="rId7"/>
    <p:sldId id="259" r:id="rId8"/>
    <p:sldId id="260" r:id="rId9"/>
    <p:sldId id="280" r:id="rId10"/>
    <p:sldId id="261" r:id="rId11"/>
    <p:sldId id="262" r:id="rId12"/>
    <p:sldId id="281" r:id="rId13"/>
    <p:sldId id="263" r:id="rId14"/>
    <p:sldId id="264" r:id="rId15"/>
    <p:sldId id="282" r:id="rId16"/>
    <p:sldId id="265" r:id="rId17"/>
    <p:sldId id="266" r:id="rId18"/>
    <p:sldId id="283" r:id="rId19"/>
    <p:sldId id="267" r:id="rId20"/>
    <p:sldId id="268" r:id="rId21"/>
    <p:sldId id="284" r:id="rId22"/>
    <p:sldId id="269" r:id="rId23"/>
    <p:sldId id="270" r:id="rId24"/>
    <p:sldId id="279" r:id="rId25"/>
    <p:sldId id="285" r:id="rId26"/>
    <p:sldId id="288" r:id="rId27"/>
    <p:sldId id="273" r:id="rId28"/>
    <p:sldId id="289" r:id="rId29"/>
    <p:sldId id="28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0055C-489C-46C9-8ABA-B8689EA189B9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1ECC8F1-9503-45A0-A995-10BA3D27B589}">
      <dgm:prSet/>
      <dgm:spPr/>
      <dgm:t>
        <a:bodyPr/>
        <a:lstStyle/>
        <a:p>
          <a:r>
            <a:rPr lang="en-US"/>
            <a:t>UNH Townwide Recreation Needs Study</a:t>
          </a:r>
        </a:p>
      </dgm:t>
    </dgm:pt>
    <dgm:pt modelId="{412FBA94-0F6B-4CA9-BBC5-04A4A5C62249}" type="parTrans" cxnId="{05CEC14E-C259-48AE-B8C1-D493D8EADA89}">
      <dgm:prSet/>
      <dgm:spPr/>
      <dgm:t>
        <a:bodyPr/>
        <a:lstStyle/>
        <a:p>
          <a:endParaRPr lang="en-US"/>
        </a:p>
      </dgm:t>
    </dgm:pt>
    <dgm:pt modelId="{888CF4F3-F0A9-4D8F-BC62-AF4B0CE79EDD}" type="sibTrans" cxnId="{05CEC14E-C259-48AE-B8C1-D493D8EADA89}">
      <dgm:prSet/>
      <dgm:spPr/>
      <dgm:t>
        <a:bodyPr/>
        <a:lstStyle/>
        <a:p>
          <a:endParaRPr lang="en-US"/>
        </a:p>
      </dgm:t>
    </dgm:pt>
    <dgm:pt modelId="{7376BA65-4A3C-4C06-8EB1-52D27DF8B1A7}">
      <dgm:prSet/>
      <dgm:spPr/>
      <dgm:t>
        <a:bodyPr/>
        <a:lstStyle/>
        <a:p>
          <a:r>
            <a:rPr lang="en-US"/>
            <a:t>Hood Park Subcommittee</a:t>
          </a:r>
        </a:p>
      </dgm:t>
    </dgm:pt>
    <dgm:pt modelId="{3D50273C-846B-4C56-A526-591554499008}" type="parTrans" cxnId="{1CFDBAF0-9131-49F3-AA28-7A09B120E677}">
      <dgm:prSet/>
      <dgm:spPr/>
      <dgm:t>
        <a:bodyPr/>
        <a:lstStyle/>
        <a:p>
          <a:endParaRPr lang="en-US"/>
        </a:p>
      </dgm:t>
    </dgm:pt>
    <dgm:pt modelId="{2120EF68-D2A9-4132-9B3E-8ED4D2F51F51}" type="sibTrans" cxnId="{1CFDBAF0-9131-49F3-AA28-7A09B120E677}">
      <dgm:prSet/>
      <dgm:spPr/>
      <dgm:t>
        <a:bodyPr/>
        <a:lstStyle/>
        <a:p>
          <a:endParaRPr lang="en-US"/>
        </a:p>
      </dgm:t>
    </dgm:pt>
    <dgm:pt modelId="{373DB71D-E0D4-459B-87DA-8275BA637242}">
      <dgm:prSet/>
      <dgm:spPr/>
      <dgm:t>
        <a:bodyPr/>
        <a:lstStyle/>
        <a:p>
          <a:r>
            <a:rPr lang="en-US" dirty="0"/>
            <a:t>Citizen Input</a:t>
          </a:r>
        </a:p>
      </dgm:t>
    </dgm:pt>
    <dgm:pt modelId="{BEC17EA2-9E5A-4C16-909E-1DD90B6EDABE}" type="parTrans" cxnId="{4967F4A5-B3EC-4C5F-8DCF-642E75DCCC76}">
      <dgm:prSet/>
      <dgm:spPr/>
      <dgm:t>
        <a:bodyPr/>
        <a:lstStyle/>
        <a:p>
          <a:endParaRPr lang="en-US"/>
        </a:p>
      </dgm:t>
    </dgm:pt>
    <dgm:pt modelId="{111E3964-BA9E-4838-9346-399680DC75DB}" type="sibTrans" cxnId="{4967F4A5-B3EC-4C5F-8DCF-642E75DCCC76}">
      <dgm:prSet/>
      <dgm:spPr/>
      <dgm:t>
        <a:bodyPr/>
        <a:lstStyle/>
        <a:p>
          <a:endParaRPr lang="en-US"/>
        </a:p>
      </dgm:t>
    </dgm:pt>
    <dgm:pt modelId="{CF11C7B7-8181-4802-B1A9-7F5D89D0EDB5}">
      <dgm:prSet/>
      <dgm:spPr/>
      <dgm:t>
        <a:bodyPr/>
        <a:lstStyle/>
        <a:p>
          <a:r>
            <a:rPr lang="en-US" dirty="0"/>
            <a:t>Staff Feasibility Analysis</a:t>
          </a:r>
        </a:p>
      </dgm:t>
    </dgm:pt>
    <dgm:pt modelId="{9A452819-C1B6-4015-B83B-3C76CAEC6D5D}" type="parTrans" cxnId="{675EE5DE-8E92-4990-9D1E-26AB233C2AA8}">
      <dgm:prSet/>
      <dgm:spPr/>
      <dgm:t>
        <a:bodyPr/>
        <a:lstStyle/>
        <a:p>
          <a:endParaRPr lang="en-US"/>
        </a:p>
      </dgm:t>
    </dgm:pt>
    <dgm:pt modelId="{95036870-696E-4698-9F4D-5FCB6E221F03}" type="sibTrans" cxnId="{675EE5DE-8E92-4990-9D1E-26AB233C2AA8}">
      <dgm:prSet/>
      <dgm:spPr/>
      <dgm:t>
        <a:bodyPr/>
        <a:lstStyle/>
        <a:p>
          <a:endParaRPr lang="en-US"/>
        </a:p>
      </dgm:t>
    </dgm:pt>
    <dgm:pt modelId="{0B85ACED-F649-44E7-9042-DBF4166A5167}">
      <dgm:prSet/>
      <dgm:spPr/>
      <dgm:t>
        <a:bodyPr/>
        <a:lstStyle/>
        <a:p>
          <a:r>
            <a:rPr lang="en-US"/>
            <a:t>Town Council Meeting February 16, 2021</a:t>
          </a:r>
        </a:p>
      </dgm:t>
    </dgm:pt>
    <dgm:pt modelId="{D573B324-3DDC-439B-AD40-5B7B9FA0C86F}" type="parTrans" cxnId="{20EA8441-448F-4D34-87BE-5D2E61D1122C}">
      <dgm:prSet/>
      <dgm:spPr/>
      <dgm:t>
        <a:bodyPr/>
        <a:lstStyle/>
        <a:p>
          <a:endParaRPr lang="en-US"/>
        </a:p>
      </dgm:t>
    </dgm:pt>
    <dgm:pt modelId="{077893D9-1106-46F4-A3C0-9909E7000DE5}" type="sibTrans" cxnId="{20EA8441-448F-4D34-87BE-5D2E61D1122C}">
      <dgm:prSet/>
      <dgm:spPr/>
      <dgm:t>
        <a:bodyPr/>
        <a:lstStyle/>
        <a:p>
          <a:endParaRPr lang="en-US"/>
        </a:p>
      </dgm:t>
    </dgm:pt>
    <dgm:pt modelId="{024D7180-F145-4F2D-88E9-78B87443E669}" type="pres">
      <dgm:prSet presAssocID="{4B80055C-489C-46C9-8ABA-B8689EA189B9}" presName="diagram" presStyleCnt="0">
        <dgm:presLayoutVars>
          <dgm:dir/>
          <dgm:resizeHandles val="exact"/>
        </dgm:presLayoutVars>
      </dgm:prSet>
      <dgm:spPr/>
    </dgm:pt>
    <dgm:pt modelId="{32BEFA24-6E7C-434D-8CC6-297BC8EF7A01}" type="pres">
      <dgm:prSet presAssocID="{41ECC8F1-9503-45A0-A995-10BA3D27B589}" presName="node" presStyleLbl="node1" presStyleIdx="0" presStyleCnt="5">
        <dgm:presLayoutVars>
          <dgm:bulletEnabled val="1"/>
        </dgm:presLayoutVars>
      </dgm:prSet>
      <dgm:spPr/>
    </dgm:pt>
    <dgm:pt modelId="{F61993F1-29B9-4A17-9DD5-9707F6861143}" type="pres">
      <dgm:prSet presAssocID="{888CF4F3-F0A9-4D8F-BC62-AF4B0CE79EDD}" presName="sibTrans" presStyleCnt="0"/>
      <dgm:spPr/>
    </dgm:pt>
    <dgm:pt modelId="{6B8941F6-A9AD-4613-9816-7A38A02BD9B6}" type="pres">
      <dgm:prSet presAssocID="{7376BA65-4A3C-4C06-8EB1-52D27DF8B1A7}" presName="node" presStyleLbl="node1" presStyleIdx="1" presStyleCnt="5">
        <dgm:presLayoutVars>
          <dgm:bulletEnabled val="1"/>
        </dgm:presLayoutVars>
      </dgm:prSet>
      <dgm:spPr/>
    </dgm:pt>
    <dgm:pt modelId="{66C8D526-5B7F-4FC4-B7E6-E65409B7D3A4}" type="pres">
      <dgm:prSet presAssocID="{2120EF68-D2A9-4132-9B3E-8ED4D2F51F51}" presName="sibTrans" presStyleCnt="0"/>
      <dgm:spPr/>
    </dgm:pt>
    <dgm:pt modelId="{24DBB557-BB17-4A99-BB2B-4EADB89ACEB9}" type="pres">
      <dgm:prSet presAssocID="{373DB71D-E0D4-459B-87DA-8275BA637242}" presName="node" presStyleLbl="node1" presStyleIdx="2" presStyleCnt="5">
        <dgm:presLayoutVars>
          <dgm:bulletEnabled val="1"/>
        </dgm:presLayoutVars>
      </dgm:prSet>
      <dgm:spPr/>
    </dgm:pt>
    <dgm:pt modelId="{21D5B8A2-4255-41F0-AA42-493FA7B73BD7}" type="pres">
      <dgm:prSet presAssocID="{111E3964-BA9E-4838-9346-399680DC75DB}" presName="sibTrans" presStyleCnt="0"/>
      <dgm:spPr/>
    </dgm:pt>
    <dgm:pt modelId="{C83C8A82-9C34-47D5-9D4F-D73AA7C842FA}" type="pres">
      <dgm:prSet presAssocID="{CF11C7B7-8181-4802-B1A9-7F5D89D0EDB5}" presName="node" presStyleLbl="node1" presStyleIdx="3" presStyleCnt="5">
        <dgm:presLayoutVars>
          <dgm:bulletEnabled val="1"/>
        </dgm:presLayoutVars>
      </dgm:prSet>
      <dgm:spPr/>
    </dgm:pt>
    <dgm:pt modelId="{AB8A6186-54A7-427B-A619-C412FBED4D17}" type="pres">
      <dgm:prSet presAssocID="{95036870-696E-4698-9F4D-5FCB6E221F03}" presName="sibTrans" presStyleCnt="0"/>
      <dgm:spPr/>
    </dgm:pt>
    <dgm:pt modelId="{40CEDAA3-BBAA-4B78-82ED-D3C7B17A6463}" type="pres">
      <dgm:prSet presAssocID="{0B85ACED-F649-44E7-9042-DBF4166A5167}" presName="node" presStyleLbl="node1" presStyleIdx="4" presStyleCnt="5">
        <dgm:presLayoutVars>
          <dgm:bulletEnabled val="1"/>
        </dgm:presLayoutVars>
      </dgm:prSet>
      <dgm:spPr/>
    </dgm:pt>
  </dgm:ptLst>
  <dgm:cxnLst>
    <dgm:cxn modelId="{7D4B7C01-A156-4A8C-A6AB-AF5BAB5CA198}" type="presOf" srcId="{CF11C7B7-8181-4802-B1A9-7F5D89D0EDB5}" destId="{C83C8A82-9C34-47D5-9D4F-D73AA7C842FA}" srcOrd="0" destOrd="0" presId="urn:microsoft.com/office/officeart/2005/8/layout/default"/>
    <dgm:cxn modelId="{20EA8441-448F-4D34-87BE-5D2E61D1122C}" srcId="{4B80055C-489C-46C9-8ABA-B8689EA189B9}" destId="{0B85ACED-F649-44E7-9042-DBF4166A5167}" srcOrd="4" destOrd="0" parTransId="{D573B324-3DDC-439B-AD40-5B7B9FA0C86F}" sibTransId="{077893D9-1106-46F4-A3C0-9909E7000DE5}"/>
    <dgm:cxn modelId="{5599FF67-99CA-45B6-BB51-67F2C508E3E9}" type="presOf" srcId="{7376BA65-4A3C-4C06-8EB1-52D27DF8B1A7}" destId="{6B8941F6-A9AD-4613-9816-7A38A02BD9B6}" srcOrd="0" destOrd="0" presId="urn:microsoft.com/office/officeart/2005/8/layout/default"/>
    <dgm:cxn modelId="{2C00D44C-1BE5-453E-8954-804F58F8CF4D}" type="presOf" srcId="{373DB71D-E0D4-459B-87DA-8275BA637242}" destId="{24DBB557-BB17-4A99-BB2B-4EADB89ACEB9}" srcOrd="0" destOrd="0" presId="urn:microsoft.com/office/officeart/2005/8/layout/default"/>
    <dgm:cxn modelId="{05CEC14E-C259-48AE-B8C1-D493D8EADA89}" srcId="{4B80055C-489C-46C9-8ABA-B8689EA189B9}" destId="{41ECC8F1-9503-45A0-A995-10BA3D27B589}" srcOrd="0" destOrd="0" parTransId="{412FBA94-0F6B-4CA9-BBC5-04A4A5C62249}" sibTransId="{888CF4F3-F0A9-4D8F-BC62-AF4B0CE79EDD}"/>
    <dgm:cxn modelId="{FD409B52-F7DA-4A92-B9A6-BFD7957D8DB7}" type="presOf" srcId="{41ECC8F1-9503-45A0-A995-10BA3D27B589}" destId="{32BEFA24-6E7C-434D-8CC6-297BC8EF7A01}" srcOrd="0" destOrd="0" presId="urn:microsoft.com/office/officeart/2005/8/layout/default"/>
    <dgm:cxn modelId="{4967F4A5-B3EC-4C5F-8DCF-642E75DCCC76}" srcId="{4B80055C-489C-46C9-8ABA-B8689EA189B9}" destId="{373DB71D-E0D4-459B-87DA-8275BA637242}" srcOrd="2" destOrd="0" parTransId="{BEC17EA2-9E5A-4C16-909E-1DD90B6EDABE}" sibTransId="{111E3964-BA9E-4838-9346-399680DC75DB}"/>
    <dgm:cxn modelId="{7E86EFC7-4BDF-4BF3-BC1C-851EB4ED4CD4}" type="presOf" srcId="{4B80055C-489C-46C9-8ABA-B8689EA189B9}" destId="{024D7180-F145-4F2D-88E9-78B87443E669}" srcOrd="0" destOrd="0" presId="urn:microsoft.com/office/officeart/2005/8/layout/default"/>
    <dgm:cxn modelId="{675EE5DE-8E92-4990-9D1E-26AB233C2AA8}" srcId="{4B80055C-489C-46C9-8ABA-B8689EA189B9}" destId="{CF11C7B7-8181-4802-B1A9-7F5D89D0EDB5}" srcOrd="3" destOrd="0" parTransId="{9A452819-C1B6-4015-B83B-3C76CAEC6D5D}" sibTransId="{95036870-696E-4698-9F4D-5FCB6E221F03}"/>
    <dgm:cxn modelId="{5360B5E4-C839-42D0-8998-67EE06AFB6F8}" type="presOf" srcId="{0B85ACED-F649-44E7-9042-DBF4166A5167}" destId="{40CEDAA3-BBAA-4B78-82ED-D3C7B17A6463}" srcOrd="0" destOrd="0" presId="urn:microsoft.com/office/officeart/2005/8/layout/default"/>
    <dgm:cxn modelId="{1CFDBAF0-9131-49F3-AA28-7A09B120E677}" srcId="{4B80055C-489C-46C9-8ABA-B8689EA189B9}" destId="{7376BA65-4A3C-4C06-8EB1-52D27DF8B1A7}" srcOrd="1" destOrd="0" parTransId="{3D50273C-846B-4C56-A526-591554499008}" sibTransId="{2120EF68-D2A9-4132-9B3E-8ED4D2F51F51}"/>
    <dgm:cxn modelId="{8B22E6D3-DE3B-4DD9-89EF-2B6AB1C390D8}" type="presParOf" srcId="{024D7180-F145-4F2D-88E9-78B87443E669}" destId="{32BEFA24-6E7C-434D-8CC6-297BC8EF7A01}" srcOrd="0" destOrd="0" presId="urn:microsoft.com/office/officeart/2005/8/layout/default"/>
    <dgm:cxn modelId="{D15AD5A2-5652-4A63-9565-A3E53CACC84E}" type="presParOf" srcId="{024D7180-F145-4F2D-88E9-78B87443E669}" destId="{F61993F1-29B9-4A17-9DD5-9707F6861143}" srcOrd="1" destOrd="0" presId="urn:microsoft.com/office/officeart/2005/8/layout/default"/>
    <dgm:cxn modelId="{2BD76CD7-2BB0-4326-B3E3-528B09E31652}" type="presParOf" srcId="{024D7180-F145-4F2D-88E9-78B87443E669}" destId="{6B8941F6-A9AD-4613-9816-7A38A02BD9B6}" srcOrd="2" destOrd="0" presId="urn:microsoft.com/office/officeart/2005/8/layout/default"/>
    <dgm:cxn modelId="{E03880EF-3440-476D-B533-76AD71342403}" type="presParOf" srcId="{024D7180-F145-4F2D-88E9-78B87443E669}" destId="{66C8D526-5B7F-4FC4-B7E6-E65409B7D3A4}" srcOrd="3" destOrd="0" presId="urn:microsoft.com/office/officeart/2005/8/layout/default"/>
    <dgm:cxn modelId="{2F7B43D1-A1B9-46BD-B056-DAB63310BEDB}" type="presParOf" srcId="{024D7180-F145-4F2D-88E9-78B87443E669}" destId="{24DBB557-BB17-4A99-BB2B-4EADB89ACEB9}" srcOrd="4" destOrd="0" presId="urn:microsoft.com/office/officeart/2005/8/layout/default"/>
    <dgm:cxn modelId="{D6B7F26A-E99A-493E-B056-B6EE515DA3AA}" type="presParOf" srcId="{024D7180-F145-4F2D-88E9-78B87443E669}" destId="{21D5B8A2-4255-41F0-AA42-493FA7B73BD7}" srcOrd="5" destOrd="0" presId="urn:microsoft.com/office/officeart/2005/8/layout/default"/>
    <dgm:cxn modelId="{58F40F25-6478-4857-A114-F4A8A7FE8D41}" type="presParOf" srcId="{024D7180-F145-4F2D-88E9-78B87443E669}" destId="{C83C8A82-9C34-47D5-9D4F-D73AA7C842FA}" srcOrd="6" destOrd="0" presId="urn:microsoft.com/office/officeart/2005/8/layout/default"/>
    <dgm:cxn modelId="{E5405651-FC12-437B-A935-C02AD2ECF49A}" type="presParOf" srcId="{024D7180-F145-4F2D-88E9-78B87443E669}" destId="{AB8A6186-54A7-427B-A619-C412FBED4D17}" srcOrd="7" destOrd="0" presId="urn:microsoft.com/office/officeart/2005/8/layout/default"/>
    <dgm:cxn modelId="{523DF796-6E12-4BF8-91F9-2161139AF0B5}" type="presParOf" srcId="{024D7180-F145-4F2D-88E9-78B87443E669}" destId="{40CEDAA3-BBAA-4B78-82ED-D3C7B17A646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80055C-489C-46C9-8ABA-B8689EA189B9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1ECC8F1-9503-45A0-A995-10BA3D27B589}">
      <dgm:prSet/>
      <dgm:spPr/>
      <dgm:t>
        <a:bodyPr/>
        <a:lstStyle/>
        <a:p>
          <a:r>
            <a:rPr lang="en-US" dirty="0"/>
            <a:t>Court was repainted in September 2020 </a:t>
          </a:r>
        </a:p>
      </dgm:t>
    </dgm:pt>
    <dgm:pt modelId="{412FBA94-0F6B-4CA9-BBC5-04A4A5C62249}" type="parTrans" cxnId="{05CEC14E-C259-48AE-B8C1-D493D8EADA89}">
      <dgm:prSet/>
      <dgm:spPr/>
      <dgm:t>
        <a:bodyPr/>
        <a:lstStyle/>
        <a:p>
          <a:endParaRPr lang="en-US"/>
        </a:p>
      </dgm:t>
    </dgm:pt>
    <dgm:pt modelId="{888CF4F3-F0A9-4D8F-BC62-AF4B0CE79EDD}" type="sibTrans" cxnId="{05CEC14E-C259-48AE-B8C1-D493D8EADA89}">
      <dgm:prSet/>
      <dgm:spPr/>
      <dgm:t>
        <a:bodyPr/>
        <a:lstStyle/>
        <a:p>
          <a:endParaRPr lang="en-US"/>
        </a:p>
      </dgm:t>
    </dgm:pt>
    <dgm:pt modelId="{7376BA65-4A3C-4C06-8EB1-52D27DF8B1A7}">
      <dgm:prSet/>
      <dgm:spPr/>
      <dgm:t>
        <a:bodyPr/>
        <a:lstStyle/>
        <a:p>
          <a:r>
            <a:rPr lang="en-US" dirty="0"/>
            <a:t>Four (4) Fiberglass Backboards  $10,000</a:t>
          </a:r>
        </a:p>
      </dgm:t>
    </dgm:pt>
    <dgm:pt modelId="{3D50273C-846B-4C56-A526-591554499008}" type="parTrans" cxnId="{1CFDBAF0-9131-49F3-AA28-7A09B120E677}">
      <dgm:prSet/>
      <dgm:spPr/>
      <dgm:t>
        <a:bodyPr/>
        <a:lstStyle/>
        <a:p>
          <a:endParaRPr lang="en-US"/>
        </a:p>
      </dgm:t>
    </dgm:pt>
    <dgm:pt modelId="{2120EF68-D2A9-4132-9B3E-8ED4D2F51F51}" type="sibTrans" cxnId="{1CFDBAF0-9131-49F3-AA28-7A09B120E677}">
      <dgm:prSet/>
      <dgm:spPr/>
      <dgm:t>
        <a:bodyPr/>
        <a:lstStyle/>
        <a:p>
          <a:endParaRPr lang="en-US"/>
        </a:p>
      </dgm:t>
    </dgm:pt>
    <dgm:pt modelId="{373DB71D-E0D4-459B-87DA-8275BA637242}">
      <dgm:prSet/>
      <dgm:spPr/>
      <dgm:t>
        <a:bodyPr/>
        <a:lstStyle/>
        <a:p>
          <a:r>
            <a:rPr lang="en-US" dirty="0"/>
            <a:t>New Lighting and Security Cameras $100,000</a:t>
          </a:r>
        </a:p>
      </dgm:t>
    </dgm:pt>
    <dgm:pt modelId="{BEC17EA2-9E5A-4C16-909E-1DD90B6EDABE}" type="parTrans" cxnId="{4967F4A5-B3EC-4C5F-8DCF-642E75DCCC76}">
      <dgm:prSet/>
      <dgm:spPr/>
      <dgm:t>
        <a:bodyPr/>
        <a:lstStyle/>
        <a:p>
          <a:endParaRPr lang="en-US"/>
        </a:p>
      </dgm:t>
    </dgm:pt>
    <dgm:pt modelId="{111E3964-BA9E-4838-9346-399680DC75DB}" type="sibTrans" cxnId="{4967F4A5-B3EC-4C5F-8DCF-642E75DCCC76}">
      <dgm:prSet/>
      <dgm:spPr/>
      <dgm:t>
        <a:bodyPr/>
        <a:lstStyle/>
        <a:p>
          <a:endParaRPr lang="en-US"/>
        </a:p>
      </dgm:t>
    </dgm:pt>
    <dgm:pt modelId="{CF11C7B7-8181-4802-B1A9-7F5D89D0EDB5}">
      <dgm:prSet/>
      <dgm:spPr/>
      <dgm:t>
        <a:bodyPr/>
        <a:lstStyle/>
        <a:p>
          <a:r>
            <a:rPr lang="en-US" dirty="0"/>
            <a:t>Install New Netting $5,000</a:t>
          </a:r>
        </a:p>
      </dgm:t>
    </dgm:pt>
    <dgm:pt modelId="{9A452819-C1B6-4015-B83B-3C76CAEC6D5D}" type="parTrans" cxnId="{675EE5DE-8E92-4990-9D1E-26AB233C2AA8}">
      <dgm:prSet/>
      <dgm:spPr/>
      <dgm:t>
        <a:bodyPr/>
        <a:lstStyle/>
        <a:p>
          <a:endParaRPr lang="en-US"/>
        </a:p>
      </dgm:t>
    </dgm:pt>
    <dgm:pt modelId="{95036870-696E-4698-9F4D-5FCB6E221F03}" type="sibTrans" cxnId="{675EE5DE-8E92-4990-9D1E-26AB233C2AA8}">
      <dgm:prSet/>
      <dgm:spPr/>
      <dgm:t>
        <a:bodyPr/>
        <a:lstStyle/>
        <a:p>
          <a:endParaRPr lang="en-US"/>
        </a:p>
      </dgm:t>
    </dgm:pt>
    <dgm:pt modelId="{0B85ACED-F649-44E7-9042-DBF4166A5167}">
      <dgm:prSet/>
      <dgm:spPr/>
      <dgm:t>
        <a:bodyPr/>
        <a:lstStyle/>
        <a:p>
          <a:r>
            <a:rPr lang="en-US" dirty="0"/>
            <a:t>Refurbish Hockey Boards $5,000</a:t>
          </a:r>
        </a:p>
      </dgm:t>
    </dgm:pt>
    <dgm:pt modelId="{D573B324-3DDC-439B-AD40-5B7B9FA0C86F}" type="parTrans" cxnId="{20EA8441-448F-4D34-87BE-5D2E61D1122C}">
      <dgm:prSet/>
      <dgm:spPr/>
      <dgm:t>
        <a:bodyPr/>
        <a:lstStyle/>
        <a:p>
          <a:endParaRPr lang="en-US"/>
        </a:p>
      </dgm:t>
    </dgm:pt>
    <dgm:pt modelId="{077893D9-1106-46F4-A3C0-9909E7000DE5}" type="sibTrans" cxnId="{20EA8441-448F-4D34-87BE-5D2E61D1122C}">
      <dgm:prSet/>
      <dgm:spPr/>
      <dgm:t>
        <a:bodyPr/>
        <a:lstStyle/>
        <a:p>
          <a:endParaRPr lang="en-US"/>
        </a:p>
      </dgm:t>
    </dgm:pt>
    <dgm:pt modelId="{2756AA95-B855-4D75-A3AA-D62B36A0E872}" type="pres">
      <dgm:prSet presAssocID="{4B80055C-489C-46C9-8ABA-B8689EA189B9}" presName="diagram" presStyleCnt="0">
        <dgm:presLayoutVars>
          <dgm:dir/>
          <dgm:resizeHandles val="exact"/>
        </dgm:presLayoutVars>
      </dgm:prSet>
      <dgm:spPr/>
    </dgm:pt>
    <dgm:pt modelId="{EFF7FB66-2468-4B0F-A249-6E0B4BB8CD92}" type="pres">
      <dgm:prSet presAssocID="{41ECC8F1-9503-45A0-A995-10BA3D27B589}" presName="node" presStyleLbl="node1" presStyleIdx="0" presStyleCnt="5">
        <dgm:presLayoutVars>
          <dgm:bulletEnabled val="1"/>
        </dgm:presLayoutVars>
      </dgm:prSet>
      <dgm:spPr/>
    </dgm:pt>
    <dgm:pt modelId="{913F0EEB-22AE-418C-818D-90244DD2D797}" type="pres">
      <dgm:prSet presAssocID="{888CF4F3-F0A9-4D8F-BC62-AF4B0CE79EDD}" presName="sibTrans" presStyleCnt="0"/>
      <dgm:spPr/>
    </dgm:pt>
    <dgm:pt modelId="{D569C848-A500-4F59-8F27-5B433D438D1A}" type="pres">
      <dgm:prSet presAssocID="{7376BA65-4A3C-4C06-8EB1-52D27DF8B1A7}" presName="node" presStyleLbl="node1" presStyleIdx="1" presStyleCnt="5">
        <dgm:presLayoutVars>
          <dgm:bulletEnabled val="1"/>
        </dgm:presLayoutVars>
      </dgm:prSet>
      <dgm:spPr/>
    </dgm:pt>
    <dgm:pt modelId="{018B17A6-909A-4506-8A4A-A1539ECB190F}" type="pres">
      <dgm:prSet presAssocID="{2120EF68-D2A9-4132-9B3E-8ED4D2F51F51}" presName="sibTrans" presStyleCnt="0"/>
      <dgm:spPr/>
    </dgm:pt>
    <dgm:pt modelId="{F138FC1B-B633-49F6-924F-D406DD4CC620}" type="pres">
      <dgm:prSet presAssocID="{373DB71D-E0D4-459B-87DA-8275BA637242}" presName="node" presStyleLbl="node1" presStyleIdx="2" presStyleCnt="5">
        <dgm:presLayoutVars>
          <dgm:bulletEnabled val="1"/>
        </dgm:presLayoutVars>
      </dgm:prSet>
      <dgm:spPr/>
    </dgm:pt>
    <dgm:pt modelId="{2C3C5F44-38C0-41FD-BB79-C493E31FE9A6}" type="pres">
      <dgm:prSet presAssocID="{111E3964-BA9E-4838-9346-399680DC75DB}" presName="sibTrans" presStyleCnt="0"/>
      <dgm:spPr/>
    </dgm:pt>
    <dgm:pt modelId="{109D60CC-C3F7-436A-B122-AC634A8EB767}" type="pres">
      <dgm:prSet presAssocID="{CF11C7B7-8181-4802-B1A9-7F5D89D0EDB5}" presName="node" presStyleLbl="node1" presStyleIdx="3" presStyleCnt="5">
        <dgm:presLayoutVars>
          <dgm:bulletEnabled val="1"/>
        </dgm:presLayoutVars>
      </dgm:prSet>
      <dgm:spPr/>
    </dgm:pt>
    <dgm:pt modelId="{8F7B10AB-A1B5-4217-B3DF-E85280790035}" type="pres">
      <dgm:prSet presAssocID="{95036870-696E-4698-9F4D-5FCB6E221F03}" presName="sibTrans" presStyleCnt="0"/>
      <dgm:spPr/>
    </dgm:pt>
    <dgm:pt modelId="{9C9CA232-FB13-4412-B966-75BD8146CEAC}" type="pres">
      <dgm:prSet presAssocID="{0B85ACED-F649-44E7-9042-DBF4166A5167}" presName="node" presStyleLbl="node1" presStyleIdx="4" presStyleCnt="5">
        <dgm:presLayoutVars>
          <dgm:bulletEnabled val="1"/>
        </dgm:presLayoutVars>
      </dgm:prSet>
      <dgm:spPr/>
    </dgm:pt>
  </dgm:ptLst>
  <dgm:cxnLst>
    <dgm:cxn modelId="{20EA8441-448F-4D34-87BE-5D2E61D1122C}" srcId="{4B80055C-489C-46C9-8ABA-B8689EA189B9}" destId="{0B85ACED-F649-44E7-9042-DBF4166A5167}" srcOrd="4" destOrd="0" parTransId="{D573B324-3DDC-439B-AD40-5B7B9FA0C86F}" sibTransId="{077893D9-1106-46F4-A3C0-9909E7000DE5}"/>
    <dgm:cxn modelId="{3E1AB563-BCC6-499A-A37F-0325E310E2FD}" type="presOf" srcId="{7376BA65-4A3C-4C06-8EB1-52D27DF8B1A7}" destId="{D569C848-A500-4F59-8F27-5B433D438D1A}" srcOrd="0" destOrd="0" presId="urn:microsoft.com/office/officeart/2005/8/layout/default"/>
    <dgm:cxn modelId="{05CEC14E-C259-48AE-B8C1-D493D8EADA89}" srcId="{4B80055C-489C-46C9-8ABA-B8689EA189B9}" destId="{41ECC8F1-9503-45A0-A995-10BA3D27B589}" srcOrd="0" destOrd="0" parTransId="{412FBA94-0F6B-4CA9-BBC5-04A4A5C62249}" sibTransId="{888CF4F3-F0A9-4D8F-BC62-AF4B0CE79EDD}"/>
    <dgm:cxn modelId="{BE3C08A4-0602-4FC6-BE78-274293122663}" type="presOf" srcId="{4B80055C-489C-46C9-8ABA-B8689EA189B9}" destId="{2756AA95-B855-4D75-A3AA-D62B36A0E872}" srcOrd="0" destOrd="0" presId="urn:microsoft.com/office/officeart/2005/8/layout/default"/>
    <dgm:cxn modelId="{4967F4A5-B3EC-4C5F-8DCF-642E75DCCC76}" srcId="{4B80055C-489C-46C9-8ABA-B8689EA189B9}" destId="{373DB71D-E0D4-459B-87DA-8275BA637242}" srcOrd="2" destOrd="0" parTransId="{BEC17EA2-9E5A-4C16-909E-1DD90B6EDABE}" sibTransId="{111E3964-BA9E-4838-9346-399680DC75DB}"/>
    <dgm:cxn modelId="{11F1E7AA-D05D-4760-B7CE-10DA6A510688}" type="presOf" srcId="{373DB71D-E0D4-459B-87DA-8275BA637242}" destId="{F138FC1B-B633-49F6-924F-D406DD4CC620}" srcOrd="0" destOrd="0" presId="urn:microsoft.com/office/officeart/2005/8/layout/default"/>
    <dgm:cxn modelId="{8D9100D0-8987-4339-949C-DDA4DFF15AE0}" type="presOf" srcId="{0B85ACED-F649-44E7-9042-DBF4166A5167}" destId="{9C9CA232-FB13-4412-B966-75BD8146CEAC}" srcOrd="0" destOrd="0" presId="urn:microsoft.com/office/officeart/2005/8/layout/default"/>
    <dgm:cxn modelId="{675EE5DE-8E92-4990-9D1E-26AB233C2AA8}" srcId="{4B80055C-489C-46C9-8ABA-B8689EA189B9}" destId="{CF11C7B7-8181-4802-B1A9-7F5D89D0EDB5}" srcOrd="3" destOrd="0" parTransId="{9A452819-C1B6-4015-B83B-3C76CAEC6D5D}" sibTransId="{95036870-696E-4698-9F4D-5FCB6E221F03}"/>
    <dgm:cxn modelId="{65148DEA-DC05-4B89-BD54-FBCB40C8055D}" type="presOf" srcId="{41ECC8F1-9503-45A0-A995-10BA3D27B589}" destId="{EFF7FB66-2468-4B0F-A249-6E0B4BB8CD92}" srcOrd="0" destOrd="0" presId="urn:microsoft.com/office/officeart/2005/8/layout/default"/>
    <dgm:cxn modelId="{1CFDBAF0-9131-49F3-AA28-7A09B120E677}" srcId="{4B80055C-489C-46C9-8ABA-B8689EA189B9}" destId="{7376BA65-4A3C-4C06-8EB1-52D27DF8B1A7}" srcOrd="1" destOrd="0" parTransId="{3D50273C-846B-4C56-A526-591554499008}" sibTransId="{2120EF68-D2A9-4132-9B3E-8ED4D2F51F51}"/>
    <dgm:cxn modelId="{08BF74FF-F42E-4ABC-B779-D95F2E936A59}" type="presOf" srcId="{CF11C7B7-8181-4802-B1A9-7F5D89D0EDB5}" destId="{109D60CC-C3F7-436A-B122-AC634A8EB767}" srcOrd="0" destOrd="0" presId="urn:microsoft.com/office/officeart/2005/8/layout/default"/>
    <dgm:cxn modelId="{74F245CB-0CAF-40D2-9232-D377FF928CB1}" type="presParOf" srcId="{2756AA95-B855-4D75-A3AA-D62B36A0E872}" destId="{EFF7FB66-2468-4B0F-A249-6E0B4BB8CD92}" srcOrd="0" destOrd="0" presId="urn:microsoft.com/office/officeart/2005/8/layout/default"/>
    <dgm:cxn modelId="{775E5810-85F6-4DC5-8B95-946102468285}" type="presParOf" srcId="{2756AA95-B855-4D75-A3AA-D62B36A0E872}" destId="{913F0EEB-22AE-418C-818D-90244DD2D797}" srcOrd="1" destOrd="0" presId="urn:microsoft.com/office/officeart/2005/8/layout/default"/>
    <dgm:cxn modelId="{46451695-725D-49AB-8454-52385C81BC4A}" type="presParOf" srcId="{2756AA95-B855-4D75-A3AA-D62B36A0E872}" destId="{D569C848-A500-4F59-8F27-5B433D438D1A}" srcOrd="2" destOrd="0" presId="urn:microsoft.com/office/officeart/2005/8/layout/default"/>
    <dgm:cxn modelId="{59651C3F-D925-4CF7-993E-3A34A15DC86E}" type="presParOf" srcId="{2756AA95-B855-4D75-A3AA-D62B36A0E872}" destId="{018B17A6-909A-4506-8A4A-A1539ECB190F}" srcOrd="3" destOrd="0" presId="urn:microsoft.com/office/officeart/2005/8/layout/default"/>
    <dgm:cxn modelId="{CBDAA3BE-03C7-4FD5-962D-BB8488AB4608}" type="presParOf" srcId="{2756AA95-B855-4D75-A3AA-D62B36A0E872}" destId="{F138FC1B-B633-49F6-924F-D406DD4CC620}" srcOrd="4" destOrd="0" presId="urn:microsoft.com/office/officeart/2005/8/layout/default"/>
    <dgm:cxn modelId="{FE2B0F25-A536-4A43-8D38-B7E4AAEE1A09}" type="presParOf" srcId="{2756AA95-B855-4D75-A3AA-D62B36A0E872}" destId="{2C3C5F44-38C0-41FD-BB79-C493E31FE9A6}" srcOrd="5" destOrd="0" presId="urn:microsoft.com/office/officeart/2005/8/layout/default"/>
    <dgm:cxn modelId="{37F7C3B7-9D51-46C6-B078-23D0F8DA496F}" type="presParOf" srcId="{2756AA95-B855-4D75-A3AA-D62B36A0E872}" destId="{109D60CC-C3F7-436A-B122-AC634A8EB767}" srcOrd="6" destOrd="0" presId="urn:microsoft.com/office/officeart/2005/8/layout/default"/>
    <dgm:cxn modelId="{336FB518-DF44-4443-9AA3-991010E160DC}" type="presParOf" srcId="{2756AA95-B855-4D75-A3AA-D62B36A0E872}" destId="{8F7B10AB-A1B5-4217-B3DF-E85280790035}" srcOrd="7" destOrd="0" presId="urn:microsoft.com/office/officeart/2005/8/layout/default"/>
    <dgm:cxn modelId="{886CB369-295E-4D0E-9811-4BF020EFFB87}" type="presParOf" srcId="{2756AA95-B855-4D75-A3AA-D62B36A0E872}" destId="{9C9CA232-FB13-4412-B966-75BD8146CEA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80055C-489C-46C9-8ABA-B8689EA189B9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1ECC8F1-9503-45A0-A995-10BA3D27B589}">
      <dgm:prSet/>
      <dgm:spPr/>
      <dgm:t>
        <a:bodyPr/>
        <a:lstStyle/>
        <a:p>
          <a:r>
            <a:rPr lang="en-US" dirty="0"/>
            <a:t>New Pickleball Court  $100,000 </a:t>
          </a:r>
        </a:p>
      </dgm:t>
    </dgm:pt>
    <dgm:pt modelId="{412FBA94-0F6B-4CA9-BBC5-04A4A5C62249}" type="parTrans" cxnId="{05CEC14E-C259-48AE-B8C1-D493D8EADA89}">
      <dgm:prSet/>
      <dgm:spPr/>
      <dgm:t>
        <a:bodyPr/>
        <a:lstStyle/>
        <a:p>
          <a:endParaRPr lang="en-US"/>
        </a:p>
      </dgm:t>
    </dgm:pt>
    <dgm:pt modelId="{888CF4F3-F0A9-4D8F-BC62-AF4B0CE79EDD}" type="sibTrans" cxnId="{05CEC14E-C259-48AE-B8C1-D493D8EADA89}">
      <dgm:prSet/>
      <dgm:spPr/>
      <dgm:t>
        <a:bodyPr/>
        <a:lstStyle/>
        <a:p>
          <a:endParaRPr lang="en-US"/>
        </a:p>
      </dgm:t>
    </dgm:pt>
    <dgm:pt modelId="{7376BA65-4A3C-4C06-8EB1-52D27DF8B1A7}">
      <dgm:prSet/>
      <dgm:spPr/>
      <dgm:t>
        <a:bodyPr/>
        <a:lstStyle/>
        <a:p>
          <a:r>
            <a:rPr lang="en-US" dirty="0"/>
            <a:t>Playground Upgrades  $50,000</a:t>
          </a:r>
        </a:p>
      </dgm:t>
    </dgm:pt>
    <dgm:pt modelId="{3D50273C-846B-4C56-A526-591554499008}" type="parTrans" cxnId="{1CFDBAF0-9131-49F3-AA28-7A09B120E677}">
      <dgm:prSet/>
      <dgm:spPr/>
      <dgm:t>
        <a:bodyPr/>
        <a:lstStyle/>
        <a:p>
          <a:endParaRPr lang="en-US"/>
        </a:p>
      </dgm:t>
    </dgm:pt>
    <dgm:pt modelId="{2120EF68-D2A9-4132-9B3E-8ED4D2F51F51}" type="sibTrans" cxnId="{1CFDBAF0-9131-49F3-AA28-7A09B120E677}">
      <dgm:prSet/>
      <dgm:spPr/>
      <dgm:t>
        <a:bodyPr/>
        <a:lstStyle/>
        <a:p>
          <a:endParaRPr lang="en-US"/>
        </a:p>
      </dgm:t>
    </dgm:pt>
    <dgm:pt modelId="{373DB71D-E0D4-459B-87DA-8275BA637242}">
      <dgm:prSet/>
      <dgm:spPr/>
      <dgm:t>
        <a:bodyPr/>
        <a:lstStyle/>
        <a:p>
          <a:r>
            <a:rPr lang="en-US" dirty="0"/>
            <a:t>New Splashpad  $150,000</a:t>
          </a:r>
        </a:p>
      </dgm:t>
    </dgm:pt>
    <dgm:pt modelId="{BEC17EA2-9E5A-4C16-909E-1DD90B6EDABE}" type="parTrans" cxnId="{4967F4A5-B3EC-4C5F-8DCF-642E75DCCC76}">
      <dgm:prSet/>
      <dgm:spPr/>
      <dgm:t>
        <a:bodyPr/>
        <a:lstStyle/>
        <a:p>
          <a:endParaRPr lang="en-US"/>
        </a:p>
      </dgm:t>
    </dgm:pt>
    <dgm:pt modelId="{111E3964-BA9E-4838-9346-399680DC75DB}" type="sibTrans" cxnId="{4967F4A5-B3EC-4C5F-8DCF-642E75DCCC76}">
      <dgm:prSet/>
      <dgm:spPr/>
      <dgm:t>
        <a:bodyPr/>
        <a:lstStyle/>
        <a:p>
          <a:endParaRPr lang="en-US"/>
        </a:p>
      </dgm:t>
    </dgm:pt>
    <dgm:pt modelId="{CF11C7B7-8181-4802-B1A9-7F5D89D0EDB5}">
      <dgm:prSet/>
      <dgm:spPr/>
      <dgm:t>
        <a:bodyPr/>
        <a:lstStyle/>
        <a:p>
          <a:r>
            <a:rPr lang="en-US" dirty="0"/>
            <a:t>Install Fountain  $15,000</a:t>
          </a:r>
        </a:p>
      </dgm:t>
    </dgm:pt>
    <dgm:pt modelId="{9A452819-C1B6-4015-B83B-3C76CAEC6D5D}" type="parTrans" cxnId="{675EE5DE-8E92-4990-9D1E-26AB233C2AA8}">
      <dgm:prSet/>
      <dgm:spPr/>
      <dgm:t>
        <a:bodyPr/>
        <a:lstStyle/>
        <a:p>
          <a:endParaRPr lang="en-US"/>
        </a:p>
      </dgm:t>
    </dgm:pt>
    <dgm:pt modelId="{95036870-696E-4698-9F4D-5FCB6E221F03}" type="sibTrans" cxnId="{675EE5DE-8E92-4990-9D1E-26AB233C2AA8}">
      <dgm:prSet/>
      <dgm:spPr/>
      <dgm:t>
        <a:bodyPr/>
        <a:lstStyle/>
        <a:p>
          <a:endParaRPr lang="en-US"/>
        </a:p>
      </dgm:t>
    </dgm:pt>
    <dgm:pt modelId="{0B85ACED-F649-44E7-9042-DBF4166A5167}">
      <dgm:prSet/>
      <dgm:spPr/>
      <dgm:t>
        <a:bodyPr/>
        <a:lstStyle/>
        <a:p>
          <a:r>
            <a:rPr lang="en-US" dirty="0"/>
            <a:t>Trail Improvements $50,000</a:t>
          </a:r>
        </a:p>
      </dgm:t>
    </dgm:pt>
    <dgm:pt modelId="{D573B324-3DDC-439B-AD40-5B7B9FA0C86F}" type="parTrans" cxnId="{20EA8441-448F-4D34-87BE-5D2E61D1122C}">
      <dgm:prSet/>
      <dgm:spPr/>
      <dgm:t>
        <a:bodyPr/>
        <a:lstStyle/>
        <a:p>
          <a:endParaRPr lang="en-US"/>
        </a:p>
      </dgm:t>
    </dgm:pt>
    <dgm:pt modelId="{077893D9-1106-46F4-A3C0-9909E7000DE5}" type="sibTrans" cxnId="{20EA8441-448F-4D34-87BE-5D2E61D1122C}">
      <dgm:prSet/>
      <dgm:spPr/>
      <dgm:t>
        <a:bodyPr/>
        <a:lstStyle/>
        <a:p>
          <a:endParaRPr lang="en-US"/>
        </a:p>
      </dgm:t>
    </dgm:pt>
    <dgm:pt modelId="{7FE0DAE2-E082-4594-B875-8F13F338FE1D}" type="pres">
      <dgm:prSet presAssocID="{4B80055C-489C-46C9-8ABA-B8689EA189B9}" presName="diagram" presStyleCnt="0">
        <dgm:presLayoutVars>
          <dgm:dir/>
          <dgm:resizeHandles val="exact"/>
        </dgm:presLayoutVars>
      </dgm:prSet>
      <dgm:spPr/>
    </dgm:pt>
    <dgm:pt modelId="{5C6C0054-AB6E-416F-8890-48CF728A73CA}" type="pres">
      <dgm:prSet presAssocID="{41ECC8F1-9503-45A0-A995-10BA3D27B589}" presName="node" presStyleLbl="node1" presStyleIdx="0" presStyleCnt="5">
        <dgm:presLayoutVars>
          <dgm:bulletEnabled val="1"/>
        </dgm:presLayoutVars>
      </dgm:prSet>
      <dgm:spPr/>
    </dgm:pt>
    <dgm:pt modelId="{378122C3-31D7-4F25-97BF-EB18EF395C86}" type="pres">
      <dgm:prSet presAssocID="{888CF4F3-F0A9-4D8F-BC62-AF4B0CE79EDD}" presName="sibTrans" presStyleCnt="0"/>
      <dgm:spPr/>
    </dgm:pt>
    <dgm:pt modelId="{FD6E8269-68AA-40D8-9032-9844212C6416}" type="pres">
      <dgm:prSet presAssocID="{7376BA65-4A3C-4C06-8EB1-52D27DF8B1A7}" presName="node" presStyleLbl="node1" presStyleIdx="1" presStyleCnt="5">
        <dgm:presLayoutVars>
          <dgm:bulletEnabled val="1"/>
        </dgm:presLayoutVars>
      </dgm:prSet>
      <dgm:spPr/>
    </dgm:pt>
    <dgm:pt modelId="{ABC0DD41-C709-4174-9CA0-E1A40AA31E9E}" type="pres">
      <dgm:prSet presAssocID="{2120EF68-D2A9-4132-9B3E-8ED4D2F51F51}" presName="sibTrans" presStyleCnt="0"/>
      <dgm:spPr/>
    </dgm:pt>
    <dgm:pt modelId="{EE178410-D489-47F9-889F-B1FF3B1606A9}" type="pres">
      <dgm:prSet presAssocID="{373DB71D-E0D4-459B-87DA-8275BA637242}" presName="node" presStyleLbl="node1" presStyleIdx="2" presStyleCnt="5">
        <dgm:presLayoutVars>
          <dgm:bulletEnabled val="1"/>
        </dgm:presLayoutVars>
      </dgm:prSet>
      <dgm:spPr/>
    </dgm:pt>
    <dgm:pt modelId="{FA015E7C-ACC9-450B-B3D8-A3E3CDC8EC3A}" type="pres">
      <dgm:prSet presAssocID="{111E3964-BA9E-4838-9346-399680DC75DB}" presName="sibTrans" presStyleCnt="0"/>
      <dgm:spPr/>
    </dgm:pt>
    <dgm:pt modelId="{E92BAE86-627F-4DB9-B600-AD618D664C25}" type="pres">
      <dgm:prSet presAssocID="{CF11C7B7-8181-4802-B1A9-7F5D89D0EDB5}" presName="node" presStyleLbl="node1" presStyleIdx="3" presStyleCnt="5" custLinFactNeighborX="-843" custLinFactNeighborY="937">
        <dgm:presLayoutVars>
          <dgm:bulletEnabled val="1"/>
        </dgm:presLayoutVars>
      </dgm:prSet>
      <dgm:spPr/>
    </dgm:pt>
    <dgm:pt modelId="{8A32FBB0-9031-4876-920B-F9608ADAC23B}" type="pres">
      <dgm:prSet presAssocID="{95036870-696E-4698-9F4D-5FCB6E221F03}" presName="sibTrans" presStyleCnt="0"/>
      <dgm:spPr/>
    </dgm:pt>
    <dgm:pt modelId="{11C735A9-C972-4F26-8B95-A61694BAB2CC}" type="pres">
      <dgm:prSet presAssocID="{0B85ACED-F649-44E7-9042-DBF4166A5167}" presName="node" presStyleLbl="node1" presStyleIdx="4" presStyleCnt="5">
        <dgm:presLayoutVars>
          <dgm:bulletEnabled val="1"/>
        </dgm:presLayoutVars>
      </dgm:prSet>
      <dgm:spPr/>
    </dgm:pt>
  </dgm:ptLst>
  <dgm:cxnLst>
    <dgm:cxn modelId="{2B094216-2AE3-4E56-99D9-198E3D2E8AA0}" type="presOf" srcId="{CF11C7B7-8181-4802-B1A9-7F5D89D0EDB5}" destId="{E92BAE86-627F-4DB9-B600-AD618D664C25}" srcOrd="0" destOrd="0" presId="urn:microsoft.com/office/officeart/2005/8/layout/default"/>
    <dgm:cxn modelId="{A0761522-0E0F-411F-B17C-3B5B7BE734B6}" type="presOf" srcId="{7376BA65-4A3C-4C06-8EB1-52D27DF8B1A7}" destId="{FD6E8269-68AA-40D8-9032-9844212C6416}" srcOrd="0" destOrd="0" presId="urn:microsoft.com/office/officeart/2005/8/layout/default"/>
    <dgm:cxn modelId="{20EA8441-448F-4D34-87BE-5D2E61D1122C}" srcId="{4B80055C-489C-46C9-8ABA-B8689EA189B9}" destId="{0B85ACED-F649-44E7-9042-DBF4166A5167}" srcOrd="4" destOrd="0" parTransId="{D573B324-3DDC-439B-AD40-5B7B9FA0C86F}" sibTransId="{077893D9-1106-46F4-A3C0-9909E7000DE5}"/>
    <dgm:cxn modelId="{45029745-441D-44CE-8A55-37B245D7E561}" type="presOf" srcId="{4B80055C-489C-46C9-8ABA-B8689EA189B9}" destId="{7FE0DAE2-E082-4594-B875-8F13F338FE1D}" srcOrd="0" destOrd="0" presId="urn:microsoft.com/office/officeart/2005/8/layout/default"/>
    <dgm:cxn modelId="{05CEC14E-C259-48AE-B8C1-D493D8EADA89}" srcId="{4B80055C-489C-46C9-8ABA-B8689EA189B9}" destId="{41ECC8F1-9503-45A0-A995-10BA3D27B589}" srcOrd="0" destOrd="0" parTransId="{412FBA94-0F6B-4CA9-BBC5-04A4A5C62249}" sibTransId="{888CF4F3-F0A9-4D8F-BC62-AF4B0CE79EDD}"/>
    <dgm:cxn modelId="{4967F4A5-B3EC-4C5F-8DCF-642E75DCCC76}" srcId="{4B80055C-489C-46C9-8ABA-B8689EA189B9}" destId="{373DB71D-E0D4-459B-87DA-8275BA637242}" srcOrd="2" destOrd="0" parTransId="{BEC17EA2-9E5A-4C16-909E-1DD90B6EDABE}" sibTransId="{111E3964-BA9E-4838-9346-399680DC75DB}"/>
    <dgm:cxn modelId="{06F9BADC-A9D1-4FC5-9277-7BAC1571CAB8}" type="presOf" srcId="{0B85ACED-F649-44E7-9042-DBF4166A5167}" destId="{11C735A9-C972-4F26-8B95-A61694BAB2CC}" srcOrd="0" destOrd="0" presId="urn:microsoft.com/office/officeart/2005/8/layout/default"/>
    <dgm:cxn modelId="{675EE5DE-8E92-4990-9D1E-26AB233C2AA8}" srcId="{4B80055C-489C-46C9-8ABA-B8689EA189B9}" destId="{CF11C7B7-8181-4802-B1A9-7F5D89D0EDB5}" srcOrd="3" destOrd="0" parTransId="{9A452819-C1B6-4015-B83B-3C76CAEC6D5D}" sibTransId="{95036870-696E-4698-9F4D-5FCB6E221F03}"/>
    <dgm:cxn modelId="{C22B3DE9-7460-476B-B23D-F81B9635C567}" type="presOf" srcId="{41ECC8F1-9503-45A0-A995-10BA3D27B589}" destId="{5C6C0054-AB6E-416F-8890-48CF728A73CA}" srcOrd="0" destOrd="0" presId="urn:microsoft.com/office/officeart/2005/8/layout/default"/>
    <dgm:cxn modelId="{1CFDBAF0-9131-49F3-AA28-7A09B120E677}" srcId="{4B80055C-489C-46C9-8ABA-B8689EA189B9}" destId="{7376BA65-4A3C-4C06-8EB1-52D27DF8B1A7}" srcOrd="1" destOrd="0" parTransId="{3D50273C-846B-4C56-A526-591554499008}" sibTransId="{2120EF68-D2A9-4132-9B3E-8ED4D2F51F51}"/>
    <dgm:cxn modelId="{7231C9F5-C46C-42A2-A5F1-3E184DAE5E1F}" type="presOf" srcId="{373DB71D-E0D4-459B-87DA-8275BA637242}" destId="{EE178410-D489-47F9-889F-B1FF3B1606A9}" srcOrd="0" destOrd="0" presId="urn:microsoft.com/office/officeart/2005/8/layout/default"/>
    <dgm:cxn modelId="{DFAD1CA0-957C-4CB1-AF77-5DD10D09F499}" type="presParOf" srcId="{7FE0DAE2-E082-4594-B875-8F13F338FE1D}" destId="{5C6C0054-AB6E-416F-8890-48CF728A73CA}" srcOrd="0" destOrd="0" presId="urn:microsoft.com/office/officeart/2005/8/layout/default"/>
    <dgm:cxn modelId="{5CEEAD22-F666-449D-8DCF-652E574D0917}" type="presParOf" srcId="{7FE0DAE2-E082-4594-B875-8F13F338FE1D}" destId="{378122C3-31D7-4F25-97BF-EB18EF395C86}" srcOrd="1" destOrd="0" presId="urn:microsoft.com/office/officeart/2005/8/layout/default"/>
    <dgm:cxn modelId="{7E0E41E4-A52E-4F97-A718-52A12F69ECAE}" type="presParOf" srcId="{7FE0DAE2-E082-4594-B875-8F13F338FE1D}" destId="{FD6E8269-68AA-40D8-9032-9844212C6416}" srcOrd="2" destOrd="0" presId="urn:microsoft.com/office/officeart/2005/8/layout/default"/>
    <dgm:cxn modelId="{B2A8B974-54BD-43C1-84BB-F73E9C97B776}" type="presParOf" srcId="{7FE0DAE2-E082-4594-B875-8F13F338FE1D}" destId="{ABC0DD41-C709-4174-9CA0-E1A40AA31E9E}" srcOrd="3" destOrd="0" presId="urn:microsoft.com/office/officeart/2005/8/layout/default"/>
    <dgm:cxn modelId="{92CB21F6-AF6B-4264-8859-9A8039503C2D}" type="presParOf" srcId="{7FE0DAE2-E082-4594-B875-8F13F338FE1D}" destId="{EE178410-D489-47F9-889F-B1FF3B1606A9}" srcOrd="4" destOrd="0" presId="urn:microsoft.com/office/officeart/2005/8/layout/default"/>
    <dgm:cxn modelId="{69B0B9CA-FC3D-42E6-8FD6-E25990E38D18}" type="presParOf" srcId="{7FE0DAE2-E082-4594-B875-8F13F338FE1D}" destId="{FA015E7C-ACC9-450B-B3D8-A3E3CDC8EC3A}" srcOrd="5" destOrd="0" presId="urn:microsoft.com/office/officeart/2005/8/layout/default"/>
    <dgm:cxn modelId="{9D63C769-1FC5-45A5-9BD1-19BDC23D0088}" type="presParOf" srcId="{7FE0DAE2-E082-4594-B875-8F13F338FE1D}" destId="{E92BAE86-627F-4DB9-B600-AD618D664C25}" srcOrd="6" destOrd="0" presId="urn:microsoft.com/office/officeart/2005/8/layout/default"/>
    <dgm:cxn modelId="{88A57E48-F133-4BE4-949A-79E9E13155B6}" type="presParOf" srcId="{7FE0DAE2-E082-4594-B875-8F13F338FE1D}" destId="{8A32FBB0-9031-4876-920B-F9608ADAC23B}" srcOrd="7" destOrd="0" presId="urn:microsoft.com/office/officeart/2005/8/layout/default"/>
    <dgm:cxn modelId="{87264042-5377-4596-A7CB-7B74A130B7F3}" type="presParOf" srcId="{7FE0DAE2-E082-4594-B875-8F13F338FE1D}" destId="{11C735A9-C972-4F26-8B95-A61694BAB2C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6B3C15-D1E6-4285-A73B-D40F43C1B94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142743A-F4DF-4930-851E-CF831AD535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Add landscaping – Completed </a:t>
          </a:r>
        </a:p>
      </dgm:t>
    </dgm:pt>
    <dgm:pt modelId="{1A23536B-99D1-45B3-AC8C-6AB97EB0C00F}" type="parTrans" cxnId="{75ED7156-F4D3-4BC9-BBD8-205F92AA9967}">
      <dgm:prSet/>
      <dgm:spPr/>
      <dgm:t>
        <a:bodyPr/>
        <a:lstStyle/>
        <a:p>
          <a:endParaRPr lang="en-US"/>
        </a:p>
      </dgm:t>
    </dgm:pt>
    <dgm:pt modelId="{0A564693-FECC-4D28-8615-30BAE83950ED}" type="sibTrans" cxnId="{75ED7156-F4D3-4BC9-BBD8-205F92AA9967}">
      <dgm:prSet/>
      <dgm:spPr/>
      <dgm:t>
        <a:bodyPr/>
        <a:lstStyle/>
        <a:p>
          <a:endParaRPr lang="en-US"/>
        </a:p>
      </dgm:t>
    </dgm:pt>
    <dgm:pt modelId="{015FD1FF-D1CA-4B20-885C-346D879846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Add benches/tables – Completed</a:t>
          </a:r>
        </a:p>
      </dgm:t>
    </dgm:pt>
    <dgm:pt modelId="{F34DDCEB-496D-45D9-9AC3-C9ECB52EDDA3}" type="parTrans" cxnId="{EDD44E25-6F5B-43F6-9511-233906D5DDBB}">
      <dgm:prSet/>
      <dgm:spPr/>
      <dgm:t>
        <a:bodyPr/>
        <a:lstStyle/>
        <a:p>
          <a:endParaRPr lang="en-US"/>
        </a:p>
      </dgm:t>
    </dgm:pt>
    <dgm:pt modelId="{18397216-AF8A-41D7-A6C1-688ACDFE40C4}" type="sibTrans" cxnId="{EDD44E25-6F5B-43F6-9511-233906D5DDBB}">
      <dgm:prSet/>
      <dgm:spPr/>
      <dgm:t>
        <a:bodyPr/>
        <a:lstStyle/>
        <a:p>
          <a:endParaRPr lang="en-US"/>
        </a:p>
      </dgm:t>
    </dgm:pt>
    <dgm:pt modelId="{72B8446C-9A4A-4DDA-BF37-7AA4903E59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Rail Trail Grand Opening – June 15, 2021</a:t>
          </a:r>
        </a:p>
      </dgm:t>
    </dgm:pt>
    <dgm:pt modelId="{1CAA2AA9-834F-4A36-A520-2DED895C4862}" type="parTrans" cxnId="{E73C94E8-244B-44F7-BA21-91E65262389E}">
      <dgm:prSet/>
      <dgm:spPr/>
      <dgm:t>
        <a:bodyPr/>
        <a:lstStyle/>
        <a:p>
          <a:endParaRPr lang="en-US"/>
        </a:p>
      </dgm:t>
    </dgm:pt>
    <dgm:pt modelId="{D3B823B0-4E92-43CF-9EA5-0E3CAFBF89C2}" type="sibTrans" cxnId="{E73C94E8-244B-44F7-BA21-91E65262389E}">
      <dgm:prSet/>
      <dgm:spPr/>
      <dgm:t>
        <a:bodyPr/>
        <a:lstStyle/>
        <a:p>
          <a:endParaRPr lang="en-US"/>
        </a:p>
      </dgm:t>
    </dgm:pt>
    <dgm:pt modelId="{B31B4BEF-0987-4CC9-9076-2A9FB2345C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Install Small Fishing Dock – July 2021</a:t>
          </a:r>
        </a:p>
      </dgm:t>
    </dgm:pt>
    <dgm:pt modelId="{8B87FB6A-D9A6-491D-BCC0-BF64780E7B5E}" type="parTrans" cxnId="{ABA62942-736F-4628-BDF5-D42B3B4C5EFA}">
      <dgm:prSet/>
      <dgm:spPr/>
      <dgm:t>
        <a:bodyPr/>
        <a:lstStyle/>
        <a:p>
          <a:endParaRPr lang="en-US"/>
        </a:p>
      </dgm:t>
    </dgm:pt>
    <dgm:pt modelId="{F969652E-E411-46A4-BEE5-4FC8CA1966EA}" type="sibTrans" cxnId="{ABA62942-736F-4628-BDF5-D42B3B4C5EFA}">
      <dgm:prSet/>
      <dgm:spPr/>
      <dgm:t>
        <a:bodyPr/>
        <a:lstStyle/>
        <a:p>
          <a:endParaRPr lang="en-US"/>
        </a:p>
      </dgm:t>
    </dgm:pt>
    <dgm:pt modelId="{83635BC4-83E8-4682-BA0C-63B79D5384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Install New Backboards – Fall 2021</a:t>
          </a:r>
        </a:p>
      </dgm:t>
    </dgm:pt>
    <dgm:pt modelId="{6390BD7A-2DA1-4212-A19C-E4CF9CF26FB7}" type="parTrans" cxnId="{6699FEE3-4757-489E-9093-4815EC5B3B9F}">
      <dgm:prSet/>
      <dgm:spPr/>
      <dgm:t>
        <a:bodyPr/>
        <a:lstStyle/>
        <a:p>
          <a:endParaRPr lang="en-US"/>
        </a:p>
      </dgm:t>
    </dgm:pt>
    <dgm:pt modelId="{53B04519-0ACF-46CE-AAC2-68B74F2169FD}" type="sibTrans" cxnId="{6699FEE3-4757-489E-9093-4815EC5B3B9F}">
      <dgm:prSet/>
      <dgm:spPr/>
      <dgm:t>
        <a:bodyPr/>
        <a:lstStyle/>
        <a:p>
          <a:endParaRPr lang="en-US"/>
        </a:p>
      </dgm:t>
    </dgm:pt>
    <dgm:pt modelId="{C60C44C7-E484-4617-A18B-7BBD509363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Repaint Hockey Boards – Fall 2021</a:t>
          </a:r>
        </a:p>
      </dgm:t>
    </dgm:pt>
    <dgm:pt modelId="{2132E1AD-8BA4-4C88-81C2-8F4D4A522703}" type="parTrans" cxnId="{83F52AEC-59CD-4164-8844-0DF071509D0C}">
      <dgm:prSet/>
      <dgm:spPr/>
      <dgm:t>
        <a:bodyPr/>
        <a:lstStyle/>
        <a:p>
          <a:endParaRPr lang="en-US"/>
        </a:p>
      </dgm:t>
    </dgm:pt>
    <dgm:pt modelId="{5E0803EB-9335-4AF3-A798-E794D0FDFA1F}" type="sibTrans" cxnId="{83F52AEC-59CD-4164-8844-0DF071509D0C}">
      <dgm:prSet/>
      <dgm:spPr/>
      <dgm:t>
        <a:bodyPr/>
        <a:lstStyle/>
        <a:p>
          <a:endParaRPr lang="en-US"/>
        </a:p>
      </dgm:t>
    </dgm:pt>
    <dgm:pt modelId="{8E1B5DEB-59F6-4366-8A00-0894673BA784}" type="pres">
      <dgm:prSet presAssocID="{386B3C15-D1E6-4285-A73B-D40F43C1B94E}" presName="root" presStyleCnt="0">
        <dgm:presLayoutVars>
          <dgm:dir/>
          <dgm:resizeHandles val="exact"/>
        </dgm:presLayoutVars>
      </dgm:prSet>
      <dgm:spPr/>
    </dgm:pt>
    <dgm:pt modelId="{B833BE9F-4AA7-4A7D-BEA0-96266237C3AD}" type="pres">
      <dgm:prSet presAssocID="{5142743A-F4DF-4930-851E-CF831AD535EC}" presName="compNode" presStyleCnt="0"/>
      <dgm:spPr/>
    </dgm:pt>
    <dgm:pt modelId="{4C660E47-68B6-41F5-B566-AA5441B00440}" type="pres">
      <dgm:prSet presAssocID="{5142743A-F4DF-4930-851E-CF831AD535EC}" presName="bgRect" presStyleLbl="bgShp" presStyleIdx="0" presStyleCnt="6"/>
      <dgm:spPr/>
    </dgm:pt>
    <dgm:pt modelId="{DEF84B47-A484-4354-927A-73DA1AFA8A2F}" type="pres">
      <dgm:prSet presAssocID="{5142743A-F4DF-4930-851E-CF831AD535E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989D339C-4A01-49C1-8DC3-DD1D22604172}" type="pres">
      <dgm:prSet presAssocID="{5142743A-F4DF-4930-851E-CF831AD535EC}" presName="spaceRect" presStyleCnt="0"/>
      <dgm:spPr/>
    </dgm:pt>
    <dgm:pt modelId="{D3F5E416-FBB1-496C-9022-744CD47529D5}" type="pres">
      <dgm:prSet presAssocID="{5142743A-F4DF-4930-851E-CF831AD535EC}" presName="parTx" presStyleLbl="revTx" presStyleIdx="0" presStyleCnt="6">
        <dgm:presLayoutVars>
          <dgm:chMax val="0"/>
          <dgm:chPref val="0"/>
        </dgm:presLayoutVars>
      </dgm:prSet>
      <dgm:spPr/>
    </dgm:pt>
    <dgm:pt modelId="{DE43BE40-D1D4-41CA-84B0-7C01DB272437}" type="pres">
      <dgm:prSet presAssocID="{0A564693-FECC-4D28-8615-30BAE83950ED}" presName="sibTrans" presStyleCnt="0"/>
      <dgm:spPr/>
    </dgm:pt>
    <dgm:pt modelId="{57C16C85-E27A-48E3-ACFE-1779379D973A}" type="pres">
      <dgm:prSet presAssocID="{015FD1FF-D1CA-4B20-885C-346D8798466C}" presName="compNode" presStyleCnt="0"/>
      <dgm:spPr/>
    </dgm:pt>
    <dgm:pt modelId="{7E464B3F-E882-4D72-BA7E-D2CD944E9294}" type="pres">
      <dgm:prSet presAssocID="{015FD1FF-D1CA-4B20-885C-346D8798466C}" presName="bgRect" presStyleLbl="bgShp" presStyleIdx="1" presStyleCnt="6"/>
      <dgm:spPr/>
    </dgm:pt>
    <dgm:pt modelId="{F84FD579-1200-4A4C-8381-D47501303618}" type="pres">
      <dgm:prSet presAssocID="{015FD1FF-D1CA-4B20-885C-346D8798466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92AC62C5-62DD-4945-8B58-9467869689DA}" type="pres">
      <dgm:prSet presAssocID="{015FD1FF-D1CA-4B20-885C-346D8798466C}" presName="spaceRect" presStyleCnt="0"/>
      <dgm:spPr/>
    </dgm:pt>
    <dgm:pt modelId="{D1206D47-A861-4D28-8212-C6EBBF07B742}" type="pres">
      <dgm:prSet presAssocID="{015FD1FF-D1CA-4B20-885C-346D8798466C}" presName="parTx" presStyleLbl="revTx" presStyleIdx="1" presStyleCnt="6">
        <dgm:presLayoutVars>
          <dgm:chMax val="0"/>
          <dgm:chPref val="0"/>
        </dgm:presLayoutVars>
      </dgm:prSet>
      <dgm:spPr/>
    </dgm:pt>
    <dgm:pt modelId="{11D99D34-1487-4F2A-A001-EF8F291B11FB}" type="pres">
      <dgm:prSet presAssocID="{18397216-AF8A-41D7-A6C1-688ACDFE40C4}" presName="sibTrans" presStyleCnt="0"/>
      <dgm:spPr/>
    </dgm:pt>
    <dgm:pt modelId="{90234900-56D7-4FD0-B6F1-BDD4DF76905B}" type="pres">
      <dgm:prSet presAssocID="{72B8446C-9A4A-4DDA-BF37-7AA4903E5974}" presName="compNode" presStyleCnt="0"/>
      <dgm:spPr/>
    </dgm:pt>
    <dgm:pt modelId="{E090E404-233D-4816-85E1-1AF756F7835E}" type="pres">
      <dgm:prSet presAssocID="{72B8446C-9A4A-4DDA-BF37-7AA4903E5974}" presName="bgRect" presStyleLbl="bgShp" presStyleIdx="2" presStyleCnt="6"/>
      <dgm:spPr/>
    </dgm:pt>
    <dgm:pt modelId="{622D97ED-97F9-47C3-8655-A86FDD914E69}" type="pres">
      <dgm:prSet presAssocID="{72B8446C-9A4A-4DDA-BF37-7AA4903E597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ycling with solid fill"/>
        </a:ext>
      </dgm:extLst>
    </dgm:pt>
    <dgm:pt modelId="{FAFB21FE-3335-4A38-9175-ACE71CFBBA93}" type="pres">
      <dgm:prSet presAssocID="{72B8446C-9A4A-4DDA-BF37-7AA4903E5974}" presName="spaceRect" presStyleCnt="0"/>
      <dgm:spPr/>
    </dgm:pt>
    <dgm:pt modelId="{C4EA678B-4D26-4FBB-B6FB-52F7D42FAB5D}" type="pres">
      <dgm:prSet presAssocID="{72B8446C-9A4A-4DDA-BF37-7AA4903E5974}" presName="parTx" presStyleLbl="revTx" presStyleIdx="2" presStyleCnt="6">
        <dgm:presLayoutVars>
          <dgm:chMax val="0"/>
          <dgm:chPref val="0"/>
        </dgm:presLayoutVars>
      </dgm:prSet>
      <dgm:spPr/>
    </dgm:pt>
    <dgm:pt modelId="{91BEA712-1015-478A-B7EC-C9ACB217FF0C}" type="pres">
      <dgm:prSet presAssocID="{D3B823B0-4E92-43CF-9EA5-0E3CAFBF89C2}" presName="sibTrans" presStyleCnt="0"/>
      <dgm:spPr/>
    </dgm:pt>
    <dgm:pt modelId="{78450EFB-2398-4157-90F0-593F358C9839}" type="pres">
      <dgm:prSet presAssocID="{B31B4BEF-0987-4CC9-9076-2A9FB2345CDD}" presName="compNode" presStyleCnt="0"/>
      <dgm:spPr/>
    </dgm:pt>
    <dgm:pt modelId="{0A303CD0-052C-4300-B461-CDA8F7393059}" type="pres">
      <dgm:prSet presAssocID="{B31B4BEF-0987-4CC9-9076-2A9FB2345CDD}" presName="bgRect" presStyleLbl="bgShp" presStyleIdx="3" presStyleCnt="6"/>
      <dgm:spPr/>
    </dgm:pt>
    <dgm:pt modelId="{8D9FE308-BCA6-4592-9132-8B2952C73161}" type="pres">
      <dgm:prSet presAssocID="{B31B4BEF-0987-4CC9-9076-2A9FB2345CD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shing"/>
        </a:ext>
      </dgm:extLst>
    </dgm:pt>
    <dgm:pt modelId="{E6E13CF9-3B35-447E-B879-0E4520EDEC10}" type="pres">
      <dgm:prSet presAssocID="{B31B4BEF-0987-4CC9-9076-2A9FB2345CDD}" presName="spaceRect" presStyleCnt="0"/>
      <dgm:spPr/>
    </dgm:pt>
    <dgm:pt modelId="{05063743-0587-4C13-8D6F-B9047689C600}" type="pres">
      <dgm:prSet presAssocID="{B31B4BEF-0987-4CC9-9076-2A9FB2345CDD}" presName="parTx" presStyleLbl="revTx" presStyleIdx="3" presStyleCnt="6">
        <dgm:presLayoutVars>
          <dgm:chMax val="0"/>
          <dgm:chPref val="0"/>
        </dgm:presLayoutVars>
      </dgm:prSet>
      <dgm:spPr/>
    </dgm:pt>
    <dgm:pt modelId="{6232D4FC-3475-42F6-9802-C11FABE7614D}" type="pres">
      <dgm:prSet presAssocID="{F969652E-E411-46A4-BEE5-4FC8CA1966EA}" presName="sibTrans" presStyleCnt="0"/>
      <dgm:spPr/>
    </dgm:pt>
    <dgm:pt modelId="{A8F48804-2BC3-4054-BD10-895FCED8FE1E}" type="pres">
      <dgm:prSet presAssocID="{83635BC4-83E8-4682-BA0C-63B79D538458}" presName="compNode" presStyleCnt="0"/>
      <dgm:spPr/>
    </dgm:pt>
    <dgm:pt modelId="{82E50BDB-2FF8-4D42-B7DC-91E75D132835}" type="pres">
      <dgm:prSet presAssocID="{83635BC4-83E8-4682-BA0C-63B79D538458}" presName="bgRect" presStyleLbl="bgShp" presStyleIdx="4" presStyleCnt="6"/>
      <dgm:spPr/>
    </dgm:pt>
    <dgm:pt modelId="{B53D76FC-EEA3-4A1E-B886-C8BAB7F54041}" type="pres">
      <dgm:prSet presAssocID="{83635BC4-83E8-4682-BA0C-63B79D53845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sketball with solid fill"/>
        </a:ext>
      </dgm:extLst>
    </dgm:pt>
    <dgm:pt modelId="{4306727C-98CD-42EE-818D-3CB12082D97C}" type="pres">
      <dgm:prSet presAssocID="{83635BC4-83E8-4682-BA0C-63B79D538458}" presName="spaceRect" presStyleCnt="0"/>
      <dgm:spPr/>
    </dgm:pt>
    <dgm:pt modelId="{D5477171-82D4-40D6-9A28-00AD3BEE5880}" type="pres">
      <dgm:prSet presAssocID="{83635BC4-83E8-4682-BA0C-63B79D538458}" presName="parTx" presStyleLbl="revTx" presStyleIdx="4" presStyleCnt="6">
        <dgm:presLayoutVars>
          <dgm:chMax val="0"/>
          <dgm:chPref val="0"/>
        </dgm:presLayoutVars>
      </dgm:prSet>
      <dgm:spPr/>
    </dgm:pt>
    <dgm:pt modelId="{7A3AAEF3-A944-4AEA-A404-B2A5C633AF7F}" type="pres">
      <dgm:prSet presAssocID="{53B04519-0ACF-46CE-AAC2-68B74F2169FD}" presName="sibTrans" presStyleCnt="0"/>
      <dgm:spPr/>
    </dgm:pt>
    <dgm:pt modelId="{91C55B4E-3445-4995-BB90-46D380C88D56}" type="pres">
      <dgm:prSet presAssocID="{C60C44C7-E484-4617-A18B-7BBD509363D4}" presName="compNode" presStyleCnt="0"/>
      <dgm:spPr/>
    </dgm:pt>
    <dgm:pt modelId="{A1BFE0A8-E184-4064-855D-22134E0B7BD9}" type="pres">
      <dgm:prSet presAssocID="{C60C44C7-E484-4617-A18B-7BBD509363D4}" presName="bgRect" presStyleLbl="bgShp" presStyleIdx="5" presStyleCnt="6"/>
      <dgm:spPr/>
    </dgm:pt>
    <dgm:pt modelId="{9E046D85-4996-4162-BBB8-BEBC304980E5}" type="pres">
      <dgm:prSet presAssocID="{C60C44C7-E484-4617-A18B-7BBD509363D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ce hockey"/>
        </a:ext>
      </dgm:extLst>
    </dgm:pt>
    <dgm:pt modelId="{716C36B6-31FA-456D-8596-F437788CD1FB}" type="pres">
      <dgm:prSet presAssocID="{C60C44C7-E484-4617-A18B-7BBD509363D4}" presName="spaceRect" presStyleCnt="0"/>
      <dgm:spPr/>
    </dgm:pt>
    <dgm:pt modelId="{0DBF4FBD-B73B-422D-BD64-E70AD798F433}" type="pres">
      <dgm:prSet presAssocID="{C60C44C7-E484-4617-A18B-7BBD509363D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DD44E25-6F5B-43F6-9511-233906D5DDBB}" srcId="{386B3C15-D1E6-4285-A73B-D40F43C1B94E}" destId="{015FD1FF-D1CA-4B20-885C-346D8798466C}" srcOrd="1" destOrd="0" parTransId="{F34DDCEB-496D-45D9-9AC3-C9ECB52EDDA3}" sibTransId="{18397216-AF8A-41D7-A6C1-688ACDFE40C4}"/>
    <dgm:cxn modelId="{DCE8373A-3BF8-427D-9F3A-02B8C3246463}" type="presOf" srcId="{015FD1FF-D1CA-4B20-885C-346D8798466C}" destId="{D1206D47-A861-4D28-8212-C6EBBF07B742}" srcOrd="0" destOrd="0" presId="urn:microsoft.com/office/officeart/2018/2/layout/IconVerticalSolidList"/>
    <dgm:cxn modelId="{ABA62942-736F-4628-BDF5-D42B3B4C5EFA}" srcId="{386B3C15-D1E6-4285-A73B-D40F43C1B94E}" destId="{B31B4BEF-0987-4CC9-9076-2A9FB2345CDD}" srcOrd="3" destOrd="0" parTransId="{8B87FB6A-D9A6-491D-BCC0-BF64780E7B5E}" sibTransId="{F969652E-E411-46A4-BEE5-4FC8CA1966EA}"/>
    <dgm:cxn modelId="{B73AE446-15A1-438D-94B5-E899FD9A96C0}" type="presOf" srcId="{386B3C15-D1E6-4285-A73B-D40F43C1B94E}" destId="{8E1B5DEB-59F6-4366-8A00-0894673BA784}" srcOrd="0" destOrd="0" presId="urn:microsoft.com/office/officeart/2018/2/layout/IconVerticalSolidList"/>
    <dgm:cxn modelId="{94EA3C47-5962-4717-9AA2-41825AD880A3}" type="presOf" srcId="{B31B4BEF-0987-4CC9-9076-2A9FB2345CDD}" destId="{05063743-0587-4C13-8D6F-B9047689C600}" srcOrd="0" destOrd="0" presId="urn:microsoft.com/office/officeart/2018/2/layout/IconVerticalSolidList"/>
    <dgm:cxn modelId="{4AE2F349-86D3-4C5E-A4EC-91F6DA5BE881}" type="presOf" srcId="{83635BC4-83E8-4682-BA0C-63B79D538458}" destId="{D5477171-82D4-40D6-9A28-00AD3BEE5880}" srcOrd="0" destOrd="0" presId="urn:microsoft.com/office/officeart/2018/2/layout/IconVerticalSolidList"/>
    <dgm:cxn modelId="{75ED7156-F4D3-4BC9-BBD8-205F92AA9967}" srcId="{386B3C15-D1E6-4285-A73B-D40F43C1B94E}" destId="{5142743A-F4DF-4930-851E-CF831AD535EC}" srcOrd="0" destOrd="0" parTransId="{1A23536B-99D1-45B3-AC8C-6AB97EB0C00F}" sibTransId="{0A564693-FECC-4D28-8615-30BAE83950ED}"/>
    <dgm:cxn modelId="{D29BBD99-EEA7-43E2-8860-BD838260BD78}" type="presOf" srcId="{72B8446C-9A4A-4DDA-BF37-7AA4903E5974}" destId="{C4EA678B-4D26-4FBB-B6FB-52F7D42FAB5D}" srcOrd="0" destOrd="0" presId="urn:microsoft.com/office/officeart/2018/2/layout/IconVerticalSolidList"/>
    <dgm:cxn modelId="{DE1E8CBC-E5B7-4153-8097-08EF4C845543}" type="presOf" srcId="{C60C44C7-E484-4617-A18B-7BBD509363D4}" destId="{0DBF4FBD-B73B-422D-BD64-E70AD798F433}" srcOrd="0" destOrd="0" presId="urn:microsoft.com/office/officeart/2018/2/layout/IconVerticalSolidList"/>
    <dgm:cxn modelId="{1ABBEBC6-56D6-4A02-92E6-6E16AA9776AF}" type="presOf" srcId="{5142743A-F4DF-4930-851E-CF831AD535EC}" destId="{D3F5E416-FBB1-496C-9022-744CD47529D5}" srcOrd="0" destOrd="0" presId="urn:microsoft.com/office/officeart/2018/2/layout/IconVerticalSolidList"/>
    <dgm:cxn modelId="{6699FEE3-4757-489E-9093-4815EC5B3B9F}" srcId="{386B3C15-D1E6-4285-A73B-D40F43C1B94E}" destId="{83635BC4-83E8-4682-BA0C-63B79D538458}" srcOrd="4" destOrd="0" parTransId="{6390BD7A-2DA1-4212-A19C-E4CF9CF26FB7}" sibTransId="{53B04519-0ACF-46CE-AAC2-68B74F2169FD}"/>
    <dgm:cxn modelId="{E73C94E8-244B-44F7-BA21-91E65262389E}" srcId="{386B3C15-D1E6-4285-A73B-D40F43C1B94E}" destId="{72B8446C-9A4A-4DDA-BF37-7AA4903E5974}" srcOrd="2" destOrd="0" parTransId="{1CAA2AA9-834F-4A36-A520-2DED895C4862}" sibTransId="{D3B823B0-4E92-43CF-9EA5-0E3CAFBF89C2}"/>
    <dgm:cxn modelId="{83F52AEC-59CD-4164-8844-0DF071509D0C}" srcId="{386B3C15-D1E6-4285-A73B-D40F43C1B94E}" destId="{C60C44C7-E484-4617-A18B-7BBD509363D4}" srcOrd="5" destOrd="0" parTransId="{2132E1AD-8BA4-4C88-81C2-8F4D4A522703}" sibTransId="{5E0803EB-9335-4AF3-A798-E794D0FDFA1F}"/>
    <dgm:cxn modelId="{9FE4EE83-0C4A-4E40-9F27-9BDA90D0278B}" type="presParOf" srcId="{8E1B5DEB-59F6-4366-8A00-0894673BA784}" destId="{B833BE9F-4AA7-4A7D-BEA0-96266237C3AD}" srcOrd="0" destOrd="0" presId="urn:microsoft.com/office/officeart/2018/2/layout/IconVerticalSolidList"/>
    <dgm:cxn modelId="{70B87540-C435-4A27-8F19-EA6EF389A844}" type="presParOf" srcId="{B833BE9F-4AA7-4A7D-BEA0-96266237C3AD}" destId="{4C660E47-68B6-41F5-B566-AA5441B00440}" srcOrd="0" destOrd="0" presId="urn:microsoft.com/office/officeart/2018/2/layout/IconVerticalSolidList"/>
    <dgm:cxn modelId="{AB0C1E7D-F512-4B52-8882-1E71CFF8C091}" type="presParOf" srcId="{B833BE9F-4AA7-4A7D-BEA0-96266237C3AD}" destId="{DEF84B47-A484-4354-927A-73DA1AFA8A2F}" srcOrd="1" destOrd="0" presId="urn:microsoft.com/office/officeart/2018/2/layout/IconVerticalSolidList"/>
    <dgm:cxn modelId="{987628A9-A1CE-406D-8C6B-FB1FFEED5B05}" type="presParOf" srcId="{B833BE9F-4AA7-4A7D-BEA0-96266237C3AD}" destId="{989D339C-4A01-49C1-8DC3-DD1D22604172}" srcOrd="2" destOrd="0" presId="urn:microsoft.com/office/officeart/2018/2/layout/IconVerticalSolidList"/>
    <dgm:cxn modelId="{5C2EA9FB-1A22-4C07-8E3A-3EBDDF6F7553}" type="presParOf" srcId="{B833BE9F-4AA7-4A7D-BEA0-96266237C3AD}" destId="{D3F5E416-FBB1-496C-9022-744CD47529D5}" srcOrd="3" destOrd="0" presId="urn:microsoft.com/office/officeart/2018/2/layout/IconVerticalSolidList"/>
    <dgm:cxn modelId="{0CB44C5A-8E51-4628-9E9A-DFBC97E19EEE}" type="presParOf" srcId="{8E1B5DEB-59F6-4366-8A00-0894673BA784}" destId="{DE43BE40-D1D4-41CA-84B0-7C01DB272437}" srcOrd="1" destOrd="0" presId="urn:microsoft.com/office/officeart/2018/2/layout/IconVerticalSolidList"/>
    <dgm:cxn modelId="{2F326651-C29F-4E9D-901D-B8FFB3A1314D}" type="presParOf" srcId="{8E1B5DEB-59F6-4366-8A00-0894673BA784}" destId="{57C16C85-E27A-48E3-ACFE-1779379D973A}" srcOrd="2" destOrd="0" presId="urn:microsoft.com/office/officeart/2018/2/layout/IconVerticalSolidList"/>
    <dgm:cxn modelId="{BC3FB4B0-C454-442D-8A95-A4CADC59F674}" type="presParOf" srcId="{57C16C85-E27A-48E3-ACFE-1779379D973A}" destId="{7E464B3F-E882-4D72-BA7E-D2CD944E9294}" srcOrd="0" destOrd="0" presId="urn:microsoft.com/office/officeart/2018/2/layout/IconVerticalSolidList"/>
    <dgm:cxn modelId="{48F618D7-F8CC-4020-BCE1-3CB7F7065ABB}" type="presParOf" srcId="{57C16C85-E27A-48E3-ACFE-1779379D973A}" destId="{F84FD579-1200-4A4C-8381-D47501303618}" srcOrd="1" destOrd="0" presId="urn:microsoft.com/office/officeart/2018/2/layout/IconVerticalSolidList"/>
    <dgm:cxn modelId="{82B1FD66-02CE-4690-A764-C7FAC1DE9575}" type="presParOf" srcId="{57C16C85-E27A-48E3-ACFE-1779379D973A}" destId="{92AC62C5-62DD-4945-8B58-9467869689DA}" srcOrd="2" destOrd="0" presId="urn:microsoft.com/office/officeart/2018/2/layout/IconVerticalSolidList"/>
    <dgm:cxn modelId="{A3FC4401-3F18-4657-B087-09F238D83B8E}" type="presParOf" srcId="{57C16C85-E27A-48E3-ACFE-1779379D973A}" destId="{D1206D47-A861-4D28-8212-C6EBBF07B742}" srcOrd="3" destOrd="0" presId="urn:microsoft.com/office/officeart/2018/2/layout/IconVerticalSolidList"/>
    <dgm:cxn modelId="{F3E4CDC5-ACB2-4946-B09B-8CFAC4AD9C39}" type="presParOf" srcId="{8E1B5DEB-59F6-4366-8A00-0894673BA784}" destId="{11D99D34-1487-4F2A-A001-EF8F291B11FB}" srcOrd="3" destOrd="0" presId="urn:microsoft.com/office/officeart/2018/2/layout/IconVerticalSolidList"/>
    <dgm:cxn modelId="{FBA04CF4-0ACB-4573-ADA2-A6CA4778A585}" type="presParOf" srcId="{8E1B5DEB-59F6-4366-8A00-0894673BA784}" destId="{90234900-56D7-4FD0-B6F1-BDD4DF76905B}" srcOrd="4" destOrd="0" presId="urn:microsoft.com/office/officeart/2018/2/layout/IconVerticalSolidList"/>
    <dgm:cxn modelId="{3626B1B6-1BAC-400A-A6FC-F6A10015175E}" type="presParOf" srcId="{90234900-56D7-4FD0-B6F1-BDD4DF76905B}" destId="{E090E404-233D-4816-85E1-1AF756F7835E}" srcOrd="0" destOrd="0" presId="urn:microsoft.com/office/officeart/2018/2/layout/IconVerticalSolidList"/>
    <dgm:cxn modelId="{D6C0DED5-F29F-4F82-B473-53337194CDEF}" type="presParOf" srcId="{90234900-56D7-4FD0-B6F1-BDD4DF76905B}" destId="{622D97ED-97F9-47C3-8655-A86FDD914E69}" srcOrd="1" destOrd="0" presId="urn:microsoft.com/office/officeart/2018/2/layout/IconVerticalSolidList"/>
    <dgm:cxn modelId="{E42DD4D8-5433-40AD-8E30-6151E7105599}" type="presParOf" srcId="{90234900-56D7-4FD0-B6F1-BDD4DF76905B}" destId="{FAFB21FE-3335-4A38-9175-ACE71CFBBA93}" srcOrd="2" destOrd="0" presId="urn:microsoft.com/office/officeart/2018/2/layout/IconVerticalSolidList"/>
    <dgm:cxn modelId="{ED53702F-626D-4DA9-AFFB-963A27DDB906}" type="presParOf" srcId="{90234900-56D7-4FD0-B6F1-BDD4DF76905B}" destId="{C4EA678B-4D26-4FBB-B6FB-52F7D42FAB5D}" srcOrd="3" destOrd="0" presId="urn:microsoft.com/office/officeart/2018/2/layout/IconVerticalSolidList"/>
    <dgm:cxn modelId="{D486BC10-E467-42C6-AA98-7E42466654B1}" type="presParOf" srcId="{8E1B5DEB-59F6-4366-8A00-0894673BA784}" destId="{91BEA712-1015-478A-B7EC-C9ACB217FF0C}" srcOrd="5" destOrd="0" presId="urn:microsoft.com/office/officeart/2018/2/layout/IconVerticalSolidList"/>
    <dgm:cxn modelId="{C753C88E-9AC6-4B21-91BE-E83DDC5CCC43}" type="presParOf" srcId="{8E1B5DEB-59F6-4366-8A00-0894673BA784}" destId="{78450EFB-2398-4157-90F0-593F358C9839}" srcOrd="6" destOrd="0" presId="urn:microsoft.com/office/officeart/2018/2/layout/IconVerticalSolidList"/>
    <dgm:cxn modelId="{65D18AB1-C9C4-43A4-A41E-7F5768737A1D}" type="presParOf" srcId="{78450EFB-2398-4157-90F0-593F358C9839}" destId="{0A303CD0-052C-4300-B461-CDA8F7393059}" srcOrd="0" destOrd="0" presId="urn:microsoft.com/office/officeart/2018/2/layout/IconVerticalSolidList"/>
    <dgm:cxn modelId="{BAD645D7-EBBE-4449-BF98-A27056D05D07}" type="presParOf" srcId="{78450EFB-2398-4157-90F0-593F358C9839}" destId="{8D9FE308-BCA6-4592-9132-8B2952C73161}" srcOrd="1" destOrd="0" presId="urn:microsoft.com/office/officeart/2018/2/layout/IconVerticalSolidList"/>
    <dgm:cxn modelId="{FC330D65-DEA3-4A35-BAD1-49DF57FF2FD8}" type="presParOf" srcId="{78450EFB-2398-4157-90F0-593F358C9839}" destId="{E6E13CF9-3B35-447E-B879-0E4520EDEC10}" srcOrd="2" destOrd="0" presId="urn:microsoft.com/office/officeart/2018/2/layout/IconVerticalSolidList"/>
    <dgm:cxn modelId="{3CBF12AE-FA47-46E2-81AE-3AE961EF84DD}" type="presParOf" srcId="{78450EFB-2398-4157-90F0-593F358C9839}" destId="{05063743-0587-4C13-8D6F-B9047689C600}" srcOrd="3" destOrd="0" presId="urn:microsoft.com/office/officeart/2018/2/layout/IconVerticalSolidList"/>
    <dgm:cxn modelId="{A1C811B7-B28E-40E3-AF84-5D5D16190D47}" type="presParOf" srcId="{8E1B5DEB-59F6-4366-8A00-0894673BA784}" destId="{6232D4FC-3475-42F6-9802-C11FABE7614D}" srcOrd="7" destOrd="0" presId="urn:microsoft.com/office/officeart/2018/2/layout/IconVerticalSolidList"/>
    <dgm:cxn modelId="{3BD8DE1A-0420-465D-81FC-B2657EF74B0A}" type="presParOf" srcId="{8E1B5DEB-59F6-4366-8A00-0894673BA784}" destId="{A8F48804-2BC3-4054-BD10-895FCED8FE1E}" srcOrd="8" destOrd="0" presId="urn:microsoft.com/office/officeart/2018/2/layout/IconVerticalSolidList"/>
    <dgm:cxn modelId="{EDF8440C-8FE0-490B-B5A7-3FFFB04E4AD7}" type="presParOf" srcId="{A8F48804-2BC3-4054-BD10-895FCED8FE1E}" destId="{82E50BDB-2FF8-4D42-B7DC-91E75D132835}" srcOrd="0" destOrd="0" presId="urn:microsoft.com/office/officeart/2018/2/layout/IconVerticalSolidList"/>
    <dgm:cxn modelId="{4C904FE6-8BAD-41D5-BDB1-119F4641140F}" type="presParOf" srcId="{A8F48804-2BC3-4054-BD10-895FCED8FE1E}" destId="{B53D76FC-EEA3-4A1E-B886-C8BAB7F54041}" srcOrd="1" destOrd="0" presId="urn:microsoft.com/office/officeart/2018/2/layout/IconVerticalSolidList"/>
    <dgm:cxn modelId="{3C10BA25-651C-4FB8-A866-7E3C297CB6F3}" type="presParOf" srcId="{A8F48804-2BC3-4054-BD10-895FCED8FE1E}" destId="{4306727C-98CD-42EE-818D-3CB12082D97C}" srcOrd="2" destOrd="0" presId="urn:microsoft.com/office/officeart/2018/2/layout/IconVerticalSolidList"/>
    <dgm:cxn modelId="{588964A7-86ED-44A4-9951-70B6544E279C}" type="presParOf" srcId="{A8F48804-2BC3-4054-BD10-895FCED8FE1E}" destId="{D5477171-82D4-40D6-9A28-00AD3BEE5880}" srcOrd="3" destOrd="0" presId="urn:microsoft.com/office/officeart/2018/2/layout/IconVerticalSolidList"/>
    <dgm:cxn modelId="{486A9E06-7A8E-4BC4-88C6-E55A98BFA02B}" type="presParOf" srcId="{8E1B5DEB-59F6-4366-8A00-0894673BA784}" destId="{7A3AAEF3-A944-4AEA-A404-B2A5C633AF7F}" srcOrd="9" destOrd="0" presId="urn:microsoft.com/office/officeart/2018/2/layout/IconVerticalSolidList"/>
    <dgm:cxn modelId="{CCE77218-9874-432A-960B-7DA5897C2DCB}" type="presParOf" srcId="{8E1B5DEB-59F6-4366-8A00-0894673BA784}" destId="{91C55B4E-3445-4995-BB90-46D380C88D56}" srcOrd="10" destOrd="0" presId="urn:microsoft.com/office/officeart/2018/2/layout/IconVerticalSolidList"/>
    <dgm:cxn modelId="{88A28E0E-BD10-4A36-B331-8BE745AFED54}" type="presParOf" srcId="{91C55B4E-3445-4995-BB90-46D380C88D56}" destId="{A1BFE0A8-E184-4064-855D-22134E0B7BD9}" srcOrd="0" destOrd="0" presId="urn:microsoft.com/office/officeart/2018/2/layout/IconVerticalSolidList"/>
    <dgm:cxn modelId="{898DCED2-308C-4370-B5BE-ADF869BEEF94}" type="presParOf" srcId="{91C55B4E-3445-4995-BB90-46D380C88D56}" destId="{9E046D85-4996-4162-BBB8-BEBC304980E5}" srcOrd="1" destOrd="0" presId="urn:microsoft.com/office/officeart/2018/2/layout/IconVerticalSolidList"/>
    <dgm:cxn modelId="{071F34B6-ABA0-4BC3-83FF-138307594AAF}" type="presParOf" srcId="{91C55B4E-3445-4995-BB90-46D380C88D56}" destId="{716C36B6-31FA-456D-8596-F437788CD1FB}" srcOrd="2" destOrd="0" presId="urn:microsoft.com/office/officeart/2018/2/layout/IconVerticalSolidList"/>
    <dgm:cxn modelId="{3A1A336E-8257-49C8-961F-403DEF33F2D1}" type="presParOf" srcId="{91C55B4E-3445-4995-BB90-46D380C88D56}" destId="{0DBF4FBD-B73B-422D-BD64-E70AD798F4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6B3C15-D1E6-4285-A73B-D40F43C1B94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142743A-F4DF-4930-851E-CF831AD535EC}">
      <dgm:prSet/>
      <dgm:spPr/>
      <dgm:t>
        <a:bodyPr/>
        <a:lstStyle/>
        <a:p>
          <a:r>
            <a:rPr lang="en-US" dirty="0"/>
            <a:t>Install New Netting – Fall 2021</a:t>
          </a:r>
        </a:p>
      </dgm:t>
    </dgm:pt>
    <dgm:pt modelId="{1A23536B-99D1-45B3-AC8C-6AB97EB0C00F}" type="parTrans" cxnId="{75ED7156-F4D3-4BC9-BBD8-205F92AA9967}">
      <dgm:prSet/>
      <dgm:spPr/>
      <dgm:t>
        <a:bodyPr/>
        <a:lstStyle/>
        <a:p>
          <a:endParaRPr lang="en-US"/>
        </a:p>
      </dgm:t>
    </dgm:pt>
    <dgm:pt modelId="{0A564693-FECC-4D28-8615-30BAE83950ED}" type="sibTrans" cxnId="{75ED7156-F4D3-4BC9-BBD8-205F92AA9967}">
      <dgm:prSet/>
      <dgm:spPr/>
      <dgm:t>
        <a:bodyPr/>
        <a:lstStyle/>
        <a:p>
          <a:endParaRPr lang="en-US"/>
        </a:p>
      </dgm:t>
    </dgm:pt>
    <dgm:pt modelId="{015FD1FF-D1CA-4B20-885C-346D8798466C}">
      <dgm:prSet/>
      <dgm:spPr/>
      <dgm:t>
        <a:bodyPr/>
        <a:lstStyle/>
        <a:p>
          <a:r>
            <a:rPr lang="en-US" dirty="0"/>
            <a:t>Paint Bridge to trail area – Fall 2021</a:t>
          </a:r>
        </a:p>
      </dgm:t>
    </dgm:pt>
    <dgm:pt modelId="{F34DDCEB-496D-45D9-9AC3-C9ECB52EDDA3}" type="parTrans" cxnId="{EDD44E25-6F5B-43F6-9511-233906D5DDBB}">
      <dgm:prSet/>
      <dgm:spPr/>
      <dgm:t>
        <a:bodyPr/>
        <a:lstStyle/>
        <a:p>
          <a:endParaRPr lang="en-US"/>
        </a:p>
      </dgm:t>
    </dgm:pt>
    <dgm:pt modelId="{18397216-AF8A-41D7-A6C1-688ACDFE40C4}" type="sibTrans" cxnId="{EDD44E25-6F5B-43F6-9511-233906D5DDBB}">
      <dgm:prSet/>
      <dgm:spPr/>
      <dgm:t>
        <a:bodyPr/>
        <a:lstStyle/>
        <a:p>
          <a:endParaRPr lang="en-US"/>
        </a:p>
      </dgm:t>
    </dgm:pt>
    <dgm:pt modelId="{72B8446C-9A4A-4DDA-BF37-7AA4903E5974}">
      <dgm:prSet/>
      <dgm:spPr/>
      <dgm:t>
        <a:bodyPr/>
        <a:lstStyle/>
        <a:p>
          <a:r>
            <a:rPr lang="en-US" dirty="0"/>
            <a:t>Install New Fountain – Fall 2021</a:t>
          </a:r>
        </a:p>
      </dgm:t>
    </dgm:pt>
    <dgm:pt modelId="{1CAA2AA9-834F-4A36-A520-2DED895C4862}" type="parTrans" cxnId="{E73C94E8-244B-44F7-BA21-91E65262389E}">
      <dgm:prSet/>
      <dgm:spPr/>
      <dgm:t>
        <a:bodyPr/>
        <a:lstStyle/>
        <a:p>
          <a:endParaRPr lang="en-US"/>
        </a:p>
      </dgm:t>
    </dgm:pt>
    <dgm:pt modelId="{D3B823B0-4E92-43CF-9EA5-0E3CAFBF89C2}" type="sibTrans" cxnId="{E73C94E8-244B-44F7-BA21-91E65262389E}">
      <dgm:prSet/>
      <dgm:spPr/>
      <dgm:t>
        <a:bodyPr/>
        <a:lstStyle/>
        <a:p>
          <a:endParaRPr lang="en-US"/>
        </a:p>
      </dgm:t>
    </dgm:pt>
    <dgm:pt modelId="{B31B4BEF-0987-4CC9-9076-2A9FB2345CDD}">
      <dgm:prSet/>
      <dgm:spPr/>
      <dgm:t>
        <a:bodyPr/>
        <a:lstStyle/>
        <a:p>
          <a:r>
            <a:rPr lang="en-US" dirty="0"/>
            <a:t>Initiate Design for pickleball court – Winter 2021</a:t>
          </a:r>
        </a:p>
      </dgm:t>
    </dgm:pt>
    <dgm:pt modelId="{8B87FB6A-D9A6-491D-BCC0-BF64780E7B5E}" type="parTrans" cxnId="{ABA62942-736F-4628-BDF5-D42B3B4C5EFA}">
      <dgm:prSet/>
      <dgm:spPr/>
      <dgm:t>
        <a:bodyPr/>
        <a:lstStyle/>
        <a:p>
          <a:endParaRPr lang="en-US"/>
        </a:p>
      </dgm:t>
    </dgm:pt>
    <dgm:pt modelId="{F969652E-E411-46A4-BEE5-4FC8CA1966EA}" type="sibTrans" cxnId="{ABA62942-736F-4628-BDF5-D42B3B4C5EFA}">
      <dgm:prSet/>
      <dgm:spPr/>
      <dgm:t>
        <a:bodyPr/>
        <a:lstStyle/>
        <a:p>
          <a:endParaRPr lang="en-US"/>
        </a:p>
      </dgm:t>
    </dgm:pt>
    <dgm:pt modelId="{83635BC4-83E8-4682-BA0C-63B79D538458}">
      <dgm:prSet/>
      <dgm:spPr/>
      <dgm:t>
        <a:bodyPr/>
        <a:lstStyle/>
        <a:p>
          <a:r>
            <a:rPr lang="en-US" dirty="0"/>
            <a:t>Initiate Design for Playground – Winter 2021</a:t>
          </a:r>
        </a:p>
      </dgm:t>
    </dgm:pt>
    <dgm:pt modelId="{6390BD7A-2DA1-4212-A19C-E4CF9CF26FB7}" type="parTrans" cxnId="{6699FEE3-4757-489E-9093-4815EC5B3B9F}">
      <dgm:prSet/>
      <dgm:spPr/>
      <dgm:t>
        <a:bodyPr/>
        <a:lstStyle/>
        <a:p>
          <a:endParaRPr lang="en-US"/>
        </a:p>
      </dgm:t>
    </dgm:pt>
    <dgm:pt modelId="{53B04519-0ACF-46CE-AAC2-68B74F2169FD}" type="sibTrans" cxnId="{6699FEE3-4757-489E-9093-4815EC5B3B9F}">
      <dgm:prSet/>
      <dgm:spPr/>
      <dgm:t>
        <a:bodyPr/>
        <a:lstStyle/>
        <a:p>
          <a:endParaRPr lang="en-US"/>
        </a:p>
      </dgm:t>
    </dgm:pt>
    <dgm:pt modelId="{C60C44C7-E484-4617-A18B-7BBD509363D4}">
      <dgm:prSet/>
      <dgm:spPr/>
      <dgm:t>
        <a:bodyPr/>
        <a:lstStyle/>
        <a:p>
          <a:r>
            <a:rPr lang="en-US" dirty="0"/>
            <a:t>Initiate Design for Splashpad – Winter 2021</a:t>
          </a:r>
        </a:p>
      </dgm:t>
    </dgm:pt>
    <dgm:pt modelId="{2132E1AD-8BA4-4C88-81C2-8F4D4A522703}" type="parTrans" cxnId="{83F52AEC-59CD-4164-8844-0DF071509D0C}">
      <dgm:prSet/>
      <dgm:spPr/>
      <dgm:t>
        <a:bodyPr/>
        <a:lstStyle/>
        <a:p>
          <a:endParaRPr lang="en-US"/>
        </a:p>
      </dgm:t>
    </dgm:pt>
    <dgm:pt modelId="{5E0803EB-9335-4AF3-A798-E794D0FDFA1F}" type="sibTrans" cxnId="{83F52AEC-59CD-4164-8844-0DF071509D0C}">
      <dgm:prSet/>
      <dgm:spPr/>
      <dgm:t>
        <a:bodyPr/>
        <a:lstStyle/>
        <a:p>
          <a:endParaRPr lang="en-US"/>
        </a:p>
      </dgm:t>
    </dgm:pt>
    <dgm:pt modelId="{8E1B5DEB-59F6-4366-8A00-0894673BA784}" type="pres">
      <dgm:prSet presAssocID="{386B3C15-D1E6-4285-A73B-D40F43C1B94E}" presName="root" presStyleCnt="0">
        <dgm:presLayoutVars>
          <dgm:dir/>
          <dgm:resizeHandles val="exact"/>
        </dgm:presLayoutVars>
      </dgm:prSet>
      <dgm:spPr/>
    </dgm:pt>
    <dgm:pt modelId="{B833BE9F-4AA7-4A7D-BEA0-96266237C3AD}" type="pres">
      <dgm:prSet presAssocID="{5142743A-F4DF-4930-851E-CF831AD535EC}" presName="compNode" presStyleCnt="0"/>
      <dgm:spPr/>
    </dgm:pt>
    <dgm:pt modelId="{4C660E47-68B6-41F5-B566-AA5441B00440}" type="pres">
      <dgm:prSet presAssocID="{5142743A-F4DF-4930-851E-CF831AD535EC}" presName="bgRect" presStyleLbl="bgShp" presStyleIdx="0" presStyleCnt="6"/>
      <dgm:spPr/>
    </dgm:pt>
    <dgm:pt modelId="{DEF84B47-A484-4354-927A-73DA1AFA8A2F}" type="pres">
      <dgm:prSet presAssocID="{5142743A-F4DF-4930-851E-CF831AD535E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ketball with solid fill"/>
        </a:ext>
      </dgm:extLst>
    </dgm:pt>
    <dgm:pt modelId="{989D339C-4A01-49C1-8DC3-DD1D22604172}" type="pres">
      <dgm:prSet presAssocID="{5142743A-F4DF-4930-851E-CF831AD535EC}" presName="spaceRect" presStyleCnt="0"/>
      <dgm:spPr/>
    </dgm:pt>
    <dgm:pt modelId="{D3F5E416-FBB1-496C-9022-744CD47529D5}" type="pres">
      <dgm:prSet presAssocID="{5142743A-F4DF-4930-851E-CF831AD535EC}" presName="parTx" presStyleLbl="revTx" presStyleIdx="0" presStyleCnt="6">
        <dgm:presLayoutVars>
          <dgm:chMax val="0"/>
          <dgm:chPref val="0"/>
        </dgm:presLayoutVars>
      </dgm:prSet>
      <dgm:spPr/>
    </dgm:pt>
    <dgm:pt modelId="{DE43BE40-D1D4-41CA-84B0-7C01DB272437}" type="pres">
      <dgm:prSet presAssocID="{0A564693-FECC-4D28-8615-30BAE83950ED}" presName="sibTrans" presStyleCnt="0"/>
      <dgm:spPr/>
    </dgm:pt>
    <dgm:pt modelId="{57C16C85-E27A-48E3-ACFE-1779379D973A}" type="pres">
      <dgm:prSet presAssocID="{015FD1FF-D1CA-4B20-885C-346D8798466C}" presName="compNode" presStyleCnt="0"/>
      <dgm:spPr/>
    </dgm:pt>
    <dgm:pt modelId="{7E464B3F-E882-4D72-BA7E-D2CD944E9294}" type="pres">
      <dgm:prSet presAssocID="{015FD1FF-D1CA-4B20-885C-346D8798466C}" presName="bgRect" presStyleLbl="bgShp" presStyleIdx="1" presStyleCnt="6"/>
      <dgm:spPr/>
    </dgm:pt>
    <dgm:pt modelId="{F84FD579-1200-4A4C-8381-D47501303618}" type="pres">
      <dgm:prSet presAssocID="{015FD1FF-D1CA-4B20-885C-346D8798466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ad with solid fill"/>
        </a:ext>
      </dgm:extLst>
    </dgm:pt>
    <dgm:pt modelId="{92AC62C5-62DD-4945-8B58-9467869689DA}" type="pres">
      <dgm:prSet presAssocID="{015FD1FF-D1CA-4B20-885C-346D8798466C}" presName="spaceRect" presStyleCnt="0"/>
      <dgm:spPr/>
    </dgm:pt>
    <dgm:pt modelId="{D1206D47-A861-4D28-8212-C6EBBF07B742}" type="pres">
      <dgm:prSet presAssocID="{015FD1FF-D1CA-4B20-885C-346D8798466C}" presName="parTx" presStyleLbl="revTx" presStyleIdx="1" presStyleCnt="6">
        <dgm:presLayoutVars>
          <dgm:chMax val="0"/>
          <dgm:chPref val="0"/>
        </dgm:presLayoutVars>
      </dgm:prSet>
      <dgm:spPr/>
    </dgm:pt>
    <dgm:pt modelId="{11D99D34-1487-4F2A-A001-EF8F291B11FB}" type="pres">
      <dgm:prSet presAssocID="{18397216-AF8A-41D7-A6C1-688ACDFE40C4}" presName="sibTrans" presStyleCnt="0"/>
      <dgm:spPr/>
    </dgm:pt>
    <dgm:pt modelId="{90234900-56D7-4FD0-B6F1-BDD4DF76905B}" type="pres">
      <dgm:prSet presAssocID="{72B8446C-9A4A-4DDA-BF37-7AA4903E5974}" presName="compNode" presStyleCnt="0"/>
      <dgm:spPr/>
    </dgm:pt>
    <dgm:pt modelId="{E090E404-233D-4816-85E1-1AF756F7835E}" type="pres">
      <dgm:prSet presAssocID="{72B8446C-9A4A-4DDA-BF37-7AA4903E5974}" presName="bgRect" presStyleLbl="bgShp" presStyleIdx="2" presStyleCnt="6"/>
      <dgm:spPr/>
    </dgm:pt>
    <dgm:pt modelId="{622D97ED-97F9-47C3-8655-A86FDD914E69}" type="pres">
      <dgm:prSet presAssocID="{72B8446C-9A4A-4DDA-BF37-7AA4903E597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 Fountain with solid fill"/>
        </a:ext>
      </dgm:extLst>
    </dgm:pt>
    <dgm:pt modelId="{FAFB21FE-3335-4A38-9175-ACE71CFBBA93}" type="pres">
      <dgm:prSet presAssocID="{72B8446C-9A4A-4DDA-BF37-7AA4903E5974}" presName="spaceRect" presStyleCnt="0"/>
      <dgm:spPr/>
    </dgm:pt>
    <dgm:pt modelId="{C4EA678B-4D26-4FBB-B6FB-52F7D42FAB5D}" type="pres">
      <dgm:prSet presAssocID="{72B8446C-9A4A-4DDA-BF37-7AA4903E5974}" presName="parTx" presStyleLbl="revTx" presStyleIdx="2" presStyleCnt="6">
        <dgm:presLayoutVars>
          <dgm:chMax val="0"/>
          <dgm:chPref val="0"/>
        </dgm:presLayoutVars>
      </dgm:prSet>
      <dgm:spPr/>
    </dgm:pt>
    <dgm:pt modelId="{91BEA712-1015-478A-B7EC-C9ACB217FF0C}" type="pres">
      <dgm:prSet presAssocID="{D3B823B0-4E92-43CF-9EA5-0E3CAFBF89C2}" presName="sibTrans" presStyleCnt="0"/>
      <dgm:spPr/>
    </dgm:pt>
    <dgm:pt modelId="{78450EFB-2398-4157-90F0-593F358C9839}" type="pres">
      <dgm:prSet presAssocID="{B31B4BEF-0987-4CC9-9076-2A9FB2345CDD}" presName="compNode" presStyleCnt="0"/>
      <dgm:spPr/>
    </dgm:pt>
    <dgm:pt modelId="{0A303CD0-052C-4300-B461-CDA8F7393059}" type="pres">
      <dgm:prSet presAssocID="{B31B4BEF-0987-4CC9-9076-2A9FB2345CDD}" presName="bgRect" presStyleLbl="bgShp" presStyleIdx="3" presStyleCnt="6"/>
      <dgm:spPr/>
    </dgm:pt>
    <dgm:pt modelId="{8D9FE308-BCA6-4592-9132-8B2952C73161}" type="pres">
      <dgm:prSet presAssocID="{B31B4BEF-0987-4CC9-9076-2A9FB2345CD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nnis racket and ball with solid fill"/>
        </a:ext>
      </dgm:extLst>
    </dgm:pt>
    <dgm:pt modelId="{E6E13CF9-3B35-447E-B879-0E4520EDEC10}" type="pres">
      <dgm:prSet presAssocID="{B31B4BEF-0987-4CC9-9076-2A9FB2345CDD}" presName="spaceRect" presStyleCnt="0"/>
      <dgm:spPr/>
    </dgm:pt>
    <dgm:pt modelId="{05063743-0587-4C13-8D6F-B9047689C600}" type="pres">
      <dgm:prSet presAssocID="{B31B4BEF-0987-4CC9-9076-2A9FB2345CDD}" presName="parTx" presStyleLbl="revTx" presStyleIdx="3" presStyleCnt="6">
        <dgm:presLayoutVars>
          <dgm:chMax val="0"/>
          <dgm:chPref val="0"/>
        </dgm:presLayoutVars>
      </dgm:prSet>
      <dgm:spPr/>
    </dgm:pt>
    <dgm:pt modelId="{6232D4FC-3475-42F6-9802-C11FABE7614D}" type="pres">
      <dgm:prSet presAssocID="{F969652E-E411-46A4-BEE5-4FC8CA1966EA}" presName="sibTrans" presStyleCnt="0"/>
      <dgm:spPr/>
    </dgm:pt>
    <dgm:pt modelId="{A8F48804-2BC3-4054-BD10-895FCED8FE1E}" type="pres">
      <dgm:prSet presAssocID="{83635BC4-83E8-4682-BA0C-63B79D538458}" presName="compNode" presStyleCnt="0"/>
      <dgm:spPr/>
    </dgm:pt>
    <dgm:pt modelId="{82E50BDB-2FF8-4D42-B7DC-91E75D132835}" type="pres">
      <dgm:prSet presAssocID="{83635BC4-83E8-4682-BA0C-63B79D538458}" presName="bgRect" presStyleLbl="bgShp" presStyleIdx="4" presStyleCnt="6"/>
      <dgm:spPr/>
    </dgm:pt>
    <dgm:pt modelId="{B53D76FC-EEA3-4A1E-B886-C8BAB7F54041}" type="pres">
      <dgm:prSet presAssocID="{83635BC4-83E8-4682-BA0C-63B79D53845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ground with solid fill"/>
        </a:ext>
      </dgm:extLst>
    </dgm:pt>
    <dgm:pt modelId="{4306727C-98CD-42EE-818D-3CB12082D97C}" type="pres">
      <dgm:prSet presAssocID="{83635BC4-83E8-4682-BA0C-63B79D538458}" presName="spaceRect" presStyleCnt="0"/>
      <dgm:spPr/>
    </dgm:pt>
    <dgm:pt modelId="{D5477171-82D4-40D6-9A28-00AD3BEE5880}" type="pres">
      <dgm:prSet presAssocID="{83635BC4-83E8-4682-BA0C-63B79D538458}" presName="parTx" presStyleLbl="revTx" presStyleIdx="4" presStyleCnt="6">
        <dgm:presLayoutVars>
          <dgm:chMax val="0"/>
          <dgm:chPref val="0"/>
        </dgm:presLayoutVars>
      </dgm:prSet>
      <dgm:spPr/>
    </dgm:pt>
    <dgm:pt modelId="{7A3AAEF3-A944-4AEA-A404-B2A5C633AF7F}" type="pres">
      <dgm:prSet presAssocID="{53B04519-0ACF-46CE-AAC2-68B74F2169FD}" presName="sibTrans" presStyleCnt="0"/>
      <dgm:spPr/>
    </dgm:pt>
    <dgm:pt modelId="{91C55B4E-3445-4995-BB90-46D380C88D56}" type="pres">
      <dgm:prSet presAssocID="{C60C44C7-E484-4617-A18B-7BBD509363D4}" presName="compNode" presStyleCnt="0"/>
      <dgm:spPr/>
    </dgm:pt>
    <dgm:pt modelId="{A1BFE0A8-E184-4064-855D-22134E0B7BD9}" type="pres">
      <dgm:prSet presAssocID="{C60C44C7-E484-4617-A18B-7BBD509363D4}" presName="bgRect" presStyleLbl="bgShp" presStyleIdx="5" presStyleCnt="6"/>
      <dgm:spPr/>
    </dgm:pt>
    <dgm:pt modelId="{9E046D85-4996-4162-BBB8-BEBC304980E5}" type="pres">
      <dgm:prSet presAssocID="{C60C44C7-E484-4617-A18B-7BBD509363D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ving with solid fill"/>
        </a:ext>
      </dgm:extLst>
    </dgm:pt>
    <dgm:pt modelId="{716C36B6-31FA-456D-8596-F437788CD1FB}" type="pres">
      <dgm:prSet presAssocID="{C60C44C7-E484-4617-A18B-7BBD509363D4}" presName="spaceRect" presStyleCnt="0"/>
      <dgm:spPr/>
    </dgm:pt>
    <dgm:pt modelId="{0DBF4FBD-B73B-422D-BD64-E70AD798F433}" type="pres">
      <dgm:prSet presAssocID="{C60C44C7-E484-4617-A18B-7BBD509363D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DD44E25-6F5B-43F6-9511-233906D5DDBB}" srcId="{386B3C15-D1E6-4285-A73B-D40F43C1B94E}" destId="{015FD1FF-D1CA-4B20-885C-346D8798466C}" srcOrd="1" destOrd="0" parTransId="{F34DDCEB-496D-45D9-9AC3-C9ECB52EDDA3}" sibTransId="{18397216-AF8A-41D7-A6C1-688ACDFE40C4}"/>
    <dgm:cxn modelId="{DCE8373A-3BF8-427D-9F3A-02B8C3246463}" type="presOf" srcId="{015FD1FF-D1CA-4B20-885C-346D8798466C}" destId="{D1206D47-A861-4D28-8212-C6EBBF07B742}" srcOrd="0" destOrd="0" presId="urn:microsoft.com/office/officeart/2018/2/layout/IconVerticalSolidList"/>
    <dgm:cxn modelId="{ABA62942-736F-4628-BDF5-D42B3B4C5EFA}" srcId="{386B3C15-D1E6-4285-A73B-D40F43C1B94E}" destId="{B31B4BEF-0987-4CC9-9076-2A9FB2345CDD}" srcOrd="3" destOrd="0" parTransId="{8B87FB6A-D9A6-491D-BCC0-BF64780E7B5E}" sibTransId="{F969652E-E411-46A4-BEE5-4FC8CA1966EA}"/>
    <dgm:cxn modelId="{B73AE446-15A1-438D-94B5-E899FD9A96C0}" type="presOf" srcId="{386B3C15-D1E6-4285-A73B-D40F43C1B94E}" destId="{8E1B5DEB-59F6-4366-8A00-0894673BA784}" srcOrd="0" destOrd="0" presId="urn:microsoft.com/office/officeart/2018/2/layout/IconVerticalSolidList"/>
    <dgm:cxn modelId="{94EA3C47-5962-4717-9AA2-41825AD880A3}" type="presOf" srcId="{B31B4BEF-0987-4CC9-9076-2A9FB2345CDD}" destId="{05063743-0587-4C13-8D6F-B9047689C600}" srcOrd="0" destOrd="0" presId="urn:microsoft.com/office/officeart/2018/2/layout/IconVerticalSolidList"/>
    <dgm:cxn modelId="{4AE2F349-86D3-4C5E-A4EC-91F6DA5BE881}" type="presOf" srcId="{83635BC4-83E8-4682-BA0C-63B79D538458}" destId="{D5477171-82D4-40D6-9A28-00AD3BEE5880}" srcOrd="0" destOrd="0" presId="urn:microsoft.com/office/officeart/2018/2/layout/IconVerticalSolidList"/>
    <dgm:cxn modelId="{75ED7156-F4D3-4BC9-BBD8-205F92AA9967}" srcId="{386B3C15-D1E6-4285-A73B-D40F43C1B94E}" destId="{5142743A-F4DF-4930-851E-CF831AD535EC}" srcOrd="0" destOrd="0" parTransId="{1A23536B-99D1-45B3-AC8C-6AB97EB0C00F}" sibTransId="{0A564693-FECC-4D28-8615-30BAE83950ED}"/>
    <dgm:cxn modelId="{D29BBD99-EEA7-43E2-8860-BD838260BD78}" type="presOf" srcId="{72B8446C-9A4A-4DDA-BF37-7AA4903E5974}" destId="{C4EA678B-4D26-4FBB-B6FB-52F7D42FAB5D}" srcOrd="0" destOrd="0" presId="urn:microsoft.com/office/officeart/2018/2/layout/IconVerticalSolidList"/>
    <dgm:cxn modelId="{DE1E8CBC-E5B7-4153-8097-08EF4C845543}" type="presOf" srcId="{C60C44C7-E484-4617-A18B-7BBD509363D4}" destId="{0DBF4FBD-B73B-422D-BD64-E70AD798F433}" srcOrd="0" destOrd="0" presId="urn:microsoft.com/office/officeart/2018/2/layout/IconVerticalSolidList"/>
    <dgm:cxn modelId="{1ABBEBC6-56D6-4A02-92E6-6E16AA9776AF}" type="presOf" srcId="{5142743A-F4DF-4930-851E-CF831AD535EC}" destId="{D3F5E416-FBB1-496C-9022-744CD47529D5}" srcOrd="0" destOrd="0" presId="urn:microsoft.com/office/officeart/2018/2/layout/IconVerticalSolidList"/>
    <dgm:cxn modelId="{6699FEE3-4757-489E-9093-4815EC5B3B9F}" srcId="{386B3C15-D1E6-4285-A73B-D40F43C1B94E}" destId="{83635BC4-83E8-4682-BA0C-63B79D538458}" srcOrd="4" destOrd="0" parTransId="{6390BD7A-2DA1-4212-A19C-E4CF9CF26FB7}" sibTransId="{53B04519-0ACF-46CE-AAC2-68B74F2169FD}"/>
    <dgm:cxn modelId="{E73C94E8-244B-44F7-BA21-91E65262389E}" srcId="{386B3C15-D1E6-4285-A73B-D40F43C1B94E}" destId="{72B8446C-9A4A-4DDA-BF37-7AA4903E5974}" srcOrd="2" destOrd="0" parTransId="{1CAA2AA9-834F-4A36-A520-2DED895C4862}" sibTransId="{D3B823B0-4E92-43CF-9EA5-0E3CAFBF89C2}"/>
    <dgm:cxn modelId="{83F52AEC-59CD-4164-8844-0DF071509D0C}" srcId="{386B3C15-D1E6-4285-A73B-D40F43C1B94E}" destId="{C60C44C7-E484-4617-A18B-7BBD509363D4}" srcOrd="5" destOrd="0" parTransId="{2132E1AD-8BA4-4C88-81C2-8F4D4A522703}" sibTransId="{5E0803EB-9335-4AF3-A798-E794D0FDFA1F}"/>
    <dgm:cxn modelId="{9FE4EE83-0C4A-4E40-9F27-9BDA90D0278B}" type="presParOf" srcId="{8E1B5DEB-59F6-4366-8A00-0894673BA784}" destId="{B833BE9F-4AA7-4A7D-BEA0-96266237C3AD}" srcOrd="0" destOrd="0" presId="urn:microsoft.com/office/officeart/2018/2/layout/IconVerticalSolidList"/>
    <dgm:cxn modelId="{70B87540-C435-4A27-8F19-EA6EF389A844}" type="presParOf" srcId="{B833BE9F-4AA7-4A7D-BEA0-96266237C3AD}" destId="{4C660E47-68B6-41F5-B566-AA5441B00440}" srcOrd="0" destOrd="0" presId="urn:microsoft.com/office/officeart/2018/2/layout/IconVerticalSolidList"/>
    <dgm:cxn modelId="{AB0C1E7D-F512-4B52-8882-1E71CFF8C091}" type="presParOf" srcId="{B833BE9F-4AA7-4A7D-BEA0-96266237C3AD}" destId="{DEF84B47-A484-4354-927A-73DA1AFA8A2F}" srcOrd="1" destOrd="0" presId="urn:microsoft.com/office/officeart/2018/2/layout/IconVerticalSolidList"/>
    <dgm:cxn modelId="{987628A9-A1CE-406D-8C6B-FB1FFEED5B05}" type="presParOf" srcId="{B833BE9F-4AA7-4A7D-BEA0-96266237C3AD}" destId="{989D339C-4A01-49C1-8DC3-DD1D22604172}" srcOrd="2" destOrd="0" presId="urn:microsoft.com/office/officeart/2018/2/layout/IconVerticalSolidList"/>
    <dgm:cxn modelId="{5C2EA9FB-1A22-4C07-8E3A-3EBDDF6F7553}" type="presParOf" srcId="{B833BE9F-4AA7-4A7D-BEA0-96266237C3AD}" destId="{D3F5E416-FBB1-496C-9022-744CD47529D5}" srcOrd="3" destOrd="0" presId="urn:microsoft.com/office/officeart/2018/2/layout/IconVerticalSolidList"/>
    <dgm:cxn modelId="{0CB44C5A-8E51-4628-9E9A-DFBC97E19EEE}" type="presParOf" srcId="{8E1B5DEB-59F6-4366-8A00-0894673BA784}" destId="{DE43BE40-D1D4-41CA-84B0-7C01DB272437}" srcOrd="1" destOrd="0" presId="urn:microsoft.com/office/officeart/2018/2/layout/IconVerticalSolidList"/>
    <dgm:cxn modelId="{2F326651-C29F-4E9D-901D-B8FFB3A1314D}" type="presParOf" srcId="{8E1B5DEB-59F6-4366-8A00-0894673BA784}" destId="{57C16C85-E27A-48E3-ACFE-1779379D973A}" srcOrd="2" destOrd="0" presId="urn:microsoft.com/office/officeart/2018/2/layout/IconVerticalSolidList"/>
    <dgm:cxn modelId="{BC3FB4B0-C454-442D-8A95-A4CADC59F674}" type="presParOf" srcId="{57C16C85-E27A-48E3-ACFE-1779379D973A}" destId="{7E464B3F-E882-4D72-BA7E-D2CD944E9294}" srcOrd="0" destOrd="0" presId="urn:microsoft.com/office/officeart/2018/2/layout/IconVerticalSolidList"/>
    <dgm:cxn modelId="{48F618D7-F8CC-4020-BCE1-3CB7F7065ABB}" type="presParOf" srcId="{57C16C85-E27A-48E3-ACFE-1779379D973A}" destId="{F84FD579-1200-4A4C-8381-D47501303618}" srcOrd="1" destOrd="0" presId="urn:microsoft.com/office/officeart/2018/2/layout/IconVerticalSolidList"/>
    <dgm:cxn modelId="{82B1FD66-02CE-4690-A764-C7FAC1DE9575}" type="presParOf" srcId="{57C16C85-E27A-48E3-ACFE-1779379D973A}" destId="{92AC62C5-62DD-4945-8B58-9467869689DA}" srcOrd="2" destOrd="0" presId="urn:microsoft.com/office/officeart/2018/2/layout/IconVerticalSolidList"/>
    <dgm:cxn modelId="{A3FC4401-3F18-4657-B087-09F238D83B8E}" type="presParOf" srcId="{57C16C85-E27A-48E3-ACFE-1779379D973A}" destId="{D1206D47-A861-4D28-8212-C6EBBF07B742}" srcOrd="3" destOrd="0" presId="urn:microsoft.com/office/officeart/2018/2/layout/IconVerticalSolidList"/>
    <dgm:cxn modelId="{F3E4CDC5-ACB2-4946-B09B-8CFAC4AD9C39}" type="presParOf" srcId="{8E1B5DEB-59F6-4366-8A00-0894673BA784}" destId="{11D99D34-1487-4F2A-A001-EF8F291B11FB}" srcOrd="3" destOrd="0" presId="urn:microsoft.com/office/officeart/2018/2/layout/IconVerticalSolidList"/>
    <dgm:cxn modelId="{FBA04CF4-0ACB-4573-ADA2-A6CA4778A585}" type="presParOf" srcId="{8E1B5DEB-59F6-4366-8A00-0894673BA784}" destId="{90234900-56D7-4FD0-B6F1-BDD4DF76905B}" srcOrd="4" destOrd="0" presId="urn:microsoft.com/office/officeart/2018/2/layout/IconVerticalSolidList"/>
    <dgm:cxn modelId="{3626B1B6-1BAC-400A-A6FC-F6A10015175E}" type="presParOf" srcId="{90234900-56D7-4FD0-B6F1-BDD4DF76905B}" destId="{E090E404-233D-4816-85E1-1AF756F7835E}" srcOrd="0" destOrd="0" presId="urn:microsoft.com/office/officeart/2018/2/layout/IconVerticalSolidList"/>
    <dgm:cxn modelId="{D6C0DED5-F29F-4F82-B473-53337194CDEF}" type="presParOf" srcId="{90234900-56D7-4FD0-B6F1-BDD4DF76905B}" destId="{622D97ED-97F9-47C3-8655-A86FDD914E69}" srcOrd="1" destOrd="0" presId="urn:microsoft.com/office/officeart/2018/2/layout/IconVerticalSolidList"/>
    <dgm:cxn modelId="{E42DD4D8-5433-40AD-8E30-6151E7105599}" type="presParOf" srcId="{90234900-56D7-4FD0-B6F1-BDD4DF76905B}" destId="{FAFB21FE-3335-4A38-9175-ACE71CFBBA93}" srcOrd="2" destOrd="0" presId="urn:microsoft.com/office/officeart/2018/2/layout/IconVerticalSolidList"/>
    <dgm:cxn modelId="{ED53702F-626D-4DA9-AFFB-963A27DDB906}" type="presParOf" srcId="{90234900-56D7-4FD0-B6F1-BDD4DF76905B}" destId="{C4EA678B-4D26-4FBB-B6FB-52F7D42FAB5D}" srcOrd="3" destOrd="0" presId="urn:microsoft.com/office/officeart/2018/2/layout/IconVerticalSolidList"/>
    <dgm:cxn modelId="{D486BC10-E467-42C6-AA98-7E42466654B1}" type="presParOf" srcId="{8E1B5DEB-59F6-4366-8A00-0894673BA784}" destId="{91BEA712-1015-478A-B7EC-C9ACB217FF0C}" srcOrd="5" destOrd="0" presId="urn:microsoft.com/office/officeart/2018/2/layout/IconVerticalSolidList"/>
    <dgm:cxn modelId="{C753C88E-9AC6-4B21-91BE-E83DDC5CCC43}" type="presParOf" srcId="{8E1B5DEB-59F6-4366-8A00-0894673BA784}" destId="{78450EFB-2398-4157-90F0-593F358C9839}" srcOrd="6" destOrd="0" presId="urn:microsoft.com/office/officeart/2018/2/layout/IconVerticalSolidList"/>
    <dgm:cxn modelId="{65D18AB1-C9C4-43A4-A41E-7F5768737A1D}" type="presParOf" srcId="{78450EFB-2398-4157-90F0-593F358C9839}" destId="{0A303CD0-052C-4300-B461-CDA8F7393059}" srcOrd="0" destOrd="0" presId="urn:microsoft.com/office/officeart/2018/2/layout/IconVerticalSolidList"/>
    <dgm:cxn modelId="{BAD645D7-EBBE-4449-BF98-A27056D05D07}" type="presParOf" srcId="{78450EFB-2398-4157-90F0-593F358C9839}" destId="{8D9FE308-BCA6-4592-9132-8B2952C73161}" srcOrd="1" destOrd="0" presId="urn:microsoft.com/office/officeart/2018/2/layout/IconVerticalSolidList"/>
    <dgm:cxn modelId="{FC330D65-DEA3-4A35-BAD1-49DF57FF2FD8}" type="presParOf" srcId="{78450EFB-2398-4157-90F0-593F358C9839}" destId="{E6E13CF9-3B35-447E-B879-0E4520EDEC10}" srcOrd="2" destOrd="0" presId="urn:microsoft.com/office/officeart/2018/2/layout/IconVerticalSolidList"/>
    <dgm:cxn modelId="{3CBF12AE-FA47-46E2-81AE-3AE961EF84DD}" type="presParOf" srcId="{78450EFB-2398-4157-90F0-593F358C9839}" destId="{05063743-0587-4C13-8D6F-B9047689C600}" srcOrd="3" destOrd="0" presId="urn:microsoft.com/office/officeart/2018/2/layout/IconVerticalSolidList"/>
    <dgm:cxn modelId="{A1C811B7-B28E-40E3-AF84-5D5D16190D47}" type="presParOf" srcId="{8E1B5DEB-59F6-4366-8A00-0894673BA784}" destId="{6232D4FC-3475-42F6-9802-C11FABE7614D}" srcOrd="7" destOrd="0" presId="urn:microsoft.com/office/officeart/2018/2/layout/IconVerticalSolidList"/>
    <dgm:cxn modelId="{3BD8DE1A-0420-465D-81FC-B2657EF74B0A}" type="presParOf" srcId="{8E1B5DEB-59F6-4366-8A00-0894673BA784}" destId="{A8F48804-2BC3-4054-BD10-895FCED8FE1E}" srcOrd="8" destOrd="0" presId="urn:microsoft.com/office/officeart/2018/2/layout/IconVerticalSolidList"/>
    <dgm:cxn modelId="{EDF8440C-8FE0-490B-B5A7-3FFFB04E4AD7}" type="presParOf" srcId="{A8F48804-2BC3-4054-BD10-895FCED8FE1E}" destId="{82E50BDB-2FF8-4D42-B7DC-91E75D132835}" srcOrd="0" destOrd="0" presId="urn:microsoft.com/office/officeart/2018/2/layout/IconVerticalSolidList"/>
    <dgm:cxn modelId="{4C904FE6-8BAD-41D5-BDB1-119F4641140F}" type="presParOf" srcId="{A8F48804-2BC3-4054-BD10-895FCED8FE1E}" destId="{B53D76FC-EEA3-4A1E-B886-C8BAB7F54041}" srcOrd="1" destOrd="0" presId="urn:microsoft.com/office/officeart/2018/2/layout/IconVerticalSolidList"/>
    <dgm:cxn modelId="{3C10BA25-651C-4FB8-A866-7E3C297CB6F3}" type="presParOf" srcId="{A8F48804-2BC3-4054-BD10-895FCED8FE1E}" destId="{4306727C-98CD-42EE-818D-3CB12082D97C}" srcOrd="2" destOrd="0" presId="urn:microsoft.com/office/officeart/2018/2/layout/IconVerticalSolidList"/>
    <dgm:cxn modelId="{588964A7-86ED-44A4-9951-70B6544E279C}" type="presParOf" srcId="{A8F48804-2BC3-4054-BD10-895FCED8FE1E}" destId="{D5477171-82D4-40D6-9A28-00AD3BEE5880}" srcOrd="3" destOrd="0" presId="urn:microsoft.com/office/officeart/2018/2/layout/IconVerticalSolidList"/>
    <dgm:cxn modelId="{486A9E06-7A8E-4BC4-88C6-E55A98BFA02B}" type="presParOf" srcId="{8E1B5DEB-59F6-4366-8A00-0894673BA784}" destId="{7A3AAEF3-A944-4AEA-A404-B2A5C633AF7F}" srcOrd="9" destOrd="0" presId="urn:microsoft.com/office/officeart/2018/2/layout/IconVerticalSolidList"/>
    <dgm:cxn modelId="{CCE77218-9874-432A-960B-7DA5897C2DCB}" type="presParOf" srcId="{8E1B5DEB-59F6-4366-8A00-0894673BA784}" destId="{91C55B4E-3445-4995-BB90-46D380C88D56}" srcOrd="10" destOrd="0" presId="urn:microsoft.com/office/officeart/2018/2/layout/IconVerticalSolidList"/>
    <dgm:cxn modelId="{88A28E0E-BD10-4A36-B331-8BE745AFED54}" type="presParOf" srcId="{91C55B4E-3445-4995-BB90-46D380C88D56}" destId="{A1BFE0A8-E184-4064-855D-22134E0B7BD9}" srcOrd="0" destOrd="0" presId="urn:microsoft.com/office/officeart/2018/2/layout/IconVerticalSolidList"/>
    <dgm:cxn modelId="{898DCED2-308C-4370-B5BE-ADF869BEEF94}" type="presParOf" srcId="{91C55B4E-3445-4995-BB90-46D380C88D56}" destId="{9E046D85-4996-4162-BBB8-BEBC304980E5}" srcOrd="1" destOrd="0" presId="urn:microsoft.com/office/officeart/2018/2/layout/IconVerticalSolidList"/>
    <dgm:cxn modelId="{071F34B6-ABA0-4BC3-83FF-138307594AAF}" type="presParOf" srcId="{91C55B4E-3445-4995-BB90-46D380C88D56}" destId="{716C36B6-31FA-456D-8596-F437788CD1FB}" srcOrd="2" destOrd="0" presId="urn:microsoft.com/office/officeart/2018/2/layout/IconVerticalSolidList"/>
    <dgm:cxn modelId="{3A1A336E-8257-49C8-961F-403DEF33F2D1}" type="presParOf" srcId="{91C55B4E-3445-4995-BB90-46D380C88D56}" destId="{0DBF4FBD-B73B-422D-BD64-E70AD798F4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6B3C15-D1E6-4285-A73B-D40F43C1B94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142743A-F4DF-4930-851E-CF831AD535EC}">
      <dgm:prSet/>
      <dgm:spPr/>
      <dgm:t>
        <a:bodyPr/>
        <a:lstStyle/>
        <a:p>
          <a:r>
            <a:rPr lang="en-US"/>
            <a:t>Engage PA for Trail Improvements– Fall 2021</a:t>
          </a:r>
        </a:p>
      </dgm:t>
    </dgm:pt>
    <dgm:pt modelId="{1A23536B-99D1-45B3-AC8C-6AB97EB0C00F}" type="parTrans" cxnId="{75ED7156-F4D3-4BC9-BBD8-205F92AA9967}">
      <dgm:prSet/>
      <dgm:spPr/>
      <dgm:t>
        <a:bodyPr/>
        <a:lstStyle/>
        <a:p>
          <a:endParaRPr lang="en-US"/>
        </a:p>
      </dgm:t>
    </dgm:pt>
    <dgm:pt modelId="{0A564693-FECC-4D28-8615-30BAE83950ED}" type="sibTrans" cxnId="{75ED7156-F4D3-4BC9-BBD8-205F92AA9967}">
      <dgm:prSet/>
      <dgm:spPr/>
      <dgm:t>
        <a:bodyPr/>
        <a:lstStyle/>
        <a:p>
          <a:endParaRPr lang="en-US"/>
        </a:p>
      </dgm:t>
    </dgm:pt>
    <dgm:pt modelId="{015FD1FF-D1CA-4B20-885C-346D8798466C}">
      <dgm:prSet/>
      <dgm:spPr/>
      <dgm:t>
        <a:bodyPr/>
        <a:lstStyle/>
        <a:p>
          <a:r>
            <a:rPr lang="en-US" dirty="0"/>
            <a:t>Build Trail Improvements – Summer 2022</a:t>
          </a:r>
        </a:p>
      </dgm:t>
    </dgm:pt>
    <dgm:pt modelId="{F34DDCEB-496D-45D9-9AC3-C9ECB52EDDA3}" type="parTrans" cxnId="{EDD44E25-6F5B-43F6-9511-233906D5DDBB}">
      <dgm:prSet/>
      <dgm:spPr/>
      <dgm:t>
        <a:bodyPr/>
        <a:lstStyle/>
        <a:p>
          <a:endParaRPr lang="en-US"/>
        </a:p>
      </dgm:t>
    </dgm:pt>
    <dgm:pt modelId="{18397216-AF8A-41D7-A6C1-688ACDFE40C4}" type="sibTrans" cxnId="{EDD44E25-6F5B-43F6-9511-233906D5DDBB}">
      <dgm:prSet/>
      <dgm:spPr/>
      <dgm:t>
        <a:bodyPr/>
        <a:lstStyle/>
        <a:p>
          <a:endParaRPr lang="en-US"/>
        </a:p>
      </dgm:t>
    </dgm:pt>
    <dgm:pt modelId="{72B8446C-9A4A-4DDA-BF37-7AA4903E5974}">
      <dgm:prSet/>
      <dgm:spPr/>
      <dgm:t>
        <a:bodyPr/>
        <a:lstStyle/>
        <a:p>
          <a:r>
            <a:rPr lang="en-US" dirty="0"/>
            <a:t>Lighting and CCTV  – Summer 2022</a:t>
          </a:r>
        </a:p>
      </dgm:t>
    </dgm:pt>
    <dgm:pt modelId="{1CAA2AA9-834F-4A36-A520-2DED895C4862}" type="parTrans" cxnId="{E73C94E8-244B-44F7-BA21-91E65262389E}">
      <dgm:prSet/>
      <dgm:spPr/>
      <dgm:t>
        <a:bodyPr/>
        <a:lstStyle/>
        <a:p>
          <a:endParaRPr lang="en-US"/>
        </a:p>
      </dgm:t>
    </dgm:pt>
    <dgm:pt modelId="{D3B823B0-4E92-43CF-9EA5-0E3CAFBF89C2}" type="sibTrans" cxnId="{E73C94E8-244B-44F7-BA21-91E65262389E}">
      <dgm:prSet/>
      <dgm:spPr/>
      <dgm:t>
        <a:bodyPr/>
        <a:lstStyle/>
        <a:p>
          <a:endParaRPr lang="en-US"/>
        </a:p>
      </dgm:t>
    </dgm:pt>
    <dgm:pt modelId="{B31B4BEF-0987-4CC9-9076-2A9FB2345CDD}">
      <dgm:prSet/>
      <dgm:spPr/>
      <dgm:t>
        <a:bodyPr/>
        <a:lstStyle/>
        <a:p>
          <a:r>
            <a:rPr lang="en-US" dirty="0"/>
            <a:t>Construct pickleball court – Fall 2022/Spring 2023</a:t>
          </a:r>
        </a:p>
      </dgm:t>
    </dgm:pt>
    <dgm:pt modelId="{8B87FB6A-D9A6-491D-BCC0-BF64780E7B5E}" type="parTrans" cxnId="{ABA62942-736F-4628-BDF5-D42B3B4C5EFA}">
      <dgm:prSet/>
      <dgm:spPr/>
      <dgm:t>
        <a:bodyPr/>
        <a:lstStyle/>
        <a:p>
          <a:endParaRPr lang="en-US"/>
        </a:p>
      </dgm:t>
    </dgm:pt>
    <dgm:pt modelId="{F969652E-E411-46A4-BEE5-4FC8CA1966EA}" type="sibTrans" cxnId="{ABA62942-736F-4628-BDF5-D42B3B4C5EFA}">
      <dgm:prSet/>
      <dgm:spPr/>
      <dgm:t>
        <a:bodyPr/>
        <a:lstStyle/>
        <a:p>
          <a:endParaRPr lang="en-US"/>
        </a:p>
      </dgm:t>
    </dgm:pt>
    <dgm:pt modelId="{83635BC4-83E8-4682-BA0C-63B79D538458}">
      <dgm:prSet/>
      <dgm:spPr/>
      <dgm:t>
        <a:bodyPr/>
        <a:lstStyle/>
        <a:p>
          <a:r>
            <a:rPr lang="en-US" dirty="0"/>
            <a:t>Construct Playground – Fall 2022/Spring 2023</a:t>
          </a:r>
        </a:p>
      </dgm:t>
    </dgm:pt>
    <dgm:pt modelId="{6390BD7A-2DA1-4212-A19C-E4CF9CF26FB7}" type="parTrans" cxnId="{6699FEE3-4757-489E-9093-4815EC5B3B9F}">
      <dgm:prSet/>
      <dgm:spPr/>
      <dgm:t>
        <a:bodyPr/>
        <a:lstStyle/>
        <a:p>
          <a:endParaRPr lang="en-US"/>
        </a:p>
      </dgm:t>
    </dgm:pt>
    <dgm:pt modelId="{53B04519-0ACF-46CE-AAC2-68B74F2169FD}" type="sibTrans" cxnId="{6699FEE3-4757-489E-9093-4815EC5B3B9F}">
      <dgm:prSet/>
      <dgm:spPr/>
      <dgm:t>
        <a:bodyPr/>
        <a:lstStyle/>
        <a:p>
          <a:endParaRPr lang="en-US"/>
        </a:p>
      </dgm:t>
    </dgm:pt>
    <dgm:pt modelId="{C60C44C7-E484-4617-A18B-7BBD509363D4}">
      <dgm:prSet/>
      <dgm:spPr/>
      <dgm:t>
        <a:bodyPr/>
        <a:lstStyle/>
        <a:p>
          <a:r>
            <a:rPr lang="en-US" dirty="0"/>
            <a:t>Construct Splashpad – Fall 2022/Spring 2023</a:t>
          </a:r>
        </a:p>
      </dgm:t>
    </dgm:pt>
    <dgm:pt modelId="{2132E1AD-8BA4-4C88-81C2-8F4D4A522703}" type="parTrans" cxnId="{83F52AEC-59CD-4164-8844-0DF071509D0C}">
      <dgm:prSet/>
      <dgm:spPr/>
      <dgm:t>
        <a:bodyPr/>
        <a:lstStyle/>
        <a:p>
          <a:endParaRPr lang="en-US"/>
        </a:p>
      </dgm:t>
    </dgm:pt>
    <dgm:pt modelId="{5E0803EB-9335-4AF3-A798-E794D0FDFA1F}" type="sibTrans" cxnId="{83F52AEC-59CD-4164-8844-0DF071509D0C}">
      <dgm:prSet/>
      <dgm:spPr/>
      <dgm:t>
        <a:bodyPr/>
        <a:lstStyle/>
        <a:p>
          <a:endParaRPr lang="en-US"/>
        </a:p>
      </dgm:t>
    </dgm:pt>
    <dgm:pt modelId="{8E1B5DEB-59F6-4366-8A00-0894673BA784}" type="pres">
      <dgm:prSet presAssocID="{386B3C15-D1E6-4285-A73B-D40F43C1B94E}" presName="root" presStyleCnt="0">
        <dgm:presLayoutVars>
          <dgm:dir/>
          <dgm:resizeHandles val="exact"/>
        </dgm:presLayoutVars>
      </dgm:prSet>
      <dgm:spPr/>
    </dgm:pt>
    <dgm:pt modelId="{B833BE9F-4AA7-4A7D-BEA0-96266237C3AD}" type="pres">
      <dgm:prSet presAssocID="{5142743A-F4DF-4930-851E-CF831AD535EC}" presName="compNode" presStyleCnt="0"/>
      <dgm:spPr/>
    </dgm:pt>
    <dgm:pt modelId="{4C660E47-68B6-41F5-B566-AA5441B00440}" type="pres">
      <dgm:prSet presAssocID="{5142743A-F4DF-4930-851E-CF831AD535EC}" presName="bgRect" presStyleLbl="bgShp" presStyleIdx="0" presStyleCnt="6"/>
      <dgm:spPr/>
    </dgm:pt>
    <dgm:pt modelId="{DEF84B47-A484-4354-927A-73DA1AFA8A2F}" type="pres">
      <dgm:prSet presAssocID="{5142743A-F4DF-4930-851E-CF831AD535E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ke"/>
        </a:ext>
      </dgm:extLst>
    </dgm:pt>
    <dgm:pt modelId="{989D339C-4A01-49C1-8DC3-DD1D22604172}" type="pres">
      <dgm:prSet presAssocID="{5142743A-F4DF-4930-851E-CF831AD535EC}" presName="spaceRect" presStyleCnt="0"/>
      <dgm:spPr/>
    </dgm:pt>
    <dgm:pt modelId="{D3F5E416-FBB1-496C-9022-744CD47529D5}" type="pres">
      <dgm:prSet presAssocID="{5142743A-F4DF-4930-851E-CF831AD535EC}" presName="parTx" presStyleLbl="revTx" presStyleIdx="0" presStyleCnt="6">
        <dgm:presLayoutVars>
          <dgm:chMax val="0"/>
          <dgm:chPref val="0"/>
        </dgm:presLayoutVars>
      </dgm:prSet>
      <dgm:spPr/>
    </dgm:pt>
    <dgm:pt modelId="{DE43BE40-D1D4-41CA-84B0-7C01DB272437}" type="pres">
      <dgm:prSet presAssocID="{0A564693-FECC-4D28-8615-30BAE83950ED}" presName="sibTrans" presStyleCnt="0"/>
      <dgm:spPr/>
    </dgm:pt>
    <dgm:pt modelId="{57C16C85-E27A-48E3-ACFE-1779379D973A}" type="pres">
      <dgm:prSet presAssocID="{015FD1FF-D1CA-4B20-885C-346D8798466C}" presName="compNode" presStyleCnt="0"/>
      <dgm:spPr/>
    </dgm:pt>
    <dgm:pt modelId="{7E464B3F-E882-4D72-BA7E-D2CD944E9294}" type="pres">
      <dgm:prSet presAssocID="{015FD1FF-D1CA-4B20-885C-346D8798466C}" presName="bgRect" presStyleLbl="bgShp" presStyleIdx="1" presStyleCnt="6"/>
      <dgm:spPr/>
    </dgm:pt>
    <dgm:pt modelId="{F84FD579-1200-4A4C-8381-D47501303618}" type="pres">
      <dgm:prSet presAssocID="{015FD1FF-D1CA-4B20-885C-346D8798466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ad with solid fill"/>
        </a:ext>
      </dgm:extLst>
    </dgm:pt>
    <dgm:pt modelId="{92AC62C5-62DD-4945-8B58-9467869689DA}" type="pres">
      <dgm:prSet presAssocID="{015FD1FF-D1CA-4B20-885C-346D8798466C}" presName="spaceRect" presStyleCnt="0"/>
      <dgm:spPr/>
    </dgm:pt>
    <dgm:pt modelId="{D1206D47-A861-4D28-8212-C6EBBF07B742}" type="pres">
      <dgm:prSet presAssocID="{015FD1FF-D1CA-4B20-885C-346D8798466C}" presName="parTx" presStyleLbl="revTx" presStyleIdx="1" presStyleCnt="6">
        <dgm:presLayoutVars>
          <dgm:chMax val="0"/>
          <dgm:chPref val="0"/>
        </dgm:presLayoutVars>
      </dgm:prSet>
      <dgm:spPr/>
    </dgm:pt>
    <dgm:pt modelId="{11D99D34-1487-4F2A-A001-EF8F291B11FB}" type="pres">
      <dgm:prSet presAssocID="{18397216-AF8A-41D7-A6C1-688ACDFE40C4}" presName="sibTrans" presStyleCnt="0"/>
      <dgm:spPr/>
    </dgm:pt>
    <dgm:pt modelId="{90234900-56D7-4FD0-B6F1-BDD4DF76905B}" type="pres">
      <dgm:prSet presAssocID="{72B8446C-9A4A-4DDA-BF37-7AA4903E5974}" presName="compNode" presStyleCnt="0"/>
      <dgm:spPr/>
    </dgm:pt>
    <dgm:pt modelId="{E090E404-233D-4816-85E1-1AF756F7835E}" type="pres">
      <dgm:prSet presAssocID="{72B8446C-9A4A-4DDA-BF37-7AA4903E5974}" presName="bgRect" presStyleLbl="bgShp" presStyleIdx="2" presStyleCnt="6"/>
      <dgm:spPr/>
    </dgm:pt>
    <dgm:pt modelId="{622D97ED-97F9-47C3-8655-A86FDD914E69}" type="pres">
      <dgm:prSet presAssocID="{72B8446C-9A4A-4DDA-BF37-7AA4903E597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 Fountain with solid fill"/>
        </a:ext>
      </dgm:extLst>
    </dgm:pt>
    <dgm:pt modelId="{FAFB21FE-3335-4A38-9175-ACE71CFBBA93}" type="pres">
      <dgm:prSet presAssocID="{72B8446C-9A4A-4DDA-BF37-7AA4903E5974}" presName="spaceRect" presStyleCnt="0"/>
      <dgm:spPr/>
    </dgm:pt>
    <dgm:pt modelId="{C4EA678B-4D26-4FBB-B6FB-52F7D42FAB5D}" type="pres">
      <dgm:prSet presAssocID="{72B8446C-9A4A-4DDA-BF37-7AA4903E5974}" presName="parTx" presStyleLbl="revTx" presStyleIdx="2" presStyleCnt="6">
        <dgm:presLayoutVars>
          <dgm:chMax val="0"/>
          <dgm:chPref val="0"/>
        </dgm:presLayoutVars>
      </dgm:prSet>
      <dgm:spPr/>
    </dgm:pt>
    <dgm:pt modelId="{91BEA712-1015-478A-B7EC-C9ACB217FF0C}" type="pres">
      <dgm:prSet presAssocID="{D3B823B0-4E92-43CF-9EA5-0E3CAFBF89C2}" presName="sibTrans" presStyleCnt="0"/>
      <dgm:spPr/>
    </dgm:pt>
    <dgm:pt modelId="{78450EFB-2398-4157-90F0-593F358C9839}" type="pres">
      <dgm:prSet presAssocID="{B31B4BEF-0987-4CC9-9076-2A9FB2345CDD}" presName="compNode" presStyleCnt="0"/>
      <dgm:spPr/>
    </dgm:pt>
    <dgm:pt modelId="{0A303CD0-052C-4300-B461-CDA8F7393059}" type="pres">
      <dgm:prSet presAssocID="{B31B4BEF-0987-4CC9-9076-2A9FB2345CDD}" presName="bgRect" presStyleLbl="bgShp" presStyleIdx="3" presStyleCnt="6"/>
      <dgm:spPr/>
    </dgm:pt>
    <dgm:pt modelId="{8D9FE308-BCA6-4592-9132-8B2952C73161}" type="pres">
      <dgm:prSet presAssocID="{B31B4BEF-0987-4CC9-9076-2A9FB2345CD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nnis racket and ball with solid fill"/>
        </a:ext>
      </dgm:extLst>
    </dgm:pt>
    <dgm:pt modelId="{E6E13CF9-3B35-447E-B879-0E4520EDEC10}" type="pres">
      <dgm:prSet presAssocID="{B31B4BEF-0987-4CC9-9076-2A9FB2345CDD}" presName="spaceRect" presStyleCnt="0"/>
      <dgm:spPr/>
    </dgm:pt>
    <dgm:pt modelId="{05063743-0587-4C13-8D6F-B9047689C600}" type="pres">
      <dgm:prSet presAssocID="{B31B4BEF-0987-4CC9-9076-2A9FB2345CDD}" presName="parTx" presStyleLbl="revTx" presStyleIdx="3" presStyleCnt="6">
        <dgm:presLayoutVars>
          <dgm:chMax val="0"/>
          <dgm:chPref val="0"/>
        </dgm:presLayoutVars>
      </dgm:prSet>
      <dgm:spPr/>
    </dgm:pt>
    <dgm:pt modelId="{6232D4FC-3475-42F6-9802-C11FABE7614D}" type="pres">
      <dgm:prSet presAssocID="{F969652E-E411-46A4-BEE5-4FC8CA1966EA}" presName="sibTrans" presStyleCnt="0"/>
      <dgm:spPr/>
    </dgm:pt>
    <dgm:pt modelId="{A8F48804-2BC3-4054-BD10-895FCED8FE1E}" type="pres">
      <dgm:prSet presAssocID="{83635BC4-83E8-4682-BA0C-63B79D538458}" presName="compNode" presStyleCnt="0"/>
      <dgm:spPr/>
    </dgm:pt>
    <dgm:pt modelId="{82E50BDB-2FF8-4D42-B7DC-91E75D132835}" type="pres">
      <dgm:prSet presAssocID="{83635BC4-83E8-4682-BA0C-63B79D538458}" presName="bgRect" presStyleLbl="bgShp" presStyleIdx="4" presStyleCnt="6"/>
      <dgm:spPr/>
    </dgm:pt>
    <dgm:pt modelId="{B53D76FC-EEA3-4A1E-B886-C8BAB7F54041}" type="pres">
      <dgm:prSet presAssocID="{83635BC4-83E8-4682-BA0C-63B79D53845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ground with solid fill"/>
        </a:ext>
      </dgm:extLst>
    </dgm:pt>
    <dgm:pt modelId="{4306727C-98CD-42EE-818D-3CB12082D97C}" type="pres">
      <dgm:prSet presAssocID="{83635BC4-83E8-4682-BA0C-63B79D538458}" presName="spaceRect" presStyleCnt="0"/>
      <dgm:spPr/>
    </dgm:pt>
    <dgm:pt modelId="{D5477171-82D4-40D6-9A28-00AD3BEE5880}" type="pres">
      <dgm:prSet presAssocID="{83635BC4-83E8-4682-BA0C-63B79D538458}" presName="parTx" presStyleLbl="revTx" presStyleIdx="4" presStyleCnt="6">
        <dgm:presLayoutVars>
          <dgm:chMax val="0"/>
          <dgm:chPref val="0"/>
        </dgm:presLayoutVars>
      </dgm:prSet>
      <dgm:spPr/>
    </dgm:pt>
    <dgm:pt modelId="{7A3AAEF3-A944-4AEA-A404-B2A5C633AF7F}" type="pres">
      <dgm:prSet presAssocID="{53B04519-0ACF-46CE-AAC2-68B74F2169FD}" presName="sibTrans" presStyleCnt="0"/>
      <dgm:spPr/>
    </dgm:pt>
    <dgm:pt modelId="{91C55B4E-3445-4995-BB90-46D380C88D56}" type="pres">
      <dgm:prSet presAssocID="{C60C44C7-E484-4617-A18B-7BBD509363D4}" presName="compNode" presStyleCnt="0"/>
      <dgm:spPr/>
    </dgm:pt>
    <dgm:pt modelId="{A1BFE0A8-E184-4064-855D-22134E0B7BD9}" type="pres">
      <dgm:prSet presAssocID="{C60C44C7-E484-4617-A18B-7BBD509363D4}" presName="bgRect" presStyleLbl="bgShp" presStyleIdx="5" presStyleCnt="6"/>
      <dgm:spPr/>
    </dgm:pt>
    <dgm:pt modelId="{9E046D85-4996-4162-BBB8-BEBC304980E5}" type="pres">
      <dgm:prSet presAssocID="{C60C44C7-E484-4617-A18B-7BBD509363D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ving with solid fill"/>
        </a:ext>
      </dgm:extLst>
    </dgm:pt>
    <dgm:pt modelId="{716C36B6-31FA-456D-8596-F437788CD1FB}" type="pres">
      <dgm:prSet presAssocID="{C60C44C7-E484-4617-A18B-7BBD509363D4}" presName="spaceRect" presStyleCnt="0"/>
      <dgm:spPr/>
    </dgm:pt>
    <dgm:pt modelId="{0DBF4FBD-B73B-422D-BD64-E70AD798F433}" type="pres">
      <dgm:prSet presAssocID="{C60C44C7-E484-4617-A18B-7BBD509363D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DD44E25-6F5B-43F6-9511-233906D5DDBB}" srcId="{386B3C15-D1E6-4285-A73B-D40F43C1B94E}" destId="{015FD1FF-D1CA-4B20-885C-346D8798466C}" srcOrd="1" destOrd="0" parTransId="{F34DDCEB-496D-45D9-9AC3-C9ECB52EDDA3}" sibTransId="{18397216-AF8A-41D7-A6C1-688ACDFE40C4}"/>
    <dgm:cxn modelId="{DCE8373A-3BF8-427D-9F3A-02B8C3246463}" type="presOf" srcId="{015FD1FF-D1CA-4B20-885C-346D8798466C}" destId="{D1206D47-A861-4D28-8212-C6EBBF07B742}" srcOrd="0" destOrd="0" presId="urn:microsoft.com/office/officeart/2018/2/layout/IconVerticalSolidList"/>
    <dgm:cxn modelId="{ABA62942-736F-4628-BDF5-D42B3B4C5EFA}" srcId="{386B3C15-D1E6-4285-A73B-D40F43C1B94E}" destId="{B31B4BEF-0987-4CC9-9076-2A9FB2345CDD}" srcOrd="3" destOrd="0" parTransId="{8B87FB6A-D9A6-491D-BCC0-BF64780E7B5E}" sibTransId="{F969652E-E411-46A4-BEE5-4FC8CA1966EA}"/>
    <dgm:cxn modelId="{B73AE446-15A1-438D-94B5-E899FD9A96C0}" type="presOf" srcId="{386B3C15-D1E6-4285-A73B-D40F43C1B94E}" destId="{8E1B5DEB-59F6-4366-8A00-0894673BA784}" srcOrd="0" destOrd="0" presId="urn:microsoft.com/office/officeart/2018/2/layout/IconVerticalSolidList"/>
    <dgm:cxn modelId="{94EA3C47-5962-4717-9AA2-41825AD880A3}" type="presOf" srcId="{B31B4BEF-0987-4CC9-9076-2A9FB2345CDD}" destId="{05063743-0587-4C13-8D6F-B9047689C600}" srcOrd="0" destOrd="0" presId="urn:microsoft.com/office/officeart/2018/2/layout/IconVerticalSolidList"/>
    <dgm:cxn modelId="{4AE2F349-86D3-4C5E-A4EC-91F6DA5BE881}" type="presOf" srcId="{83635BC4-83E8-4682-BA0C-63B79D538458}" destId="{D5477171-82D4-40D6-9A28-00AD3BEE5880}" srcOrd="0" destOrd="0" presId="urn:microsoft.com/office/officeart/2018/2/layout/IconVerticalSolidList"/>
    <dgm:cxn modelId="{75ED7156-F4D3-4BC9-BBD8-205F92AA9967}" srcId="{386B3C15-D1E6-4285-A73B-D40F43C1B94E}" destId="{5142743A-F4DF-4930-851E-CF831AD535EC}" srcOrd="0" destOrd="0" parTransId="{1A23536B-99D1-45B3-AC8C-6AB97EB0C00F}" sibTransId="{0A564693-FECC-4D28-8615-30BAE83950ED}"/>
    <dgm:cxn modelId="{D29BBD99-EEA7-43E2-8860-BD838260BD78}" type="presOf" srcId="{72B8446C-9A4A-4DDA-BF37-7AA4903E5974}" destId="{C4EA678B-4D26-4FBB-B6FB-52F7D42FAB5D}" srcOrd="0" destOrd="0" presId="urn:microsoft.com/office/officeart/2018/2/layout/IconVerticalSolidList"/>
    <dgm:cxn modelId="{DE1E8CBC-E5B7-4153-8097-08EF4C845543}" type="presOf" srcId="{C60C44C7-E484-4617-A18B-7BBD509363D4}" destId="{0DBF4FBD-B73B-422D-BD64-E70AD798F433}" srcOrd="0" destOrd="0" presId="urn:microsoft.com/office/officeart/2018/2/layout/IconVerticalSolidList"/>
    <dgm:cxn modelId="{1ABBEBC6-56D6-4A02-92E6-6E16AA9776AF}" type="presOf" srcId="{5142743A-F4DF-4930-851E-CF831AD535EC}" destId="{D3F5E416-FBB1-496C-9022-744CD47529D5}" srcOrd="0" destOrd="0" presId="urn:microsoft.com/office/officeart/2018/2/layout/IconVerticalSolidList"/>
    <dgm:cxn modelId="{6699FEE3-4757-489E-9093-4815EC5B3B9F}" srcId="{386B3C15-D1E6-4285-A73B-D40F43C1B94E}" destId="{83635BC4-83E8-4682-BA0C-63B79D538458}" srcOrd="4" destOrd="0" parTransId="{6390BD7A-2DA1-4212-A19C-E4CF9CF26FB7}" sibTransId="{53B04519-0ACF-46CE-AAC2-68B74F2169FD}"/>
    <dgm:cxn modelId="{E73C94E8-244B-44F7-BA21-91E65262389E}" srcId="{386B3C15-D1E6-4285-A73B-D40F43C1B94E}" destId="{72B8446C-9A4A-4DDA-BF37-7AA4903E5974}" srcOrd="2" destOrd="0" parTransId="{1CAA2AA9-834F-4A36-A520-2DED895C4862}" sibTransId="{D3B823B0-4E92-43CF-9EA5-0E3CAFBF89C2}"/>
    <dgm:cxn modelId="{83F52AEC-59CD-4164-8844-0DF071509D0C}" srcId="{386B3C15-D1E6-4285-A73B-D40F43C1B94E}" destId="{C60C44C7-E484-4617-A18B-7BBD509363D4}" srcOrd="5" destOrd="0" parTransId="{2132E1AD-8BA4-4C88-81C2-8F4D4A522703}" sibTransId="{5E0803EB-9335-4AF3-A798-E794D0FDFA1F}"/>
    <dgm:cxn modelId="{9FE4EE83-0C4A-4E40-9F27-9BDA90D0278B}" type="presParOf" srcId="{8E1B5DEB-59F6-4366-8A00-0894673BA784}" destId="{B833BE9F-4AA7-4A7D-BEA0-96266237C3AD}" srcOrd="0" destOrd="0" presId="urn:microsoft.com/office/officeart/2018/2/layout/IconVerticalSolidList"/>
    <dgm:cxn modelId="{70B87540-C435-4A27-8F19-EA6EF389A844}" type="presParOf" srcId="{B833BE9F-4AA7-4A7D-BEA0-96266237C3AD}" destId="{4C660E47-68B6-41F5-B566-AA5441B00440}" srcOrd="0" destOrd="0" presId="urn:microsoft.com/office/officeart/2018/2/layout/IconVerticalSolidList"/>
    <dgm:cxn modelId="{AB0C1E7D-F512-4B52-8882-1E71CFF8C091}" type="presParOf" srcId="{B833BE9F-4AA7-4A7D-BEA0-96266237C3AD}" destId="{DEF84B47-A484-4354-927A-73DA1AFA8A2F}" srcOrd="1" destOrd="0" presId="urn:microsoft.com/office/officeart/2018/2/layout/IconVerticalSolidList"/>
    <dgm:cxn modelId="{987628A9-A1CE-406D-8C6B-FB1FFEED5B05}" type="presParOf" srcId="{B833BE9F-4AA7-4A7D-BEA0-96266237C3AD}" destId="{989D339C-4A01-49C1-8DC3-DD1D22604172}" srcOrd="2" destOrd="0" presId="urn:microsoft.com/office/officeart/2018/2/layout/IconVerticalSolidList"/>
    <dgm:cxn modelId="{5C2EA9FB-1A22-4C07-8E3A-3EBDDF6F7553}" type="presParOf" srcId="{B833BE9F-4AA7-4A7D-BEA0-96266237C3AD}" destId="{D3F5E416-FBB1-496C-9022-744CD47529D5}" srcOrd="3" destOrd="0" presId="urn:microsoft.com/office/officeart/2018/2/layout/IconVerticalSolidList"/>
    <dgm:cxn modelId="{0CB44C5A-8E51-4628-9E9A-DFBC97E19EEE}" type="presParOf" srcId="{8E1B5DEB-59F6-4366-8A00-0894673BA784}" destId="{DE43BE40-D1D4-41CA-84B0-7C01DB272437}" srcOrd="1" destOrd="0" presId="urn:microsoft.com/office/officeart/2018/2/layout/IconVerticalSolidList"/>
    <dgm:cxn modelId="{2F326651-C29F-4E9D-901D-B8FFB3A1314D}" type="presParOf" srcId="{8E1B5DEB-59F6-4366-8A00-0894673BA784}" destId="{57C16C85-E27A-48E3-ACFE-1779379D973A}" srcOrd="2" destOrd="0" presId="urn:microsoft.com/office/officeart/2018/2/layout/IconVerticalSolidList"/>
    <dgm:cxn modelId="{BC3FB4B0-C454-442D-8A95-A4CADC59F674}" type="presParOf" srcId="{57C16C85-E27A-48E3-ACFE-1779379D973A}" destId="{7E464B3F-E882-4D72-BA7E-D2CD944E9294}" srcOrd="0" destOrd="0" presId="urn:microsoft.com/office/officeart/2018/2/layout/IconVerticalSolidList"/>
    <dgm:cxn modelId="{48F618D7-F8CC-4020-BCE1-3CB7F7065ABB}" type="presParOf" srcId="{57C16C85-E27A-48E3-ACFE-1779379D973A}" destId="{F84FD579-1200-4A4C-8381-D47501303618}" srcOrd="1" destOrd="0" presId="urn:microsoft.com/office/officeart/2018/2/layout/IconVerticalSolidList"/>
    <dgm:cxn modelId="{82B1FD66-02CE-4690-A764-C7FAC1DE9575}" type="presParOf" srcId="{57C16C85-E27A-48E3-ACFE-1779379D973A}" destId="{92AC62C5-62DD-4945-8B58-9467869689DA}" srcOrd="2" destOrd="0" presId="urn:microsoft.com/office/officeart/2018/2/layout/IconVerticalSolidList"/>
    <dgm:cxn modelId="{A3FC4401-3F18-4657-B087-09F238D83B8E}" type="presParOf" srcId="{57C16C85-E27A-48E3-ACFE-1779379D973A}" destId="{D1206D47-A861-4D28-8212-C6EBBF07B742}" srcOrd="3" destOrd="0" presId="urn:microsoft.com/office/officeart/2018/2/layout/IconVerticalSolidList"/>
    <dgm:cxn modelId="{F3E4CDC5-ACB2-4946-B09B-8CFAC4AD9C39}" type="presParOf" srcId="{8E1B5DEB-59F6-4366-8A00-0894673BA784}" destId="{11D99D34-1487-4F2A-A001-EF8F291B11FB}" srcOrd="3" destOrd="0" presId="urn:microsoft.com/office/officeart/2018/2/layout/IconVerticalSolidList"/>
    <dgm:cxn modelId="{FBA04CF4-0ACB-4573-ADA2-A6CA4778A585}" type="presParOf" srcId="{8E1B5DEB-59F6-4366-8A00-0894673BA784}" destId="{90234900-56D7-4FD0-B6F1-BDD4DF76905B}" srcOrd="4" destOrd="0" presId="urn:microsoft.com/office/officeart/2018/2/layout/IconVerticalSolidList"/>
    <dgm:cxn modelId="{3626B1B6-1BAC-400A-A6FC-F6A10015175E}" type="presParOf" srcId="{90234900-56D7-4FD0-B6F1-BDD4DF76905B}" destId="{E090E404-233D-4816-85E1-1AF756F7835E}" srcOrd="0" destOrd="0" presId="urn:microsoft.com/office/officeart/2018/2/layout/IconVerticalSolidList"/>
    <dgm:cxn modelId="{D6C0DED5-F29F-4F82-B473-53337194CDEF}" type="presParOf" srcId="{90234900-56D7-4FD0-B6F1-BDD4DF76905B}" destId="{622D97ED-97F9-47C3-8655-A86FDD914E69}" srcOrd="1" destOrd="0" presId="urn:microsoft.com/office/officeart/2018/2/layout/IconVerticalSolidList"/>
    <dgm:cxn modelId="{E42DD4D8-5433-40AD-8E30-6151E7105599}" type="presParOf" srcId="{90234900-56D7-4FD0-B6F1-BDD4DF76905B}" destId="{FAFB21FE-3335-4A38-9175-ACE71CFBBA93}" srcOrd="2" destOrd="0" presId="urn:microsoft.com/office/officeart/2018/2/layout/IconVerticalSolidList"/>
    <dgm:cxn modelId="{ED53702F-626D-4DA9-AFFB-963A27DDB906}" type="presParOf" srcId="{90234900-56D7-4FD0-B6F1-BDD4DF76905B}" destId="{C4EA678B-4D26-4FBB-B6FB-52F7D42FAB5D}" srcOrd="3" destOrd="0" presId="urn:microsoft.com/office/officeart/2018/2/layout/IconVerticalSolidList"/>
    <dgm:cxn modelId="{D486BC10-E467-42C6-AA98-7E42466654B1}" type="presParOf" srcId="{8E1B5DEB-59F6-4366-8A00-0894673BA784}" destId="{91BEA712-1015-478A-B7EC-C9ACB217FF0C}" srcOrd="5" destOrd="0" presId="urn:microsoft.com/office/officeart/2018/2/layout/IconVerticalSolidList"/>
    <dgm:cxn modelId="{C753C88E-9AC6-4B21-91BE-E83DDC5CCC43}" type="presParOf" srcId="{8E1B5DEB-59F6-4366-8A00-0894673BA784}" destId="{78450EFB-2398-4157-90F0-593F358C9839}" srcOrd="6" destOrd="0" presId="urn:microsoft.com/office/officeart/2018/2/layout/IconVerticalSolidList"/>
    <dgm:cxn modelId="{65D18AB1-C9C4-43A4-A41E-7F5768737A1D}" type="presParOf" srcId="{78450EFB-2398-4157-90F0-593F358C9839}" destId="{0A303CD0-052C-4300-B461-CDA8F7393059}" srcOrd="0" destOrd="0" presId="urn:microsoft.com/office/officeart/2018/2/layout/IconVerticalSolidList"/>
    <dgm:cxn modelId="{BAD645D7-EBBE-4449-BF98-A27056D05D07}" type="presParOf" srcId="{78450EFB-2398-4157-90F0-593F358C9839}" destId="{8D9FE308-BCA6-4592-9132-8B2952C73161}" srcOrd="1" destOrd="0" presId="urn:microsoft.com/office/officeart/2018/2/layout/IconVerticalSolidList"/>
    <dgm:cxn modelId="{FC330D65-DEA3-4A35-BAD1-49DF57FF2FD8}" type="presParOf" srcId="{78450EFB-2398-4157-90F0-593F358C9839}" destId="{E6E13CF9-3B35-447E-B879-0E4520EDEC10}" srcOrd="2" destOrd="0" presId="urn:microsoft.com/office/officeart/2018/2/layout/IconVerticalSolidList"/>
    <dgm:cxn modelId="{3CBF12AE-FA47-46E2-81AE-3AE961EF84DD}" type="presParOf" srcId="{78450EFB-2398-4157-90F0-593F358C9839}" destId="{05063743-0587-4C13-8D6F-B9047689C600}" srcOrd="3" destOrd="0" presId="urn:microsoft.com/office/officeart/2018/2/layout/IconVerticalSolidList"/>
    <dgm:cxn modelId="{A1C811B7-B28E-40E3-AF84-5D5D16190D47}" type="presParOf" srcId="{8E1B5DEB-59F6-4366-8A00-0894673BA784}" destId="{6232D4FC-3475-42F6-9802-C11FABE7614D}" srcOrd="7" destOrd="0" presId="urn:microsoft.com/office/officeart/2018/2/layout/IconVerticalSolidList"/>
    <dgm:cxn modelId="{3BD8DE1A-0420-465D-81FC-B2657EF74B0A}" type="presParOf" srcId="{8E1B5DEB-59F6-4366-8A00-0894673BA784}" destId="{A8F48804-2BC3-4054-BD10-895FCED8FE1E}" srcOrd="8" destOrd="0" presId="urn:microsoft.com/office/officeart/2018/2/layout/IconVerticalSolidList"/>
    <dgm:cxn modelId="{EDF8440C-8FE0-490B-B5A7-3FFFB04E4AD7}" type="presParOf" srcId="{A8F48804-2BC3-4054-BD10-895FCED8FE1E}" destId="{82E50BDB-2FF8-4D42-B7DC-91E75D132835}" srcOrd="0" destOrd="0" presId="urn:microsoft.com/office/officeart/2018/2/layout/IconVerticalSolidList"/>
    <dgm:cxn modelId="{4C904FE6-8BAD-41D5-BDB1-119F4641140F}" type="presParOf" srcId="{A8F48804-2BC3-4054-BD10-895FCED8FE1E}" destId="{B53D76FC-EEA3-4A1E-B886-C8BAB7F54041}" srcOrd="1" destOrd="0" presId="urn:microsoft.com/office/officeart/2018/2/layout/IconVerticalSolidList"/>
    <dgm:cxn modelId="{3C10BA25-651C-4FB8-A866-7E3C297CB6F3}" type="presParOf" srcId="{A8F48804-2BC3-4054-BD10-895FCED8FE1E}" destId="{4306727C-98CD-42EE-818D-3CB12082D97C}" srcOrd="2" destOrd="0" presId="urn:microsoft.com/office/officeart/2018/2/layout/IconVerticalSolidList"/>
    <dgm:cxn modelId="{588964A7-86ED-44A4-9951-70B6544E279C}" type="presParOf" srcId="{A8F48804-2BC3-4054-BD10-895FCED8FE1E}" destId="{D5477171-82D4-40D6-9A28-00AD3BEE5880}" srcOrd="3" destOrd="0" presId="urn:microsoft.com/office/officeart/2018/2/layout/IconVerticalSolidList"/>
    <dgm:cxn modelId="{486A9E06-7A8E-4BC4-88C6-E55A98BFA02B}" type="presParOf" srcId="{8E1B5DEB-59F6-4366-8A00-0894673BA784}" destId="{7A3AAEF3-A944-4AEA-A404-B2A5C633AF7F}" srcOrd="9" destOrd="0" presId="urn:microsoft.com/office/officeart/2018/2/layout/IconVerticalSolidList"/>
    <dgm:cxn modelId="{CCE77218-9874-432A-960B-7DA5897C2DCB}" type="presParOf" srcId="{8E1B5DEB-59F6-4366-8A00-0894673BA784}" destId="{91C55B4E-3445-4995-BB90-46D380C88D56}" srcOrd="10" destOrd="0" presId="urn:microsoft.com/office/officeart/2018/2/layout/IconVerticalSolidList"/>
    <dgm:cxn modelId="{88A28E0E-BD10-4A36-B331-8BE745AFED54}" type="presParOf" srcId="{91C55B4E-3445-4995-BB90-46D380C88D56}" destId="{A1BFE0A8-E184-4064-855D-22134E0B7BD9}" srcOrd="0" destOrd="0" presId="urn:microsoft.com/office/officeart/2018/2/layout/IconVerticalSolidList"/>
    <dgm:cxn modelId="{898DCED2-308C-4370-B5BE-ADF869BEEF94}" type="presParOf" srcId="{91C55B4E-3445-4995-BB90-46D380C88D56}" destId="{9E046D85-4996-4162-BBB8-BEBC304980E5}" srcOrd="1" destOrd="0" presId="urn:microsoft.com/office/officeart/2018/2/layout/IconVerticalSolidList"/>
    <dgm:cxn modelId="{071F34B6-ABA0-4BC3-83FF-138307594AAF}" type="presParOf" srcId="{91C55B4E-3445-4995-BB90-46D380C88D56}" destId="{716C36B6-31FA-456D-8596-F437788CD1FB}" srcOrd="2" destOrd="0" presId="urn:microsoft.com/office/officeart/2018/2/layout/IconVerticalSolidList"/>
    <dgm:cxn modelId="{3A1A336E-8257-49C8-961F-403DEF33F2D1}" type="presParOf" srcId="{91C55B4E-3445-4995-BB90-46D380C88D56}" destId="{0DBF4FBD-B73B-422D-BD64-E70AD798F4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86B3C15-D1E6-4285-A73B-D40F43C1B94E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15FD1FF-D1CA-4B20-885C-346D879846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Confirm $500k funding from Rec Bond/DCC TIF</a:t>
          </a:r>
        </a:p>
      </dgm:t>
    </dgm:pt>
    <dgm:pt modelId="{F34DDCEB-496D-45D9-9AC3-C9ECB52EDDA3}" type="parTrans" cxnId="{EDD44E25-6F5B-43F6-9511-233906D5DDBB}">
      <dgm:prSet/>
      <dgm:spPr/>
      <dgm:t>
        <a:bodyPr/>
        <a:lstStyle/>
        <a:p>
          <a:endParaRPr lang="en-US"/>
        </a:p>
      </dgm:t>
    </dgm:pt>
    <dgm:pt modelId="{18397216-AF8A-41D7-A6C1-688ACDFE40C4}" type="sibTrans" cxnId="{EDD44E25-6F5B-43F6-9511-233906D5DDBB}">
      <dgm:prSet/>
      <dgm:spPr/>
      <dgm:t>
        <a:bodyPr/>
        <a:lstStyle/>
        <a:p>
          <a:endParaRPr lang="en-US"/>
        </a:p>
      </dgm:t>
    </dgm:pt>
    <dgm:pt modelId="{72B8446C-9A4A-4DDA-BF37-7AA4903E59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DPW/Parks to initiate design on larger projects</a:t>
          </a:r>
        </a:p>
      </dgm:t>
    </dgm:pt>
    <dgm:pt modelId="{1CAA2AA9-834F-4A36-A520-2DED895C4862}" type="parTrans" cxnId="{E73C94E8-244B-44F7-BA21-91E65262389E}">
      <dgm:prSet/>
      <dgm:spPr/>
      <dgm:t>
        <a:bodyPr/>
        <a:lstStyle/>
        <a:p>
          <a:endParaRPr lang="en-US"/>
        </a:p>
      </dgm:t>
    </dgm:pt>
    <dgm:pt modelId="{D3B823B0-4E92-43CF-9EA5-0E3CAFBF89C2}" type="sibTrans" cxnId="{E73C94E8-244B-44F7-BA21-91E65262389E}">
      <dgm:prSet/>
      <dgm:spPr/>
      <dgm:t>
        <a:bodyPr/>
        <a:lstStyle/>
        <a:p>
          <a:endParaRPr lang="en-US"/>
        </a:p>
      </dgm:t>
    </dgm:pt>
    <dgm:pt modelId="{B31B4BEF-0987-4CC9-9076-2A9FB2345CD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DPW/Parks to complete small-scale projects in 2021</a:t>
          </a:r>
        </a:p>
      </dgm:t>
    </dgm:pt>
    <dgm:pt modelId="{8B87FB6A-D9A6-491D-BCC0-BF64780E7B5E}" type="parTrans" cxnId="{ABA62942-736F-4628-BDF5-D42B3B4C5EFA}">
      <dgm:prSet/>
      <dgm:spPr/>
      <dgm:t>
        <a:bodyPr/>
        <a:lstStyle/>
        <a:p>
          <a:endParaRPr lang="en-US"/>
        </a:p>
      </dgm:t>
    </dgm:pt>
    <dgm:pt modelId="{F969652E-E411-46A4-BEE5-4FC8CA1966EA}" type="sibTrans" cxnId="{ABA62942-736F-4628-BDF5-D42B3B4C5EFA}">
      <dgm:prSet/>
      <dgm:spPr/>
      <dgm:t>
        <a:bodyPr/>
        <a:lstStyle/>
        <a:p>
          <a:endParaRPr lang="en-US"/>
        </a:p>
      </dgm:t>
    </dgm:pt>
    <dgm:pt modelId="{83635BC4-83E8-4682-BA0C-63B79D53845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DPW/Parks to construct large scale projects in 2022/2023</a:t>
          </a:r>
        </a:p>
      </dgm:t>
    </dgm:pt>
    <dgm:pt modelId="{6390BD7A-2DA1-4212-A19C-E4CF9CF26FB7}" type="parTrans" cxnId="{6699FEE3-4757-489E-9093-4815EC5B3B9F}">
      <dgm:prSet/>
      <dgm:spPr/>
      <dgm:t>
        <a:bodyPr/>
        <a:lstStyle/>
        <a:p>
          <a:endParaRPr lang="en-US"/>
        </a:p>
      </dgm:t>
    </dgm:pt>
    <dgm:pt modelId="{53B04519-0ACF-46CE-AAC2-68B74F2169FD}" type="sibTrans" cxnId="{6699FEE3-4757-489E-9093-4815EC5B3B9F}">
      <dgm:prSet/>
      <dgm:spPr/>
      <dgm:t>
        <a:bodyPr/>
        <a:lstStyle/>
        <a:p>
          <a:endParaRPr lang="en-US"/>
        </a:p>
      </dgm:t>
    </dgm:pt>
    <dgm:pt modelId="{C60C44C7-E484-4617-A18B-7BBD509363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Future Ideas are always welcome</a:t>
          </a:r>
        </a:p>
      </dgm:t>
    </dgm:pt>
    <dgm:pt modelId="{2132E1AD-8BA4-4C88-81C2-8F4D4A522703}" type="parTrans" cxnId="{83F52AEC-59CD-4164-8844-0DF071509D0C}">
      <dgm:prSet/>
      <dgm:spPr/>
      <dgm:t>
        <a:bodyPr/>
        <a:lstStyle/>
        <a:p>
          <a:endParaRPr lang="en-US"/>
        </a:p>
      </dgm:t>
    </dgm:pt>
    <dgm:pt modelId="{5E0803EB-9335-4AF3-A798-E794D0FDFA1F}" type="sibTrans" cxnId="{83F52AEC-59CD-4164-8844-0DF071509D0C}">
      <dgm:prSet/>
      <dgm:spPr/>
      <dgm:t>
        <a:bodyPr/>
        <a:lstStyle/>
        <a:p>
          <a:endParaRPr lang="en-US"/>
        </a:p>
      </dgm:t>
    </dgm:pt>
    <dgm:pt modelId="{FA96D81C-3185-4AFF-BD8E-D84DEFDBC725}" type="pres">
      <dgm:prSet presAssocID="{386B3C15-D1E6-4285-A73B-D40F43C1B94E}" presName="diagram" presStyleCnt="0">
        <dgm:presLayoutVars>
          <dgm:dir/>
          <dgm:resizeHandles val="exact"/>
        </dgm:presLayoutVars>
      </dgm:prSet>
      <dgm:spPr/>
    </dgm:pt>
    <dgm:pt modelId="{890F20EA-28D7-4046-AFD0-54F8B52AFE81}" type="pres">
      <dgm:prSet presAssocID="{015FD1FF-D1CA-4B20-885C-346D8798466C}" presName="node" presStyleLbl="node1" presStyleIdx="0" presStyleCnt="5">
        <dgm:presLayoutVars>
          <dgm:bulletEnabled val="1"/>
        </dgm:presLayoutVars>
      </dgm:prSet>
      <dgm:spPr/>
    </dgm:pt>
    <dgm:pt modelId="{61BF5672-CB63-4D7E-8608-34A1712E83E4}" type="pres">
      <dgm:prSet presAssocID="{18397216-AF8A-41D7-A6C1-688ACDFE40C4}" presName="sibTrans" presStyleCnt="0"/>
      <dgm:spPr/>
    </dgm:pt>
    <dgm:pt modelId="{487B723B-E445-4D45-BC89-3CA7573F0030}" type="pres">
      <dgm:prSet presAssocID="{72B8446C-9A4A-4DDA-BF37-7AA4903E5974}" presName="node" presStyleLbl="node1" presStyleIdx="1" presStyleCnt="5">
        <dgm:presLayoutVars>
          <dgm:bulletEnabled val="1"/>
        </dgm:presLayoutVars>
      </dgm:prSet>
      <dgm:spPr/>
    </dgm:pt>
    <dgm:pt modelId="{E191EC0F-F053-499D-85C4-D46A7815FA0A}" type="pres">
      <dgm:prSet presAssocID="{D3B823B0-4E92-43CF-9EA5-0E3CAFBF89C2}" presName="sibTrans" presStyleCnt="0"/>
      <dgm:spPr/>
    </dgm:pt>
    <dgm:pt modelId="{8281E199-1CEE-4E19-8555-1CD9F763F132}" type="pres">
      <dgm:prSet presAssocID="{B31B4BEF-0987-4CC9-9076-2A9FB2345CDD}" presName="node" presStyleLbl="node1" presStyleIdx="2" presStyleCnt="5">
        <dgm:presLayoutVars>
          <dgm:bulletEnabled val="1"/>
        </dgm:presLayoutVars>
      </dgm:prSet>
      <dgm:spPr/>
    </dgm:pt>
    <dgm:pt modelId="{76402993-F75E-4CC5-BD1C-7679E2F2A8C5}" type="pres">
      <dgm:prSet presAssocID="{F969652E-E411-46A4-BEE5-4FC8CA1966EA}" presName="sibTrans" presStyleCnt="0"/>
      <dgm:spPr/>
    </dgm:pt>
    <dgm:pt modelId="{CC3492D0-5044-4A6E-AF69-CEBF6A963460}" type="pres">
      <dgm:prSet presAssocID="{83635BC4-83E8-4682-BA0C-63B79D538458}" presName="node" presStyleLbl="node1" presStyleIdx="3" presStyleCnt="5">
        <dgm:presLayoutVars>
          <dgm:bulletEnabled val="1"/>
        </dgm:presLayoutVars>
      </dgm:prSet>
      <dgm:spPr/>
    </dgm:pt>
    <dgm:pt modelId="{26D4B94A-5DF4-443A-9E62-D6D41A06928C}" type="pres">
      <dgm:prSet presAssocID="{53B04519-0ACF-46CE-AAC2-68B74F2169FD}" presName="sibTrans" presStyleCnt="0"/>
      <dgm:spPr/>
    </dgm:pt>
    <dgm:pt modelId="{17B08784-A2E5-4BAA-A9A3-379F892EDADF}" type="pres">
      <dgm:prSet presAssocID="{C60C44C7-E484-4617-A18B-7BBD509363D4}" presName="node" presStyleLbl="node1" presStyleIdx="4" presStyleCnt="5">
        <dgm:presLayoutVars>
          <dgm:bulletEnabled val="1"/>
        </dgm:presLayoutVars>
      </dgm:prSet>
      <dgm:spPr/>
    </dgm:pt>
  </dgm:ptLst>
  <dgm:cxnLst>
    <dgm:cxn modelId="{F34C5613-7534-4C08-B20D-FAF59920FF42}" type="presOf" srcId="{386B3C15-D1E6-4285-A73B-D40F43C1B94E}" destId="{FA96D81C-3185-4AFF-BD8E-D84DEFDBC725}" srcOrd="0" destOrd="0" presId="urn:microsoft.com/office/officeart/2005/8/layout/default"/>
    <dgm:cxn modelId="{D8586D1A-D6BA-47DE-A869-20463FA5CE07}" type="presOf" srcId="{83635BC4-83E8-4682-BA0C-63B79D538458}" destId="{CC3492D0-5044-4A6E-AF69-CEBF6A963460}" srcOrd="0" destOrd="0" presId="urn:microsoft.com/office/officeart/2005/8/layout/default"/>
    <dgm:cxn modelId="{EDD44E25-6F5B-43F6-9511-233906D5DDBB}" srcId="{386B3C15-D1E6-4285-A73B-D40F43C1B94E}" destId="{015FD1FF-D1CA-4B20-885C-346D8798466C}" srcOrd="0" destOrd="0" parTransId="{F34DDCEB-496D-45D9-9AC3-C9ECB52EDDA3}" sibTransId="{18397216-AF8A-41D7-A6C1-688ACDFE40C4}"/>
    <dgm:cxn modelId="{4798F13E-76C0-4614-9013-F0DCEB248B25}" type="presOf" srcId="{015FD1FF-D1CA-4B20-885C-346D8798466C}" destId="{890F20EA-28D7-4046-AFD0-54F8B52AFE81}" srcOrd="0" destOrd="0" presId="urn:microsoft.com/office/officeart/2005/8/layout/default"/>
    <dgm:cxn modelId="{ABA62942-736F-4628-BDF5-D42B3B4C5EFA}" srcId="{386B3C15-D1E6-4285-A73B-D40F43C1B94E}" destId="{B31B4BEF-0987-4CC9-9076-2A9FB2345CDD}" srcOrd="2" destOrd="0" parTransId="{8B87FB6A-D9A6-491D-BCC0-BF64780E7B5E}" sibTransId="{F969652E-E411-46A4-BEE5-4FC8CA1966EA}"/>
    <dgm:cxn modelId="{1E38C76A-0902-4090-AF7D-BA2255CCFAD4}" type="presOf" srcId="{C60C44C7-E484-4617-A18B-7BBD509363D4}" destId="{17B08784-A2E5-4BAA-A9A3-379F892EDADF}" srcOrd="0" destOrd="0" presId="urn:microsoft.com/office/officeart/2005/8/layout/default"/>
    <dgm:cxn modelId="{FEB87578-349C-43C2-83E4-0997AEAF2280}" type="presOf" srcId="{72B8446C-9A4A-4DDA-BF37-7AA4903E5974}" destId="{487B723B-E445-4D45-BC89-3CA7573F0030}" srcOrd="0" destOrd="0" presId="urn:microsoft.com/office/officeart/2005/8/layout/default"/>
    <dgm:cxn modelId="{4DA2DFD1-74AD-43ED-9266-2569388C8D4E}" type="presOf" srcId="{B31B4BEF-0987-4CC9-9076-2A9FB2345CDD}" destId="{8281E199-1CEE-4E19-8555-1CD9F763F132}" srcOrd="0" destOrd="0" presId="urn:microsoft.com/office/officeart/2005/8/layout/default"/>
    <dgm:cxn modelId="{6699FEE3-4757-489E-9093-4815EC5B3B9F}" srcId="{386B3C15-D1E6-4285-A73B-D40F43C1B94E}" destId="{83635BC4-83E8-4682-BA0C-63B79D538458}" srcOrd="3" destOrd="0" parTransId="{6390BD7A-2DA1-4212-A19C-E4CF9CF26FB7}" sibTransId="{53B04519-0ACF-46CE-AAC2-68B74F2169FD}"/>
    <dgm:cxn modelId="{E73C94E8-244B-44F7-BA21-91E65262389E}" srcId="{386B3C15-D1E6-4285-A73B-D40F43C1B94E}" destId="{72B8446C-9A4A-4DDA-BF37-7AA4903E5974}" srcOrd="1" destOrd="0" parTransId="{1CAA2AA9-834F-4A36-A520-2DED895C4862}" sibTransId="{D3B823B0-4E92-43CF-9EA5-0E3CAFBF89C2}"/>
    <dgm:cxn modelId="{83F52AEC-59CD-4164-8844-0DF071509D0C}" srcId="{386B3C15-D1E6-4285-A73B-D40F43C1B94E}" destId="{C60C44C7-E484-4617-A18B-7BBD509363D4}" srcOrd="4" destOrd="0" parTransId="{2132E1AD-8BA4-4C88-81C2-8F4D4A522703}" sibTransId="{5E0803EB-9335-4AF3-A798-E794D0FDFA1F}"/>
    <dgm:cxn modelId="{BACA7F39-7113-4FE7-8083-CE85C65B9045}" type="presParOf" srcId="{FA96D81C-3185-4AFF-BD8E-D84DEFDBC725}" destId="{890F20EA-28D7-4046-AFD0-54F8B52AFE81}" srcOrd="0" destOrd="0" presId="urn:microsoft.com/office/officeart/2005/8/layout/default"/>
    <dgm:cxn modelId="{AB739250-4CFC-49E3-B15D-2E44A55F0D3A}" type="presParOf" srcId="{FA96D81C-3185-4AFF-BD8E-D84DEFDBC725}" destId="{61BF5672-CB63-4D7E-8608-34A1712E83E4}" srcOrd="1" destOrd="0" presId="urn:microsoft.com/office/officeart/2005/8/layout/default"/>
    <dgm:cxn modelId="{D8F6B378-4035-4918-820D-22E11361CE96}" type="presParOf" srcId="{FA96D81C-3185-4AFF-BD8E-D84DEFDBC725}" destId="{487B723B-E445-4D45-BC89-3CA7573F0030}" srcOrd="2" destOrd="0" presId="urn:microsoft.com/office/officeart/2005/8/layout/default"/>
    <dgm:cxn modelId="{2619017A-C5B8-4F95-A311-B84A830193C0}" type="presParOf" srcId="{FA96D81C-3185-4AFF-BD8E-D84DEFDBC725}" destId="{E191EC0F-F053-499D-85C4-D46A7815FA0A}" srcOrd="3" destOrd="0" presId="urn:microsoft.com/office/officeart/2005/8/layout/default"/>
    <dgm:cxn modelId="{CCE77450-E245-43EB-9A15-08A40E1AF418}" type="presParOf" srcId="{FA96D81C-3185-4AFF-BD8E-D84DEFDBC725}" destId="{8281E199-1CEE-4E19-8555-1CD9F763F132}" srcOrd="4" destOrd="0" presId="urn:microsoft.com/office/officeart/2005/8/layout/default"/>
    <dgm:cxn modelId="{10F198BC-2170-4545-8806-DDFF36DE04B3}" type="presParOf" srcId="{FA96D81C-3185-4AFF-BD8E-D84DEFDBC725}" destId="{76402993-F75E-4CC5-BD1C-7679E2F2A8C5}" srcOrd="5" destOrd="0" presId="urn:microsoft.com/office/officeart/2005/8/layout/default"/>
    <dgm:cxn modelId="{ED1C1EC1-1A33-4E2F-992C-A18C678FF02B}" type="presParOf" srcId="{FA96D81C-3185-4AFF-BD8E-D84DEFDBC725}" destId="{CC3492D0-5044-4A6E-AF69-CEBF6A963460}" srcOrd="6" destOrd="0" presId="urn:microsoft.com/office/officeart/2005/8/layout/default"/>
    <dgm:cxn modelId="{EC07B10B-80D2-4AF4-9442-2C33544C4FD8}" type="presParOf" srcId="{FA96D81C-3185-4AFF-BD8E-D84DEFDBC725}" destId="{26D4B94A-5DF4-443A-9E62-D6D41A06928C}" srcOrd="7" destOrd="0" presId="urn:microsoft.com/office/officeart/2005/8/layout/default"/>
    <dgm:cxn modelId="{740E8A3C-151B-4FCA-ADAE-1CCD4DEB70F3}" type="presParOf" srcId="{FA96D81C-3185-4AFF-BD8E-D84DEFDBC725}" destId="{17B08784-A2E5-4BAA-A9A3-379F892EDAD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BEFA24-6E7C-434D-8CC6-297BC8EF7A01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UNH Townwide Recreation Needs Study</a:t>
          </a:r>
        </a:p>
      </dsp:txBody>
      <dsp:txXfrm>
        <a:off x="0" y="39687"/>
        <a:ext cx="3286125" cy="1971675"/>
      </dsp:txXfrm>
    </dsp:sp>
    <dsp:sp modelId="{6B8941F6-A9AD-4613-9816-7A38A02BD9B6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Hood Park Subcommittee</a:t>
          </a:r>
        </a:p>
      </dsp:txBody>
      <dsp:txXfrm>
        <a:off x="3614737" y="39687"/>
        <a:ext cx="3286125" cy="1971675"/>
      </dsp:txXfrm>
    </dsp:sp>
    <dsp:sp modelId="{24DBB557-BB17-4A99-BB2B-4EADB89ACEB9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Citizen Input</a:t>
          </a:r>
        </a:p>
      </dsp:txBody>
      <dsp:txXfrm>
        <a:off x="7229475" y="39687"/>
        <a:ext cx="3286125" cy="1971675"/>
      </dsp:txXfrm>
    </dsp:sp>
    <dsp:sp modelId="{C83C8A82-9C34-47D5-9D4F-D73AA7C842FA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Staff Feasibility Analysis</a:t>
          </a:r>
        </a:p>
      </dsp:txBody>
      <dsp:txXfrm>
        <a:off x="1807368" y="2339975"/>
        <a:ext cx="3286125" cy="1971675"/>
      </dsp:txXfrm>
    </dsp:sp>
    <dsp:sp modelId="{40CEDAA3-BBAA-4B78-82ED-D3C7B17A6463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Town Council Meeting February 16, 2021</a:t>
          </a:r>
        </a:p>
      </dsp:txBody>
      <dsp:txXfrm>
        <a:off x="5422106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7FB66-2468-4B0F-A249-6E0B4BB8CD92}">
      <dsp:nvSpPr>
        <dsp:cNvPr id="0" name=""/>
        <dsp:cNvSpPr/>
      </dsp:nvSpPr>
      <dsp:spPr>
        <a:xfrm>
          <a:off x="51117" y="2665"/>
          <a:ext cx="3375884" cy="202553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Court was repainted in September 2020 </a:t>
          </a:r>
        </a:p>
      </dsp:txBody>
      <dsp:txXfrm>
        <a:off x="51117" y="2665"/>
        <a:ext cx="3375884" cy="2025530"/>
      </dsp:txXfrm>
    </dsp:sp>
    <dsp:sp modelId="{D569C848-A500-4F59-8F27-5B433D438D1A}">
      <dsp:nvSpPr>
        <dsp:cNvPr id="0" name=""/>
        <dsp:cNvSpPr/>
      </dsp:nvSpPr>
      <dsp:spPr>
        <a:xfrm>
          <a:off x="3764590" y="2665"/>
          <a:ext cx="3375884" cy="2025530"/>
        </a:xfrm>
        <a:prstGeom prst="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Four (4) Fiberglass Backboards  $10,000</a:t>
          </a:r>
        </a:p>
      </dsp:txBody>
      <dsp:txXfrm>
        <a:off x="3764590" y="2665"/>
        <a:ext cx="3375884" cy="2025530"/>
      </dsp:txXfrm>
    </dsp:sp>
    <dsp:sp modelId="{F138FC1B-B633-49F6-924F-D406DD4CC620}">
      <dsp:nvSpPr>
        <dsp:cNvPr id="0" name=""/>
        <dsp:cNvSpPr/>
      </dsp:nvSpPr>
      <dsp:spPr>
        <a:xfrm>
          <a:off x="7478063" y="2665"/>
          <a:ext cx="3375884" cy="2025530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New Lighting and Security Cameras $100,000</a:t>
          </a:r>
        </a:p>
      </dsp:txBody>
      <dsp:txXfrm>
        <a:off x="7478063" y="2665"/>
        <a:ext cx="3375884" cy="2025530"/>
      </dsp:txXfrm>
    </dsp:sp>
    <dsp:sp modelId="{109D60CC-C3F7-436A-B122-AC634A8EB767}">
      <dsp:nvSpPr>
        <dsp:cNvPr id="0" name=""/>
        <dsp:cNvSpPr/>
      </dsp:nvSpPr>
      <dsp:spPr>
        <a:xfrm>
          <a:off x="1907854" y="2365785"/>
          <a:ext cx="3375884" cy="2025530"/>
        </a:xfrm>
        <a:prstGeom prst="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Install New Netting $5,000</a:t>
          </a:r>
        </a:p>
      </dsp:txBody>
      <dsp:txXfrm>
        <a:off x="1907854" y="2365785"/>
        <a:ext cx="3375884" cy="2025530"/>
      </dsp:txXfrm>
    </dsp:sp>
    <dsp:sp modelId="{9C9CA232-FB13-4412-B966-75BD8146CEAC}">
      <dsp:nvSpPr>
        <dsp:cNvPr id="0" name=""/>
        <dsp:cNvSpPr/>
      </dsp:nvSpPr>
      <dsp:spPr>
        <a:xfrm>
          <a:off x="5621327" y="2365785"/>
          <a:ext cx="3375884" cy="2025530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Refurbish Hockey Boards $5,000</a:t>
          </a:r>
        </a:p>
      </dsp:txBody>
      <dsp:txXfrm>
        <a:off x="5621327" y="2365785"/>
        <a:ext cx="3375884" cy="20255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C0054-AB6E-416F-8890-48CF728A73CA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New Pickleball Court  $100,000 </a:t>
          </a:r>
        </a:p>
      </dsp:txBody>
      <dsp:txXfrm>
        <a:off x="0" y="39687"/>
        <a:ext cx="3286125" cy="1971675"/>
      </dsp:txXfrm>
    </dsp:sp>
    <dsp:sp modelId="{FD6E8269-68AA-40D8-9032-9844212C6416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Playground Upgrades  $50,000</a:t>
          </a:r>
        </a:p>
      </dsp:txBody>
      <dsp:txXfrm>
        <a:off x="3614737" y="39687"/>
        <a:ext cx="3286125" cy="1971675"/>
      </dsp:txXfrm>
    </dsp:sp>
    <dsp:sp modelId="{EE178410-D489-47F9-889F-B1FF3B1606A9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New Splashpad  $150,000</a:t>
          </a:r>
        </a:p>
      </dsp:txBody>
      <dsp:txXfrm>
        <a:off x="7229475" y="39687"/>
        <a:ext cx="3286125" cy="1971675"/>
      </dsp:txXfrm>
    </dsp:sp>
    <dsp:sp modelId="{E92BAE86-627F-4DB9-B600-AD618D664C25}">
      <dsp:nvSpPr>
        <dsp:cNvPr id="0" name=""/>
        <dsp:cNvSpPr/>
      </dsp:nvSpPr>
      <dsp:spPr>
        <a:xfrm>
          <a:off x="1779666" y="2358449"/>
          <a:ext cx="3286125" cy="1971675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Install Fountain  $15,000</a:t>
          </a:r>
        </a:p>
      </dsp:txBody>
      <dsp:txXfrm>
        <a:off x="1779666" y="2358449"/>
        <a:ext cx="3286125" cy="1971675"/>
      </dsp:txXfrm>
    </dsp:sp>
    <dsp:sp modelId="{11C735A9-C972-4F26-8B95-A61694BAB2CC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Trail Improvements $50,000</a:t>
          </a:r>
        </a:p>
      </dsp:txBody>
      <dsp:txXfrm>
        <a:off x="5422106" y="2339975"/>
        <a:ext cx="3286125" cy="19716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60E47-68B6-41F5-B566-AA5441B00440}">
      <dsp:nvSpPr>
        <dsp:cNvPr id="0" name=""/>
        <dsp:cNvSpPr/>
      </dsp:nvSpPr>
      <dsp:spPr>
        <a:xfrm>
          <a:off x="0" y="1802"/>
          <a:ext cx="6269038" cy="76807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84B47-A484-4354-927A-73DA1AFA8A2F}">
      <dsp:nvSpPr>
        <dsp:cNvPr id="0" name=""/>
        <dsp:cNvSpPr/>
      </dsp:nvSpPr>
      <dsp:spPr>
        <a:xfrm>
          <a:off x="232341" y="174618"/>
          <a:ext cx="422439" cy="4224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5E416-FBB1-496C-9022-744CD47529D5}">
      <dsp:nvSpPr>
        <dsp:cNvPr id="0" name=""/>
        <dsp:cNvSpPr/>
      </dsp:nvSpPr>
      <dsp:spPr>
        <a:xfrm>
          <a:off x="887122" y="1802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Add landscaping – Completed </a:t>
          </a:r>
        </a:p>
      </dsp:txBody>
      <dsp:txXfrm>
        <a:off x="887122" y="1802"/>
        <a:ext cx="5381915" cy="768071"/>
      </dsp:txXfrm>
    </dsp:sp>
    <dsp:sp modelId="{7E464B3F-E882-4D72-BA7E-D2CD944E9294}">
      <dsp:nvSpPr>
        <dsp:cNvPr id="0" name=""/>
        <dsp:cNvSpPr/>
      </dsp:nvSpPr>
      <dsp:spPr>
        <a:xfrm>
          <a:off x="0" y="961892"/>
          <a:ext cx="6269038" cy="76807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FD579-1200-4A4C-8381-D47501303618}">
      <dsp:nvSpPr>
        <dsp:cNvPr id="0" name=""/>
        <dsp:cNvSpPr/>
      </dsp:nvSpPr>
      <dsp:spPr>
        <a:xfrm>
          <a:off x="232341" y="1134708"/>
          <a:ext cx="422439" cy="4224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06D47-A861-4D28-8212-C6EBBF07B742}">
      <dsp:nvSpPr>
        <dsp:cNvPr id="0" name=""/>
        <dsp:cNvSpPr/>
      </dsp:nvSpPr>
      <dsp:spPr>
        <a:xfrm>
          <a:off x="887122" y="961892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Add benches/tables – Completed</a:t>
          </a:r>
        </a:p>
      </dsp:txBody>
      <dsp:txXfrm>
        <a:off x="887122" y="961892"/>
        <a:ext cx="5381915" cy="768071"/>
      </dsp:txXfrm>
    </dsp:sp>
    <dsp:sp modelId="{E090E404-233D-4816-85E1-1AF756F7835E}">
      <dsp:nvSpPr>
        <dsp:cNvPr id="0" name=""/>
        <dsp:cNvSpPr/>
      </dsp:nvSpPr>
      <dsp:spPr>
        <a:xfrm>
          <a:off x="0" y="1921981"/>
          <a:ext cx="6269038" cy="76807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2D97ED-97F9-47C3-8655-A86FDD914E69}">
      <dsp:nvSpPr>
        <dsp:cNvPr id="0" name=""/>
        <dsp:cNvSpPr/>
      </dsp:nvSpPr>
      <dsp:spPr>
        <a:xfrm>
          <a:off x="232341" y="2094797"/>
          <a:ext cx="422439" cy="4224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A678B-4D26-4FBB-B6FB-52F7D42FAB5D}">
      <dsp:nvSpPr>
        <dsp:cNvPr id="0" name=""/>
        <dsp:cNvSpPr/>
      </dsp:nvSpPr>
      <dsp:spPr>
        <a:xfrm>
          <a:off x="887122" y="192198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Rail Trail Grand Opening – June 15, 2021</a:t>
          </a:r>
        </a:p>
      </dsp:txBody>
      <dsp:txXfrm>
        <a:off x="887122" y="1921981"/>
        <a:ext cx="5381915" cy="768071"/>
      </dsp:txXfrm>
    </dsp:sp>
    <dsp:sp modelId="{0A303CD0-052C-4300-B461-CDA8F7393059}">
      <dsp:nvSpPr>
        <dsp:cNvPr id="0" name=""/>
        <dsp:cNvSpPr/>
      </dsp:nvSpPr>
      <dsp:spPr>
        <a:xfrm>
          <a:off x="0" y="2882071"/>
          <a:ext cx="6269038" cy="76807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FE308-BCA6-4592-9132-8B2952C73161}">
      <dsp:nvSpPr>
        <dsp:cNvPr id="0" name=""/>
        <dsp:cNvSpPr/>
      </dsp:nvSpPr>
      <dsp:spPr>
        <a:xfrm>
          <a:off x="232341" y="3054887"/>
          <a:ext cx="422439" cy="4224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63743-0587-4C13-8D6F-B9047689C600}">
      <dsp:nvSpPr>
        <dsp:cNvPr id="0" name=""/>
        <dsp:cNvSpPr/>
      </dsp:nvSpPr>
      <dsp:spPr>
        <a:xfrm>
          <a:off x="887122" y="288207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Install Small Fishing Dock – July 2021</a:t>
          </a:r>
        </a:p>
      </dsp:txBody>
      <dsp:txXfrm>
        <a:off x="887122" y="2882071"/>
        <a:ext cx="5381915" cy="768071"/>
      </dsp:txXfrm>
    </dsp:sp>
    <dsp:sp modelId="{82E50BDB-2FF8-4D42-B7DC-91E75D132835}">
      <dsp:nvSpPr>
        <dsp:cNvPr id="0" name=""/>
        <dsp:cNvSpPr/>
      </dsp:nvSpPr>
      <dsp:spPr>
        <a:xfrm>
          <a:off x="0" y="3842161"/>
          <a:ext cx="6269038" cy="76807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D76FC-EEA3-4A1E-B886-C8BAB7F54041}">
      <dsp:nvSpPr>
        <dsp:cNvPr id="0" name=""/>
        <dsp:cNvSpPr/>
      </dsp:nvSpPr>
      <dsp:spPr>
        <a:xfrm>
          <a:off x="232341" y="4014977"/>
          <a:ext cx="422439" cy="42243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77171-82D4-40D6-9A28-00AD3BEE5880}">
      <dsp:nvSpPr>
        <dsp:cNvPr id="0" name=""/>
        <dsp:cNvSpPr/>
      </dsp:nvSpPr>
      <dsp:spPr>
        <a:xfrm>
          <a:off x="887122" y="384216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Install New Backboards – Fall 2021</a:t>
          </a:r>
        </a:p>
      </dsp:txBody>
      <dsp:txXfrm>
        <a:off x="887122" y="3842161"/>
        <a:ext cx="5381915" cy="768071"/>
      </dsp:txXfrm>
    </dsp:sp>
    <dsp:sp modelId="{A1BFE0A8-E184-4064-855D-22134E0B7BD9}">
      <dsp:nvSpPr>
        <dsp:cNvPr id="0" name=""/>
        <dsp:cNvSpPr/>
      </dsp:nvSpPr>
      <dsp:spPr>
        <a:xfrm>
          <a:off x="0" y="4802250"/>
          <a:ext cx="6269038" cy="76807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46D85-4996-4162-BBB8-BEBC304980E5}">
      <dsp:nvSpPr>
        <dsp:cNvPr id="0" name=""/>
        <dsp:cNvSpPr/>
      </dsp:nvSpPr>
      <dsp:spPr>
        <a:xfrm>
          <a:off x="232341" y="4975066"/>
          <a:ext cx="422439" cy="42243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F4FBD-B73B-422D-BD64-E70AD798F433}">
      <dsp:nvSpPr>
        <dsp:cNvPr id="0" name=""/>
        <dsp:cNvSpPr/>
      </dsp:nvSpPr>
      <dsp:spPr>
        <a:xfrm>
          <a:off x="887122" y="4802250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Repaint Hockey Boards – Fall 2021</a:t>
          </a:r>
        </a:p>
      </dsp:txBody>
      <dsp:txXfrm>
        <a:off x="887122" y="4802250"/>
        <a:ext cx="5381915" cy="7680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60E47-68B6-41F5-B566-AA5441B00440}">
      <dsp:nvSpPr>
        <dsp:cNvPr id="0" name=""/>
        <dsp:cNvSpPr/>
      </dsp:nvSpPr>
      <dsp:spPr>
        <a:xfrm>
          <a:off x="0" y="1802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84B47-A484-4354-927A-73DA1AFA8A2F}">
      <dsp:nvSpPr>
        <dsp:cNvPr id="0" name=""/>
        <dsp:cNvSpPr/>
      </dsp:nvSpPr>
      <dsp:spPr>
        <a:xfrm>
          <a:off x="232341" y="174618"/>
          <a:ext cx="422439" cy="4224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5E416-FBB1-496C-9022-744CD47529D5}">
      <dsp:nvSpPr>
        <dsp:cNvPr id="0" name=""/>
        <dsp:cNvSpPr/>
      </dsp:nvSpPr>
      <dsp:spPr>
        <a:xfrm>
          <a:off x="887122" y="1802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Install New Netting – Fall 2021</a:t>
          </a:r>
        </a:p>
      </dsp:txBody>
      <dsp:txXfrm>
        <a:off x="887122" y="1802"/>
        <a:ext cx="5381915" cy="768071"/>
      </dsp:txXfrm>
    </dsp:sp>
    <dsp:sp modelId="{7E464B3F-E882-4D72-BA7E-D2CD944E9294}">
      <dsp:nvSpPr>
        <dsp:cNvPr id="0" name=""/>
        <dsp:cNvSpPr/>
      </dsp:nvSpPr>
      <dsp:spPr>
        <a:xfrm>
          <a:off x="0" y="961892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FD579-1200-4A4C-8381-D47501303618}">
      <dsp:nvSpPr>
        <dsp:cNvPr id="0" name=""/>
        <dsp:cNvSpPr/>
      </dsp:nvSpPr>
      <dsp:spPr>
        <a:xfrm>
          <a:off x="232341" y="1134708"/>
          <a:ext cx="422439" cy="4224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06D47-A861-4D28-8212-C6EBBF07B742}">
      <dsp:nvSpPr>
        <dsp:cNvPr id="0" name=""/>
        <dsp:cNvSpPr/>
      </dsp:nvSpPr>
      <dsp:spPr>
        <a:xfrm>
          <a:off x="887122" y="961892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Paint Bridge to trail area – Fall 2021</a:t>
          </a:r>
        </a:p>
      </dsp:txBody>
      <dsp:txXfrm>
        <a:off x="887122" y="961892"/>
        <a:ext cx="5381915" cy="768071"/>
      </dsp:txXfrm>
    </dsp:sp>
    <dsp:sp modelId="{E090E404-233D-4816-85E1-1AF756F7835E}">
      <dsp:nvSpPr>
        <dsp:cNvPr id="0" name=""/>
        <dsp:cNvSpPr/>
      </dsp:nvSpPr>
      <dsp:spPr>
        <a:xfrm>
          <a:off x="0" y="1921981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2D97ED-97F9-47C3-8655-A86FDD914E69}">
      <dsp:nvSpPr>
        <dsp:cNvPr id="0" name=""/>
        <dsp:cNvSpPr/>
      </dsp:nvSpPr>
      <dsp:spPr>
        <a:xfrm>
          <a:off x="232341" y="2094797"/>
          <a:ext cx="422439" cy="4224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A678B-4D26-4FBB-B6FB-52F7D42FAB5D}">
      <dsp:nvSpPr>
        <dsp:cNvPr id="0" name=""/>
        <dsp:cNvSpPr/>
      </dsp:nvSpPr>
      <dsp:spPr>
        <a:xfrm>
          <a:off x="887122" y="192198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Install New Fountain – Fall 2021</a:t>
          </a:r>
        </a:p>
      </dsp:txBody>
      <dsp:txXfrm>
        <a:off x="887122" y="1921981"/>
        <a:ext cx="5381915" cy="768071"/>
      </dsp:txXfrm>
    </dsp:sp>
    <dsp:sp modelId="{0A303CD0-052C-4300-B461-CDA8F7393059}">
      <dsp:nvSpPr>
        <dsp:cNvPr id="0" name=""/>
        <dsp:cNvSpPr/>
      </dsp:nvSpPr>
      <dsp:spPr>
        <a:xfrm>
          <a:off x="0" y="2882071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FE308-BCA6-4592-9132-8B2952C73161}">
      <dsp:nvSpPr>
        <dsp:cNvPr id="0" name=""/>
        <dsp:cNvSpPr/>
      </dsp:nvSpPr>
      <dsp:spPr>
        <a:xfrm>
          <a:off x="232341" y="3054887"/>
          <a:ext cx="422439" cy="4224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63743-0587-4C13-8D6F-B9047689C600}">
      <dsp:nvSpPr>
        <dsp:cNvPr id="0" name=""/>
        <dsp:cNvSpPr/>
      </dsp:nvSpPr>
      <dsp:spPr>
        <a:xfrm>
          <a:off x="887122" y="288207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Initiate Design for pickleball court – Winter 2021</a:t>
          </a:r>
        </a:p>
      </dsp:txBody>
      <dsp:txXfrm>
        <a:off x="887122" y="2882071"/>
        <a:ext cx="5381915" cy="768071"/>
      </dsp:txXfrm>
    </dsp:sp>
    <dsp:sp modelId="{82E50BDB-2FF8-4D42-B7DC-91E75D132835}">
      <dsp:nvSpPr>
        <dsp:cNvPr id="0" name=""/>
        <dsp:cNvSpPr/>
      </dsp:nvSpPr>
      <dsp:spPr>
        <a:xfrm>
          <a:off x="0" y="3842161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D76FC-EEA3-4A1E-B886-C8BAB7F54041}">
      <dsp:nvSpPr>
        <dsp:cNvPr id="0" name=""/>
        <dsp:cNvSpPr/>
      </dsp:nvSpPr>
      <dsp:spPr>
        <a:xfrm>
          <a:off x="232341" y="4014977"/>
          <a:ext cx="422439" cy="42243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77171-82D4-40D6-9A28-00AD3BEE5880}">
      <dsp:nvSpPr>
        <dsp:cNvPr id="0" name=""/>
        <dsp:cNvSpPr/>
      </dsp:nvSpPr>
      <dsp:spPr>
        <a:xfrm>
          <a:off x="887122" y="384216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Initiate Design for Playground – Winter 2021</a:t>
          </a:r>
        </a:p>
      </dsp:txBody>
      <dsp:txXfrm>
        <a:off x="887122" y="3842161"/>
        <a:ext cx="5381915" cy="768071"/>
      </dsp:txXfrm>
    </dsp:sp>
    <dsp:sp modelId="{A1BFE0A8-E184-4064-855D-22134E0B7BD9}">
      <dsp:nvSpPr>
        <dsp:cNvPr id="0" name=""/>
        <dsp:cNvSpPr/>
      </dsp:nvSpPr>
      <dsp:spPr>
        <a:xfrm>
          <a:off x="0" y="4802250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46D85-4996-4162-BBB8-BEBC304980E5}">
      <dsp:nvSpPr>
        <dsp:cNvPr id="0" name=""/>
        <dsp:cNvSpPr/>
      </dsp:nvSpPr>
      <dsp:spPr>
        <a:xfrm>
          <a:off x="232341" y="4975066"/>
          <a:ext cx="422439" cy="42243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F4FBD-B73B-422D-BD64-E70AD798F433}">
      <dsp:nvSpPr>
        <dsp:cNvPr id="0" name=""/>
        <dsp:cNvSpPr/>
      </dsp:nvSpPr>
      <dsp:spPr>
        <a:xfrm>
          <a:off x="887122" y="4802250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Initiate Design for Splashpad – Winter 2021</a:t>
          </a:r>
        </a:p>
      </dsp:txBody>
      <dsp:txXfrm>
        <a:off x="887122" y="4802250"/>
        <a:ext cx="5381915" cy="7680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60E47-68B6-41F5-B566-AA5441B00440}">
      <dsp:nvSpPr>
        <dsp:cNvPr id="0" name=""/>
        <dsp:cNvSpPr/>
      </dsp:nvSpPr>
      <dsp:spPr>
        <a:xfrm>
          <a:off x="0" y="1802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84B47-A484-4354-927A-73DA1AFA8A2F}">
      <dsp:nvSpPr>
        <dsp:cNvPr id="0" name=""/>
        <dsp:cNvSpPr/>
      </dsp:nvSpPr>
      <dsp:spPr>
        <a:xfrm>
          <a:off x="232341" y="174618"/>
          <a:ext cx="422439" cy="4224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5E416-FBB1-496C-9022-744CD47529D5}">
      <dsp:nvSpPr>
        <dsp:cNvPr id="0" name=""/>
        <dsp:cNvSpPr/>
      </dsp:nvSpPr>
      <dsp:spPr>
        <a:xfrm>
          <a:off x="887122" y="1802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Engage PA for Trail Improvements– Fall 2021</a:t>
          </a:r>
        </a:p>
      </dsp:txBody>
      <dsp:txXfrm>
        <a:off x="887122" y="1802"/>
        <a:ext cx="5381915" cy="768071"/>
      </dsp:txXfrm>
    </dsp:sp>
    <dsp:sp modelId="{7E464B3F-E882-4D72-BA7E-D2CD944E9294}">
      <dsp:nvSpPr>
        <dsp:cNvPr id="0" name=""/>
        <dsp:cNvSpPr/>
      </dsp:nvSpPr>
      <dsp:spPr>
        <a:xfrm>
          <a:off x="0" y="961892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FD579-1200-4A4C-8381-D47501303618}">
      <dsp:nvSpPr>
        <dsp:cNvPr id="0" name=""/>
        <dsp:cNvSpPr/>
      </dsp:nvSpPr>
      <dsp:spPr>
        <a:xfrm>
          <a:off x="232341" y="1134708"/>
          <a:ext cx="422439" cy="4224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206D47-A861-4D28-8212-C6EBBF07B742}">
      <dsp:nvSpPr>
        <dsp:cNvPr id="0" name=""/>
        <dsp:cNvSpPr/>
      </dsp:nvSpPr>
      <dsp:spPr>
        <a:xfrm>
          <a:off x="887122" y="961892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Build Trail Improvements – Summer 2022</a:t>
          </a:r>
        </a:p>
      </dsp:txBody>
      <dsp:txXfrm>
        <a:off x="887122" y="961892"/>
        <a:ext cx="5381915" cy="768071"/>
      </dsp:txXfrm>
    </dsp:sp>
    <dsp:sp modelId="{E090E404-233D-4816-85E1-1AF756F7835E}">
      <dsp:nvSpPr>
        <dsp:cNvPr id="0" name=""/>
        <dsp:cNvSpPr/>
      </dsp:nvSpPr>
      <dsp:spPr>
        <a:xfrm>
          <a:off x="0" y="1921981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2D97ED-97F9-47C3-8655-A86FDD914E69}">
      <dsp:nvSpPr>
        <dsp:cNvPr id="0" name=""/>
        <dsp:cNvSpPr/>
      </dsp:nvSpPr>
      <dsp:spPr>
        <a:xfrm>
          <a:off x="232341" y="2094797"/>
          <a:ext cx="422439" cy="4224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A678B-4D26-4FBB-B6FB-52F7D42FAB5D}">
      <dsp:nvSpPr>
        <dsp:cNvPr id="0" name=""/>
        <dsp:cNvSpPr/>
      </dsp:nvSpPr>
      <dsp:spPr>
        <a:xfrm>
          <a:off x="887122" y="192198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Lighting and CCTV  – Summer 2022</a:t>
          </a:r>
        </a:p>
      </dsp:txBody>
      <dsp:txXfrm>
        <a:off x="887122" y="1921981"/>
        <a:ext cx="5381915" cy="768071"/>
      </dsp:txXfrm>
    </dsp:sp>
    <dsp:sp modelId="{0A303CD0-052C-4300-B461-CDA8F7393059}">
      <dsp:nvSpPr>
        <dsp:cNvPr id="0" name=""/>
        <dsp:cNvSpPr/>
      </dsp:nvSpPr>
      <dsp:spPr>
        <a:xfrm>
          <a:off x="0" y="2882071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FE308-BCA6-4592-9132-8B2952C73161}">
      <dsp:nvSpPr>
        <dsp:cNvPr id="0" name=""/>
        <dsp:cNvSpPr/>
      </dsp:nvSpPr>
      <dsp:spPr>
        <a:xfrm>
          <a:off x="232341" y="3054887"/>
          <a:ext cx="422439" cy="4224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63743-0587-4C13-8D6F-B9047689C600}">
      <dsp:nvSpPr>
        <dsp:cNvPr id="0" name=""/>
        <dsp:cNvSpPr/>
      </dsp:nvSpPr>
      <dsp:spPr>
        <a:xfrm>
          <a:off x="887122" y="288207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Construct pickleball court – Fall 2022/Spring 2023</a:t>
          </a:r>
        </a:p>
      </dsp:txBody>
      <dsp:txXfrm>
        <a:off x="887122" y="2882071"/>
        <a:ext cx="5381915" cy="768071"/>
      </dsp:txXfrm>
    </dsp:sp>
    <dsp:sp modelId="{82E50BDB-2FF8-4D42-B7DC-91E75D132835}">
      <dsp:nvSpPr>
        <dsp:cNvPr id="0" name=""/>
        <dsp:cNvSpPr/>
      </dsp:nvSpPr>
      <dsp:spPr>
        <a:xfrm>
          <a:off x="0" y="3842161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D76FC-EEA3-4A1E-B886-C8BAB7F54041}">
      <dsp:nvSpPr>
        <dsp:cNvPr id="0" name=""/>
        <dsp:cNvSpPr/>
      </dsp:nvSpPr>
      <dsp:spPr>
        <a:xfrm>
          <a:off x="232341" y="4014977"/>
          <a:ext cx="422439" cy="42243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477171-82D4-40D6-9A28-00AD3BEE5880}">
      <dsp:nvSpPr>
        <dsp:cNvPr id="0" name=""/>
        <dsp:cNvSpPr/>
      </dsp:nvSpPr>
      <dsp:spPr>
        <a:xfrm>
          <a:off x="887122" y="3842161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Construct Playground – Fall 2022/Spring 2023</a:t>
          </a:r>
        </a:p>
      </dsp:txBody>
      <dsp:txXfrm>
        <a:off x="887122" y="3842161"/>
        <a:ext cx="5381915" cy="768071"/>
      </dsp:txXfrm>
    </dsp:sp>
    <dsp:sp modelId="{A1BFE0A8-E184-4064-855D-22134E0B7BD9}">
      <dsp:nvSpPr>
        <dsp:cNvPr id="0" name=""/>
        <dsp:cNvSpPr/>
      </dsp:nvSpPr>
      <dsp:spPr>
        <a:xfrm>
          <a:off x="0" y="4802250"/>
          <a:ext cx="6269038" cy="7680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46D85-4996-4162-BBB8-BEBC304980E5}">
      <dsp:nvSpPr>
        <dsp:cNvPr id="0" name=""/>
        <dsp:cNvSpPr/>
      </dsp:nvSpPr>
      <dsp:spPr>
        <a:xfrm>
          <a:off x="232341" y="4975066"/>
          <a:ext cx="422439" cy="42243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BF4FBD-B73B-422D-BD64-E70AD798F433}">
      <dsp:nvSpPr>
        <dsp:cNvPr id="0" name=""/>
        <dsp:cNvSpPr/>
      </dsp:nvSpPr>
      <dsp:spPr>
        <a:xfrm>
          <a:off x="887122" y="4802250"/>
          <a:ext cx="5381915" cy="76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8" tIns="81288" rIns="81288" bIns="8128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Construct Splashpad – Fall 2022/Spring 2023</a:t>
          </a:r>
        </a:p>
      </dsp:txBody>
      <dsp:txXfrm>
        <a:off x="887122" y="4802250"/>
        <a:ext cx="5381915" cy="7680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F20EA-28D7-4046-AFD0-54F8B52AFE81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Confirm $500k funding from Rec Bond/DCC TIF</a:t>
          </a:r>
        </a:p>
      </dsp:txBody>
      <dsp:txXfrm>
        <a:off x="0" y="39687"/>
        <a:ext cx="3286125" cy="1971675"/>
      </dsp:txXfrm>
    </dsp:sp>
    <dsp:sp modelId="{487B723B-E445-4D45-BC89-3CA7573F0030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DPW/Parks to initiate design on larger projects</a:t>
          </a:r>
        </a:p>
      </dsp:txBody>
      <dsp:txXfrm>
        <a:off x="3614737" y="39687"/>
        <a:ext cx="3286125" cy="1971675"/>
      </dsp:txXfrm>
    </dsp:sp>
    <dsp:sp modelId="{8281E199-1CEE-4E19-8555-1CD9F763F132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DPW/Parks to complete small-scale projects in 2021</a:t>
          </a:r>
        </a:p>
      </dsp:txBody>
      <dsp:txXfrm>
        <a:off x="7229475" y="39687"/>
        <a:ext cx="3286125" cy="1971675"/>
      </dsp:txXfrm>
    </dsp:sp>
    <dsp:sp modelId="{CC3492D0-5044-4A6E-AF69-CEBF6A963460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DPW/Parks to construct large scale projects in 2022/2023</a:t>
          </a:r>
        </a:p>
      </dsp:txBody>
      <dsp:txXfrm>
        <a:off x="1807368" y="2339975"/>
        <a:ext cx="3286125" cy="1971675"/>
      </dsp:txXfrm>
    </dsp:sp>
    <dsp:sp modelId="{17B08784-A2E5-4BAA-A9A3-379F892EDADF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Future Ideas are always welcome</a:t>
          </a:r>
        </a:p>
      </dsp:txBody>
      <dsp:txXfrm>
        <a:off x="5422106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48B-3906-40F2-AFC7-C4AB9219CC74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6D85-01ED-4DC1-9C96-3F42A6788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03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48B-3906-40F2-AFC7-C4AB9219CC74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6D85-01ED-4DC1-9C96-3F42A6788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71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48B-3906-40F2-AFC7-C4AB9219CC74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6D85-01ED-4DC1-9C96-3F42A6788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3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48B-3906-40F2-AFC7-C4AB9219CC74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6D85-01ED-4DC1-9C96-3F42A6788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2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48B-3906-40F2-AFC7-C4AB9219CC74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6D85-01ED-4DC1-9C96-3F42A6788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1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48B-3906-40F2-AFC7-C4AB9219CC74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6D85-01ED-4DC1-9C96-3F42A6788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7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48B-3906-40F2-AFC7-C4AB9219CC74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6D85-01ED-4DC1-9C96-3F42A6788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54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48B-3906-40F2-AFC7-C4AB9219CC74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6D85-01ED-4DC1-9C96-3F42A6788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17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48B-3906-40F2-AFC7-C4AB9219CC74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6D85-01ED-4DC1-9C96-3F42A6788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8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48B-3906-40F2-AFC7-C4AB9219CC74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6D85-01ED-4DC1-9C96-3F42A6788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6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148B-3906-40F2-AFC7-C4AB9219CC74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36D85-01ED-4DC1-9C96-3F42A6788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86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9148B-3906-40F2-AFC7-C4AB9219CC74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36D85-01ED-4DC1-9C96-3F42A6788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13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4A3B8-6984-43BB-A4B7-EA98AFF2D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en-US" sz="5800" dirty="0"/>
              <a:t>Hood Park Capital Improvement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8E789-4B53-4485-A17E-56D62E133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Originally Presented March 16, 2021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Updated June 22, 2021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86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now, tree, outdoor, covered&#10;&#10;Description automatically generated">
            <a:extLst>
              <a:ext uri="{FF2B5EF4-FFF2-40B4-BE49-F238E27FC236}">
                <a16:creationId xmlns:a16="http://schemas.microsoft.com/office/drawing/2014/main" id="{55FE6DF1-8DA5-4E99-B2A1-9EAD5646E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50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kleball Court LED Lighting Solutions | LightPolesPlus.com">
            <a:extLst>
              <a:ext uri="{FF2B5EF4-FFF2-40B4-BE49-F238E27FC236}">
                <a16:creationId xmlns:a16="http://schemas.microsoft.com/office/drawing/2014/main" id="{33C10DE9-F659-4D84-9BC4-51B4C3B4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0" y="565727"/>
            <a:ext cx="11277660" cy="572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37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136F-C32E-4587-8A08-14CA9ACD0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Hood Park Playground Upgrades</a:t>
            </a:r>
          </a:p>
        </p:txBody>
      </p:sp>
      <p:pic>
        <p:nvPicPr>
          <p:cNvPr id="6" name="Content Placeholder 5" descr="A picture containing text, outdoor, stone&#10;&#10;Description automatically generated">
            <a:extLst>
              <a:ext uri="{FF2B5EF4-FFF2-40B4-BE49-F238E27FC236}">
                <a16:creationId xmlns:a16="http://schemas.microsoft.com/office/drawing/2014/main" id="{D282F80C-AB0D-42E0-8EC2-FA007A8C4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04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snow, outdoor&#10;&#10;Description automatically generated">
            <a:extLst>
              <a:ext uri="{FF2B5EF4-FFF2-40B4-BE49-F238E27FC236}">
                <a16:creationId xmlns:a16="http://schemas.microsoft.com/office/drawing/2014/main" id="{6F0EBE3A-FD69-4AFE-9A2E-CEE0F21E1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7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rmody Park - City of Lakewood">
            <a:extLst>
              <a:ext uri="{FF2B5EF4-FFF2-40B4-BE49-F238E27FC236}">
                <a16:creationId xmlns:a16="http://schemas.microsoft.com/office/drawing/2014/main" id="{EE62A1C4-9022-43BF-B437-21A4D2B78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857250"/>
            <a:ext cx="10858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628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136F-C32E-4587-8A08-14CA9ACD0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Hood Park New Splashpad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91D01C-F64B-408D-81CB-2167F5CD0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8" b="24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49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9F043-5C4C-47A5-AE78-429F6F133F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7757BA-EED0-4BB9-A7AA-57360B9C1D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17CB715D-D852-4557-8972-3BAC5ABB2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1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ildren play on a splash pad in the water fountains">
            <a:extLst>
              <a:ext uri="{FF2B5EF4-FFF2-40B4-BE49-F238E27FC236}">
                <a16:creationId xmlns:a16="http://schemas.microsoft.com/office/drawing/2014/main" id="{5146457D-CE68-40F2-BA79-55B533F0F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09" y="365872"/>
            <a:ext cx="9972182" cy="612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136F-C32E-4587-8A08-14CA9ACD0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Hood Park Trail Improvements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C614CA-BD56-4174-8915-6F6F7B33D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" b="55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77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5B85FE65-6028-4774-A000-B3ED905D2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61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F888C2-B207-49A1-9406-E597E7700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529" b="82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5F942-749C-4A88-9E09-4D6E1C4EF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Hood Park – How did we arrive here?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0D77F0-AFDA-4131-B876-340445F710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63775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8599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umbnail">
            <a:extLst>
              <a:ext uri="{FF2B5EF4-FFF2-40B4-BE49-F238E27FC236}">
                <a16:creationId xmlns:a16="http://schemas.microsoft.com/office/drawing/2014/main" id="{221C904D-457C-469D-A547-1161EB0F0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73" y="93734"/>
            <a:ext cx="10021454" cy="667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396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136F-C32E-4587-8A08-14CA9ACD0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Hood Park Water Quality Improvements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289386-BA6D-49A4-8CD3-893B73CE3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86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733318D6-166D-4488-BE28-AB16968F8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23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lluminated Lake Fountain">
            <a:extLst>
              <a:ext uri="{FF2B5EF4-FFF2-40B4-BE49-F238E27FC236}">
                <a16:creationId xmlns:a16="http://schemas.microsoft.com/office/drawing/2014/main" id="{DEB65C08-EDE7-42C6-8E6F-C7E0BE44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262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E6AC24-99C6-4A46-B1C3-F2F42589D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853" r="1" b="7592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5F942-749C-4A88-9E09-4D6E1C4EF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Hood Park – Proposed Capital Improvements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0D77F0-AFDA-4131-B876-340445F710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758886"/>
              </p:ext>
            </p:extLst>
          </p:nvPr>
        </p:nvGraphicFramePr>
        <p:xfrm>
          <a:off x="643467" y="1782981"/>
          <a:ext cx="10905066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26938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CF32F2-A1A3-476B-AF9A-1CDC929C29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77" b="14853"/>
          <a:stretch/>
        </p:blipFill>
        <p:spPr>
          <a:xfrm>
            <a:off x="-209704" y="-92269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5F942-749C-4A88-9E09-4D6E1C4EF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Hood Park – Proposed Capital Improvements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0D77F0-AFDA-4131-B876-340445F710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26116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9275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7DBB-AF25-4D0C-B3F2-70120A10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3100" dirty="0"/>
              <a:t>Hood Park </a:t>
            </a:r>
            <a:br>
              <a:rPr lang="en-US" sz="3100" dirty="0"/>
            </a:br>
            <a:r>
              <a:rPr lang="en-US" sz="3100" dirty="0"/>
              <a:t>Timelines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A2C756-9A89-4499-98B7-A4FF8E3D87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2578368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1349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7DBB-AF25-4D0C-B3F2-70120A10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3100" dirty="0"/>
              <a:t>Hood Park </a:t>
            </a:r>
            <a:br>
              <a:rPr lang="en-US" sz="3100" dirty="0"/>
            </a:br>
            <a:r>
              <a:rPr lang="en-US" sz="3100" dirty="0"/>
              <a:t>Timelines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A2C756-9A89-4499-98B7-A4FF8E3D87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591922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4601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7DBB-AF25-4D0C-B3F2-70120A10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3100" dirty="0"/>
              <a:t>Hood Park </a:t>
            </a:r>
            <a:br>
              <a:rPr lang="en-US" sz="3100" dirty="0"/>
            </a:br>
            <a:r>
              <a:rPr lang="en-US" sz="3100" dirty="0"/>
              <a:t>Timelines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A2C756-9A89-4499-98B7-A4FF8E3D87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1412915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4869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793702-FB81-4126-AFE6-0E04FA014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0877" b="48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E17DBB-AF25-4D0C-B3F2-70120A10A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				Hood Park Capital Plan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A2C756-9A89-4499-98B7-A4FF8E3D87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10081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3130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82416-E04C-4ABE-BFE5-4CBC4A37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Hood Park – Large Scale Map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7F6438-5E6B-47B2-9ED9-8365E0F45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" b="51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12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136F-C32E-4587-8A08-14CA9ACD0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Hood Park Court Improvements</a:t>
            </a:r>
          </a:p>
        </p:txBody>
      </p:sp>
      <p:pic>
        <p:nvPicPr>
          <p:cNvPr id="5" name="Content Placeholder 4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1BDC0A7E-25A3-40C7-AE4C-04AC4F696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93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ketball hoop in the snow&#10;&#10;Description automatically generated with medium confidence">
            <a:extLst>
              <a:ext uri="{FF2B5EF4-FFF2-40B4-BE49-F238E27FC236}">
                <a16:creationId xmlns:a16="http://schemas.microsoft.com/office/drawing/2014/main" id="{3BC1D25F-E595-4F56-877F-072BAE266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98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529C396-9DB1-498E-96D2-C8D4ED996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55" y="140855"/>
            <a:ext cx="6788727" cy="67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59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tree, outdoor, day&#10;&#10;Description automatically generated">
            <a:extLst>
              <a:ext uri="{FF2B5EF4-FFF2-40B4-BE49-F238E27FC236}">
                <a16:creationId xmlns:a16="http://schemas.microsoft.com/office/drawing/2014/main" id="{2B61453A-939E-4618-8071-122B8BCC1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08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ghting Upgrade to LED on the Way For Caboolture Tennis Courts">
            <a:extLst>
              <a:ext uri="{FF2B5EF4-FFF2-40B4-BE49-F238E27FC236}">
                <a16:creationId xmlns:a16="http://schemas.microsoft.com/office/drawing/2014/main" id="{C6BA4ADF-10E2-4240-8E3D-0EA380222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70" y="330796"/>
            <a:ext cx="9485859" cy="619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46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C136F-C32E-4587-8A08-14CA9ACD0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Hood Park New Pickle Ball Court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7F3E366E-083F-4C1A-8AC5-9449FA365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32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</TotalTime>
  <Words>330</Words>
  <Application>Microsoft Office PowerPoint</Application>
  <PresentationFormat>Widescreen</PresentationFormat>
  <Paragraphs>55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Hood Park Capital Improvement Plan</vt:lpstr>
      <vt:lpstr>Hood Park – How did we arrive here?</vt:lpstr>
      <vt:lpstr>Hood Park – Large Scale Map</vt:lpstr>
      <vt:lpstr>Hood Park Court Improvements</vt:lpstr>
      <vt:lpstr>PowerPoint Presentation</vt:lpstr>
      <vt:lpstr>PowerPoint Presentation</vt:lpstr>
      <vt:lpstr>PowerPoint Presentation</vt:lpstr>
      <vt:lpstr>PowerPoint Presentation</vt:lpstr>
      <vt:lpstr>Hood Park New Pickle Ball Court</vt:lpstr>
      <vt:lpstr>PowerPoint Presentation</vt:lpstr>
      <vt:lpstr>PowerPoint Presentation</vt:lpstr>
      <vt:lpstr>Hood Park Playground Upgrades</vt:lpstr>
      <vt:lpstr>PowerPoint Presentation</vt:lpstr>
      <vt:lpstr>PowerPoint Presentation</vt:lpstr>
      <vt:lpstr>Hood Park New Splashpad</vt:lpstr>
      <vt:lpstr>PowerPoint Presentation</vt:lpstr>
      <vt:lpstr>PowerPoint Presentation</vt:lpstr>
      <vt:lpstr>Hood Park Trail Improvements</vt:lpstr>
      <vt:lpstr>PowerPoint Presentation</vt:lpstr>
      <vt:lpstr>PowerPoint Presentation</vt:lpstr>
      <vt:lpstr>Hood Park Water Quality Improvements</vt:lpstr>
      <vt:lpstr>PowerPoint Presentation</vt:lpstr>
      <vt:lpstr>PowerPoint Presentation</vt:lpstr>
      <vt:lpstr>Hood Park – Proposed Capital Improvements</vt:lpstr>
      <vt:lpstr>Hood Park – Proposed Capital Improvements</vt:lpstr>
      <vt:lpstr>Hood Park  Timelines</vt:lpstr>
      <vt:lpstr>Hood Park  Timelines</vt:lpstr>
      <vt:lpstr>Hood Park  Timelines</vt:lpstr>
      <vt:lpstr>    Hood Park Capital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Hood Park Capital Improvement Plan</dc:title>
  <dc:creator>Mike Fowler</dc:creator>
  <cp:lastModifiedBy>Mike Fowler</cp:lastModifiedBy>
  <cp:revision>9</cp:revision>
  <dcterms:created xsi:type="dcterms:W3CDTF">2021-03-09T14:53:22Z</dcterms:created>
  <dcterms:modified xsi:type="dcterms:W3CDTF">2021-06-09T20:17:33Z</dcterms:modified>
</cp:coreProperties>
</file>